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Open Sans" panose="020B0606030504020204" pitchFamily="34" charset="0"/>
      <p:regular r:id="rId7"/>
    </p:embeddedFont>
    <p:embeddedFont>
      <p:font typeface="Open Sans Bold" panose="020B0806030504020204" charset="0"/>
      <p:regular r:id="rId8"/>
    </p:embeddedFont>
    <p:embeddedFont>
      <p:font typeface="Poppins Bold" panose="020B0604020202020204" charset="0"/>
      <p:regular r:id="rId9"/>
    </p:embeddedFont>
    <p:embeddedFont>
      <p:font typeface="Poppins Heavy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2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2700000">
            <a:off x="15004959" y="1860459"/>
            <a:ext cx="6566081" cy="6566081"/>
            <a:chOff x="0" y="0"/>
            <a:chExt cx="1913890" cy="191389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5271FF"/>
            </a:solidFill>
          </p:spPr>
          <p:txBody>
            <a:bodyPr/>
            <a:lstStyle/>
            <a:p>
              <a:endParaRPr lang="es-SV"/>
            </a:p>
          </p:txBody>
        </p:sp>
      </p:grpSp>
      <p:grpSp>
        <p:nvGrpSpPr>
          <p:cNvPr id="4" name="Group 4"/>
          <p:cNvGrpSpPr/>
          <p:nvPr/>
        </p:nvGrpSpPr>
        <p:grpSpPr>
          <a:xfrm rot="2700000">
            <a:off x="15361560" y="2217060"/>
            <a:ext cx="5852880" cy="5852880"/>
            <a:chOff x="0" y="0"/>
            <a:chExt cx="1913890" cy="191389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SV"/>
            </a:p>
          </p:txBody>
        </p:sp>
      </p:grpSp>
      <p:grpSp>
        <p:nvGrpSpPr>
          <p:cNvPr id="6" name="Group 6"/>
          <p:cNvGrpSpPr/>
          <p:nvPr/>
        </p:nvGrpSpPr>
        <p:grpSpPr>
          <a:xfrm rot="2700000">
            <a:off x="11143419" y="8163269"/>
            <a:ext cx="6164339" cy="6164339"/>
            <a:chOff x="0" y="0"/>
            <a:chExt cx="1913890" cy="191389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2B4A9D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8811407" y="1009650"/>
            <a:ext cx="6447481" cy="1254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 spc="350">
                <a:solidFill>
                  <a:srgbClr val="000000"/>
                </a:solidFill>
                <a:latin typeface="Poppins Bold"/>
              </a:rPr>
              <a:t>REUNIÓN PLENARIA ME02-2024</a:t>
            </a:r>
          </a:p>
        </p:txBody>
      </p:sp>
      <p:sp>
        <p:nvSpPr>
          <p:cNvPr id="9" name="Freeform 9"/>
          <p:cNvSpPr/>
          <p:nvPr/>
        </p:nvSpPr>
        <p:spPr>
          <a:xfrm>
            <a:off x="-4134433" y="1004889"/>
            <a:ext cx="12993464" cy="2102579"/>
          </a:xfrm>
          <a:custGeom>
            <a:avLst/>
            <a:gdLst/>
            <a:ahLst/>
            <a:cxnLst/>
            <a:rect l="l" t="t" r="r" b="b"/>
            <a:pathLst>
              <a:path w="12993464" h="2102579">
                <a:moveTo>
                  <a:pt x="0" y="0"/>
                </a:moveTo>
                <a:lnTo>
                  <a:pt x="12993465" y="0"/>
                </a:lnTo>
                <a:lnTo>
                  <a:pt x="12993465" y="2102578"/>
                </a:lnTo>
                <a:lnTo>
                  <a:pt x="0" y="21025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pSp>
        <p:nvGrpSpPr>
          <p:cNvPr id="10" name="Group 10"/>
          <p:cNvGrpSpPr/>
          <p:nvPr/>
        </p:nvGrpSpPr>
        <p:grpSpPr>
          <a:xfrm>
            <a:off x="0" y="0"/>
            <a:ext cx="541602" cy="10287000"/>
            <a:chOff x="0" y="0"/>
            <a:chExt cx="157867" cy="2998468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57867" cy="2998468"/>
            </a:xfrm>
            <a:custGeom>
              <a:avLst/>
              <a:gdLst/>
              <a:ahLst/>
              <a:cxnLst/>
              <a:rect l="l" t="t" r="r" b="b"/>
              <a:pathLst>
                <a:path w="157867" h="2998468">
                  <a:moveTo>
                    <a:pt x="0" y="0"/>
                  </a:moveTo>
                  <a:lnTo>
                    <a:pt x="157867" y="0"/>
                  </a:lnTo>
                  <a:lnTo>
                    <a:pt x="157867" y="2998468"/>
                  </a:lnTo>
                  <a:lnTo>
                    <a:pt x="0" y="2998468"/>
                  </a:lnTo>
                  <a:close/>
                </a:path>
              </a:pathLst>
            </a:custGeom>
            <a:solidFill>
              <a:srgbClr val="2B4A9D"/>
            </a:solidFill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2" name="Freeform 12"/>
          <p:cNvSpPr/>
          <p:nvPr/>
        </p:nvSpPr>
        <p:spPr>
          <a:xfrm>
            <a:off x="1737000" y="1403540"/>
            <a:ext cx="5029384" cy="1720468"/>
          </a:xfrm>
          <a:custGeom>
            <a:avLst/>
            <a:gdLst/>
            <a:ahLst/>
            <a:cxnLst/>
            <a:rect l="l" t="t" r="r" b="b"/>
            <a:pathLst>
              <a:path w="5029384" h="1720468">
                <a:moveTo>
                  <a:pt x="0" y="0"/>
                </a:moveTo>
                <a:lnTo>
                  <a:pt x="5029384" y="0"/>
                </a:lnTo>
                <a:lnTo>
                  <a:pt x="5029384" y="1720469"/>
                </a:lnTo>
                <a:lnTo>
                  <a:pt x="0" y="172046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13" name="TextBox 13"/>
          <p:cNvSpPr txBox="1"/>
          <p:nvPr/>
        </p:nvSpPr>
        <p:spPr>
          <a:xfrm>
            <a:off x="1028700" y="3607426"/>
            <a:ext cx="12616379" cy="19545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1"/>
              </a:lnSpc>
            </a:pPr>
            <a:r>
              <a:rPr lang="en-US" sz="3601" spc="180">
                <a:solidFill>
                  <a:srgbClr val="2B4A9D"/>
                </a:solidFill>
                <a:latin typeface="Poppins Heavy"/>
              </a:rPr>
              <a:t>SOLICITUD DE RECALENDARIZACIÓN DE ACTIVIDADES ORDINARIAS PROGRAMADAS PARA MES DE ABRIL, PARA PRIORIZAR ELABORACIÓN DE SF VIH Y TB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587589" y="6414471"/>
            <a:ext cx="7233166" cy="27203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60"/>
              </a:lnSpc>
            </a:pPr>
            <a:r>
              <a:rPr lang="en-US" sz="3900">
                <a:solidFill>
                  <a:srgbClr val="000000"/>
                </a:solidFill>
                <a:latin typeface="Open Sans Bold"/>
              </a:rPr>
              <a:t>Presenta:</a:t>
            </a:r>
          </a:p>
          <a:p>
            <a:pPr algn="ctr">
              <a:lnSpc>
                <a:spcPts val="5460"/>
              </a:lnSpc>
            </a:pPr>
            <a:r>
              <a:rPr lang="en-US" sz="3900">
                <a:solidFill>
                  <a:srgbClr val="000000"/>
                </a:solidFill>
                <a:latin typeface="Open Sans Bold"/>
              </a:rPr>
              <a:t>Lcda. Marta Alicia de Magaña</a:t>
            </a:r>
          </a:p>
          <a:p>
            <a:pPr algn="ctr">
              <a:lnSpc>
                <a:spcPts val="5460"/>
              </a:lnSpc>
            </a:pPr>
            <a:r>
              <a:rPr lang="en-US" sz="3900">
                <a:solidFill>
                  <a:srgbClr val="000000"/>
                </a:solidFill>
                <a:latin typeface="Open Sans Bold"/>
              </a:rPr>
              <a:t>Directora Ejecutiva</a:t>
            </a:r>
          </a:p>
          <a:p>
            <a:pPr algn="ctr">
              <a:lnSpc>
                <a:spcPts val="5460"/>
              </a:lnSpc>
            </a:pPr>
            <a:r>
              <a:rPr lang="en-US" sz="3900">
                <a:solidFill>
                  <a:srgbClr val="000000"/>
                </a:solidFill>
                <a:latin typeface="Open Sans Bold"/>
              </a:rPr>
              <a:t>MCP-ES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247276" y="9521289"/>
            <a:ext cx="3595926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4 de abril de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78589" y="103470"/>
            <a:ext cx="5029384" cy="1720468"/>
          </a:xfrm>
          <a:custGeom>
            <a:avLst/>
            <a:gdLst/>
            <a:ahLst/>
            <a:cxnLst/>
            <a:rect l="l" t="t" r="r" b="b"/>
            <a:pathLst>
              <a:path w="5029384" h="1720468">
                <a:moveTo>
                  <a:pt x="0" y="0"/>
                </a:moveTo>
                <a:lnTo>
                  <a:pt x="5029384" y="0"/>
                </a:lnTo>
                <a:lnTo>
                  <a:pt x="5029384" y="1720468"/>
                </a:lnTo>
                <a:lnTo>
                  <a:pt x="0" y="17204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1219724" y="1939620"/>
            <a:ext cx="15944247" cy="7318680"/>
          </a:xfrm>
          <a:custGeom>
            <a:avLst/>
            <a:gdLst/>
            <a:ahLst/>
            <a:cxnLst/>
            <a:rect l="l" t="t" r="r" b="b"/>
            <a:pathLst>
              <a:path w="15944247" h="7318680">
                <a:moveTo>
                  <a:pt x="0" y="0"/>
                </a:moveTo>
                <a:lnTo>
                  <a:pt x="15944246" y="0"/>
                </a:lnTo>
                <a:lnTo>
                  <a:pt x="15944246" y="7318680"/>
                </a:lnTo>
                <a:lnTo>
                  <a:pt x="0" y="73186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649" t="-1829" r="-1049"/>
            </a:stretch>
          </a:blipFill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78589" y="103470"/>
            <a:ext cx="5029384" cy="1720468"/>
          </a:xfrm>
          <a:custGeom>
            <a:avLst/>
            <a:gdLst/>
            <a:ahLst/>
            <a:cxnLst/>
            <a:rect l="l" t="t" r="r" b="b"/>
            <a:pathLst>
              <a:path w="5029384" h="1720468">
                <a:moveTo>
                  <a:pt x="0" y="0"/>
                </a:moveTo>
                <a:lnTo>
                  <a:pt x="5029384" y="0"/>
                </a:lnTo>
                <a:lnTo>
                  <a:pt x="5029384" y="1720468"/>
                </a:lnTo>
                <a:lnTo>
                  <a:pt x="0" y="17204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794666" y="2828516"/>
            <a:ext cx="16698668" cy="5739478"/>
          </a:xfrm>
          <a:custGeom>
            <a:avLst/>
            <a:gdLst/>
            <a:ahLst/>
            <a:cxnLst/>
            <a:rect l="l" t="t" r="r" b="b"/>
            <a:pathLst>
              <a:path w="16698668" h="5739478">
                <a:moveTo>
                  <a:pt x="0" y="0"/>
                </a:moveTo>
                <a:lnTo>
                  <a:pt x="16698668" y="0"/>
                </a:lnTo>
                <a:lnTo>
                  <a:pt x="16698668" y="5739478"/>
                </a:lnTo>
                <a:lnTo>
                  <a:pt x="0" y="573947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245"/>
            </a:stretch>
          </a:blipFill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78589" y="103470"/>
            <a:ext cx="5029384" cy="1720468"/>
          </a:xfrm>
          <a:custGeom>
            <a:avLst/>
            <a:gdLst/>
            <a:ahLst/>
            <a:cxnLst/>
            <a:rect l="l" t="t" r="r" b="b"/>
            <a:pathLst>
              <a:path w="5029384" h="1720468">
                <a:moveTo>
                  <a:pt x="0" y="0"/>
                </a:moveTo>
                <a:lnTo>
                  <a:pt x="5029384" y="0"/>
                </a:lnTo>
                <a:lnTo>
                  <a:pt x="5029384" y="1720468"/>
                </a:lnTo>
                <a:lnTo>
                  <a:pt x="0" y="17204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Freeform 3"/>
          <p:cNvSpPr/>
          <p:nvPr/>
        </p:nvSpPr>
        <p:spPr>
          <a:xfrm>
            <a:off x="621946" y="2692738"/>
            <a:ext cx="17044108" cy="6294996"/>
          </a:xfrm>
          <a:custGeom>
            <a:avLst/>
            <a:gdLst/>
            <a:ahLst/>
            <a:cxnLst/>
            <a:rect l="l" t="t" r="r" b="b"/>
            <a:pathLst>
              <a:path w="17044108" h="6294996">
                <a:moveTo>
                  <a:pt x="0" y="0"/>
                </a:moveTo>
                <a:lnTo>
                  <a:pt x="17044108" y="0"/>
                </a:lnTo>
                <a:lnTo>
                  <a:pt x="17044108" y="6294996"/>
                </a:lnTo>
                <a:lnTo>
                  <a:pt x="0" y="62949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27"/>
            </a:stretch>
          </a:blipFill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7272909" cy="10287000"/>
          </a:xfrm>
          <a:custGeom>
            <a:avLst/>
            <a:gdLst/>
            <a:ahLst/>
            <a:cxnLst/>
            <a:rect l="l" t="t" r="r" b="b"/>
            <a:pathLst>
              <a:path w="7272909" h="10287000">
                <a:moveTo>
                  <a:pt x="0" y="0"/>
                </a:moveTo>
                <a:lnTo>
                  <a:pt x="7272909" y="0"/>
                </a:lnTo>
                <a:lnTo>
                  <a:pt x="727290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3" name="TextBox 3"/>
          <p:cNvSpPr txBox="1"/>
          <p:nvPr/>
        </p:nvSpPr>
        <p:spPr>
          <a:xfrm>
            <a:off x="7607664" y="3413258"/>
            <a:ext cx="10680336" cy="3195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>
                <a:solidFill>
                  <a:srgbClr val="000000"/>
                </a:solidFill>
                <a:latin typeface="Open Sans Bold"/>
              </a:rPr>
              <a:t>Gracias por su atención!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Personalizado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Poppins Heavy</vt:lpstr>
      <vt:lpstr>Arial</vt:lpstr>
      <vt:lpstr>Poppins Bold</vt:lpstr>
      <vt:lpstr>Open Sans</vt:lpstr>
      <vt:lpstr>Open Sans Bold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and Professional Company Business Proposal Presentation</dc:title>
  <dc:creator>María Eugenia Ochoa Valencia</dc:creator>
  <cp:lastModifiedBy>Administración y Comunicaciones MCP</cp:lastModifiedBy>
  <cp:revision>1</cp:revision>
  <dcterms:created xsi:type="dcterms:W3CDTF">2006-08-16T00:00:00Z</dcterms:created>
  <dcterms:modified xsi:type="dcterms:W3CDTF">2024-04-03T20:22:15Z</dcterms:modified>
  <dc:identifier>DAGBZJ29iGo</dc:identifier>
</cp:coreProperties>
</file>