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5"/>
  </p:notesMasterIdLst>
  <p:sldIdLst>
    <p:sldId id="633" r:id="rId5"/>
    <p:sldId id="639" r:id="rId6"/>
    <p:sldId id="389" r:id="rId7"/>
    <p:sldId id="635" r:id="rId8"/>
    <p:sldId id="268" r:id="rId9"/>
    <p:sldId id="634" r:id="rId10"/>
    <p:sldId id="257" r:id="rId11"/>
    <p:sldId id="640" r:id="rId12"/>
    <p:sldId id="653" r:id="rId13"/>
    <p:sldId id="636" r:id="rId14"/>
    <p:sldId id="637" r:id="rId15"/>
    <p:sldId id="647" r:id="rId16"/>
    <p:sldId id="313" r:id="rId17"/>
    <p:sldId id="261" r:id="rId18"/>
    <p:sldId id="318" r:id="rId19"/>
    <p:sldId id="317" r:id="rId20"/>
    <p:sldId id="338" r:id="rId21"/>
    <p:sldId id="648" r:id="rId22"/>
    <p:sldId id="641" r:id="rId23"/>
    <p:sldId id="650" r:id="rId24"/>
    <p:sldId id="642" r:id="rId25"/>
    <p:sldId id="643" r:id="rId26"/>
    <p:sldId id="644" r:id="rId27"/>
    <p:sldId id="651" r:id="rId28"/>
    <p:sldId id="652" r:id="rId29"/>
    <p:sldId id="649" r:id="rId30"/>
    <p:sldId id="654" r:id="rId31"/>
    <p:sldId id="645" r:id="rId32"/>
    <p:sldId id="646" r:id="rId33"/>
    <p:sldId id="259" r:id="rId34"/>
  </p:sldIdLst>
  <p:sldSz cx="12192000" cy="6858000"/>
  <p:notesSz cx="6858000" cy="9144000"/>
  <p:embeddedFontLst>
    <p:embeddedFont>
      <p:font typeface="Bahnschrift" panose="020B0502040204020203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rePaintB3W01-Regular" panose="020B0A06030302020204" charset="0"/>
      <p:regular r:id="rId44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ue Manuel Portillo Romero" initials="JMPR" lastIdx="1" clrIdx="0">
    <p:extLst>
      <p:ext uri="{19B8F6BF-5375-455C-9EA6-DF929625EA0E}">
        <p15:presenceInfo xmlns:p15="http://schemas.microsoft.com/office/powerpoint/2012/main" userId="S-1-5-21-3945798848-2646023305-2936327937-18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78A09-1D33-43AA-8460-141A77EABD11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0C2B4BF9-6FEA-45B4-8C14-296E7284791D}">
      <dgm:prSet phldrT="[Texto]" custT="1"/>
      <dgm:spPr>
        <a:solidFill>
          <a:srgbClr val="0072CE"/>
        </a:solidFill>
      </dgm:spPr>
      <dgm:t>
        <a:bodyPr/>
        <a:lstStyle/>
        <a:p>
          <a:r>
            <a:rPr lang="es-SV" sz="1000" dirty="0">
              <a:solidFill>
                <a:schemeClr val="bg1"/>
              </a:solidFill>
            </a:rPr>
            <a:t>Coordinación de Programas en Prevención </a:t>
          </a:r>
        </a:p>
      </dgm:t>
    </dgm:pt>
    <dgm:pt modelId="{D501382F-5FBE-42CE-A9B9-4606E7F3D790}" type="parTrans" cxnId="{57352B77-18A3-4FF7-9638-3CF555A49799}">
      <dgm:prSet/>
      <dgm:spPr/>
      <dgm:t>
        <a:bodyPr/>
        <a:lstStyle/>
        <a:p>
          <a:endParaRPr lang="es-SV" sz="1000"/>
        </a:p>
      </dgm:t>
    </dgm:pt>
    <dgm:pt modelId="{E48C8C7C-4A68-4F5D-AA5D-C51402F2291E}" type="sibTrans" cxnId="{57352B77-18A3-4FF7-9638-3CF555A49799}">
      <dgm:prSet/>
      <dgm:spPr/>
      <dgm:t>
        <a:bodyPr/>
        <a:lstStyle/>
        <a:p>
          <a:endParaRPr lang="es-SV" sz="1000"/>
        </a:p>
      </dgm:t>
    </dgm:pt>
    <dgm:pt modelId="{ABFCE7FA-627B-4DE2-B0D3-811CBB6071BC}">
      <dgm:prSet phldrT="[Texto]" custT="1"/>
      <dgm:spPr>
        <a:solidFill>
          <a:srgbClr val="58CAE7"/>
        </a:solidFill>
      </dgm:spPr>
      <dgm:t>
        <a:bodyPr/>
        <a:lstStyle/>
        <a:p>
          <a:r>
            <a:rPr lang="es-SV" sz="1200" dirty="0">
              <a:solidFill>
                <a:schemeClr val="bg1"/>
              </a:solidFill>
            </a:rPr>
            <a:t>Supervisor de Estrategias de Testeo </a:t>
          </a:r>
        </a:p>
        <a:p>
          <a:r>
            <a:rPr lang="es-SV" sz="1200" b="1" dirty="0">
              <a:solidFill>
                <a:schemeClr val="bg1"/>
              </a:solidFill>
            </a:rPr>
            <a:t>José Portillo </a:t>
          </a:r>
        </a:p>
      </dgm:t>
    </dgm:pt>
    <dgm:pt modelId="{BD0B1AAF-2E35-4DDE-BE4C-1CB44F4C3CE5}" type="parTrans" cxnId="{CCD1CAEB-4F7D-408B-B2CE-B904FEC06745}">
      <dgm:prSet/>
      <dgm:spPr/>
      <dgm:t>
        <a:bodyPr/>
        <a:lstStyle/>
        <a:p>
          <a:endParaRPr lang="es-SV" sz="1000"/>
        </a:p>
      </dgm:t>
    </dgm:pt>
    <dgm:pt modelId="{A866AB8C-7CDA-4654-80D5-406F75C12F40}" type="sibTrans" cxnId="{CCD1CAEB-4F7D-408B-B2CE-B904FEC06745}">
      <dgm:prSet/>
      <dgm:spPr/>
      <dgm:t>
        <a:bodyPr/>
        <a:lstStyle/>
        <a:p>
          <a:endParaRPr lang="es-SV" sz="1000"/>
        </a:p>
      </dgm:t>
    </dgm:pt>
    <dgm:pt modelId="{A2014A59-59B4-4620-8654-C7DD52E1AAAD}">
      <dgm:prSet phldrT="[Texto]" custT="1"/>
      <dgm:spPr>
        <a:solidFill>
          <a:srgbClr val="58CAE7"/>
        </a:solidFill>
      </dgm:spPr>
      <dgm:t>
        <a:bodyPr/>
        <a:lstStyle/>
        <a:p>
          <a:r>
            <a:rPr lang="es-SV" sz="1200" dirty="0">
              <a:solidFill>
                <a:schemeClr val="bg1"/>
              </a:solidFill>
            </a:rPr>
            <a:t>Supervisor de Estrategias en Línea</a:t>
          </a:r>
        </a:p>
        <a:p>
          <a:r>
            <a:rPr lang="es-SV" sz="1200" b="1" dirty="0">
              <a:solidFill>
                <a:schemeClr val="bg1"/>
              </a:solidFill>
            </a:rPr>
            <a:t>Erick Fuentes </a:t>
          </a:r>
        </a:p>
      </dgm:t>
    </dgm:pt>
    <dgm:pt modelId="{DB234395-FCD4-469C-A0D9-C4A61475D481}" type="parTrans" cxnId="{F8F184F5-F574-4510-A5DB-744E35F7EB2B}">
      <dgm:prSet/>
      <dgm:spPr/>
      <dgm:t>
        <a:bodyPr/>
        <a:lstStyle/>
        <a:p>
          <a:endParaRPr lang="es-SV" sz="1000"/>
        </a:p>
      </dgm:t>
    </dgm:pt>
    <dgm:pt modelId="{9E28C200-CC48-479D-90B5-E1DBFA47F6CB}" type="sibTrans" cxnId="{F8F184F5-F574-4510-A5DB-744E35F7EB2B}">
      <dgm:prSet/>
      <dgm:spPr/>
      <dgm:t>
        <a:bodyPr/>
        <a:lstStyle/>
        <a:p>
          <a:endParaRPr lang="es-SV" sz="1000"/>
        </a:p>
      </dgm:t>
    </dgm:pt>
    <dgm:pt modelId="{708466A8-EE23-48C3-BCC4-98F69C573093}">
      <dgm:prSet custT="1"/>
      <dgm:spPr>
        <a:solidFill>
          <a:srgbClr val="58CAE7"/>
        </a:solidFill>
      </dgm:spPr>
      <dgm:t>
        <a:bodyPr/>
        <a:lstStyle/>
        <a:p>
          <a:r>
            <a:rPr lang="es-SV" sz="1200" dirty="0">
              <a:solidFill>
                <a:schemeClr val="bg1"/>
              </a:solidFill>
            </a:rPr>
            <a:t>Técnicos en Prevención </a:t>
          </a:r>
        </a:p>
      </dgm:t>
    </dgm:pt>
    <dgm:pt modelId="{FC41711D-F8B5-48E0-BAB1-A040CECFFA82}" type="parTrans" cxnId="{7A9D13E7-E365-42C0-A14D-3289B751D855}">
      <dgm:prSet/>
      <dgm:spPr/>
      <dgm:t>
        <a:bodyPr/>
        <a:lstStyle/>
        <a:p>
          <a:endParaRPr lang="es-SV" sz="1000"/>
        </a:p>
      </dgm:t>
    </dgm:pt>
    <dgm:pt modelId="{7F9B1D28-2BBC-4741-8A10-0F12DF1BCD42}" type="sibTrans" cxnId="{7A9D13E7-E365-42C0-A14D-3289B751D855}">
      <dgm:prSet/>
      <dgm:spPr/>
      <dgm:t>
        <a:bodyPr/>
        <a:lstStyle/>
        <a:p>
          <a:endParaRPr lang="es-SV" sz="1000"/>
        </a:p>
      </dgm:t>
    </dgm:pt>
    <dgm:pt modelId="{7659B58A-5BA9-41C1-8785-2ADB43F2BEAB}" type="asst">
      <dgm:prSet custT="1"/>
      <dgm:spPr>
        <a:solidFill>
          <a:srgbClr val="F1C400"/>
        </a:solidFill>
      </dgm:spPr>
      <dgm:t>
        <a:bodyPr/>
        <a:lstStyle/>
        <a:p>
          <a:r>
            <a:rPr lang="es-SV" sz="1000" dirty="0"/>
            <a:t>HSH</a:t>
          </a:r>
        </a:p>
        <a:p>
          <a:r>
            <a:rPr lang="es-SV" sz="1000" b="1" dirty="0"/>
            <a:t>Bladimir López </a:t>
          </a:r>
        </a:p>
      </dgm:t>
    </dgm:pt>
    <dgm:pt modelId="{0485CB84-A3BB-4CF6-A5A5-B491C3A7EBE6}" type="parTrans" cxnId="{AD9B8131-CF4F-4B3D-9D09-7D14530473BE}">
      <dgm:prSet/>
      <dgm:spPr/>
      <dgm:t>
        <a:bodyPr/>
        <a:lstStyle/>
        <a:p>
          <a:endParaRPr lang="es-SV" sz="1000"/>
        </a:p>
      </dgm:t>
    </dgm:pt>
    <dgm:pt modelId="{CEEAAC5B-2DD6-4D96-BC37-FE4306DBD4CA}" type="sibTrans" cxnId="{AD9B8131-CF4F-4B3D-9D09-7D14530473BE}">
      <dgm:prSet/>
      <dgm:spPr/>
      <dgm:t>
        <a:bodyPr/>
        <a:lstStyle/>
        <a:p>
          <a:endParaRPr lang="es-SV" sz="1000"/>
        </a:p>
      </dgm:t>
    </dgm:pt>
    <dgm:pt modelId="{8E82E638-271E-4875-8547-74052B7E3218}" type="asst">
      <dgm:prSet custT="1"/>
      <dgm:spPr>
        <a:solidFill>
          <a:srgbClr val="F1C400"/>
        </a:solidFill>
      </dgm:spPr>
      <dgm:t>
        <a:bodyPr/>
        <a:lstStyle/>
        <a:p>
          <a:r>
            <a:rPr lang="es-SV" sz="1000" dirty="0"/>
            <a:t>MTS/</a:t>
          </a:r>
          <a:r>
            <a:rPr lang="es-SV" sz="1000" dirty="0" err="1"/>
            <a:t>Mtrans</a:t>
          </a:r>
          <a:endParaRPr lang="es-SV" sz="1000" dirty="0"/>
        </a:p>
        <a:p>
          <a:r>
            <a:rPr lang="es-SV" sz="1000" b="1" dirty="0"/>
            <a:t>Daniel Cornejo </a:t>
          </a:r>
        </a:p>
      </dgm:t>
    </dgm:pt>
    <dgm:pt modelId="{B91280D2-865E-4B15-8A58-97FEAD10F144}" type="parTrans" cxnId="{797D4157-4EE1-4370-81C7-B9B3C057DAF0}">
      <dgm:prSet/>
      <dgm:spPr/>
      <dgm:t>
        <a:bodyPr/>
        <a:lstStyle/>
        <a:p>
          <a:endParaRPr lang="es-SV" sz="1000"/>
        </a:p>
      </dgm:t>
    </dgm:pt>
    <dgm:pt modelId="{69036B03-A2F5-4687-BA76-E8FC9F5FA466}" type="sibTrans" cxnId="{797D4157-4EE1-4370-81C7-B9B3C057DAF0}">
      <dgm:prSet/>
      <dgm:spPr/>
      <dgm:t>
        <a:bodyPr/>
        <a:lstStyle/>
        <a:p>
          <a:endParaRPr lang="es-SV" sz="1000"/>
        </a:p>
      </dgm:t>
    </dgm:pt>
    <dgm:pt modelId="{A41ACBE0-9388-4828-9173-5FEA8851D7EF}" type="asst">
      <dgm:prSet custT="1"/>
      <dgm:spPr>
        <a:solidFill>
          <a:srgbClr val="E17800"/>
        </a:solidFill>
      </dgm:spPr>
      <dgm:t>
        <a:bodyPr/>
        <a:lstStyle/>
        <a:p>
          <a:r>
            <a:rPr lang="es-SV" sz="1000" dirty="0">
              <a:solidFill>
                <a:schemeClr val="bg1"/>
              </a:solidFill>
            </a:rPr>
            <a:t>Profesionales de Laboratorio Clínico de Unidades Moviles </a:t>
          </a:r>
        </a:p>
      </dgm:t>
    </dgm:pt>
    <dgm:pt modelId="{6D771FE9-86ED-4BA3-84CF-0E37225CEE1A}" type="parTrans" cxnId="{C6ACB1A2-CE0F-4A8D-9070-9206CD1370B7}">
      <dgm:prSet/>
      <dgm:spPr/>
      <dgm:t>
        <a:bodyPr/>
        <a:lstStyle/>
        <a:p>
          <a:endParaRPr lang="es-SV" sz="1000"/>
        </a:p>
      </dgm:t>
    </dgm:pt>
    <dgm:pt modelId="{8F9EE6CE-0975-4ACD-B381-1151C9081BAB}" type="sibTrans" cxnId="{C6ACB1A2-CE0F-4A8D-9070-9206CD1370B7}">
      <dgm:prSet/>
      <dgm:spPr/>
      <dgm:t>
        <a:bodyPr/>
        <a:lstStyle/>
        <a:p>
          <a:endParaRPr lang="es-SV" sz="1000"/>
        </a:p>
      </dgm:t>
    </dgm:pt>
    <dgm:pt modelId="{05C1B739-7436-48BF-AA80-4CFEFFC38FB8}" type="asst">
      <dgm:prSet custT="1"/>
      <dgm:spPr>
        <a:solidFill>
          <a:srgbClr val="E17800"/>
        </a:solidFill>
      </dgm:spPr>
      <dgm:t>
        <a:bodyPr/>
        <a:lstStyle/>
        <a:p>
          <a:r>
            <a:rPr lang="es-SV" sz="1000">
              <a:solidFill>
                <a:schemeClr val="bg1"/>
              </a:solidFill>
            </a:rPr>
            <a:t>Educadores de Unidades Moviles</a:t>
          </a:r>
        </a:p>
      </dgm:t>
    </dgm:pt>
    <dgm:pt modelId="{EEE96C2D-FFC2-4E73-A103-2EAF5D94CEBE}" type="parTrans" cxnId="{A976F6B1-C7A2-4911-8A8C-0234F395BE48}">
      <dgm:prSet/>
      <dgm:spPr/>
      <dgm:t>
        <a:bodyPr/>
        <a:lstStyle/>
        <a:p>
          <a:endParaRPr lang="es-SV" sz="1000"/>
        </a:p>
      </dgm:t>
    </dgm:pt>
    <dgm:pt modelId="{67145286-E802-4FB2-A128-CDECE50EB8C2}" type="sibTrans" cxnId="{A976F6B1-C7A2-4911-8A8C-0234F395BE48}">
      <dgm:prSet/>
      <dgm:spPr/>
      <dgm:t>
        <a:bodyPr/>
        <a:lstStyle/>
        <a:p>
          <a:endParaRPr lang="es-SV" sz="1000"/>
        </a:p>
      </dgm:t>
    </dgm:pt>
    <dgm:pt modelId="{2A5D28E7-3DEE-4A7D-8A8F-1F8A10FAC7EB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Yohana Olivar </a:t>
          </a:r>
        </a:p>
      </dgm:t>
    </dgm:pt>
    <dgm:pt modelId="{1E24326C-7565-4898-A7BB-39D128793CC8}" type="parTrans" cxnId="{896631D6-E696-41AE-83A0-4FEFA9E4920C}">
      <dgm:prSet/>
      <dgm:spPr/>
      <dgm:t>
        <a:bodyPr/>
        <a:lstStyle/>
        <a:p>
          <a:endParaRPr lang="es-SV" sz="1000"/>
        </a:p>
      </dgm:t>
    </dgm:pt>
    <dgm:pt modelId="{EAE03470-83C7-4DB9-8AEC-ABF377D0E829}" type="sibTrans" cxnId="{896631D6-E696-41AE-83A0-4FEFA9E4920C}">
      <dgm:prSet/>
      <dgm:spPr/>
      <dgm:t>
        <a:bodyPr/>
        <a:lstStyle/>
        <a:p>
          <a:endParaRPr lang="es-SV" sz="1000"/>
        </a:p>
      </dgm:t>
    </dgm:pt>
    <dgm:pt modelId="{ADF177C7-A5AD-468B-BF9D-8ECA16DCF7AB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Sergio Miranda</a:t>
          </a:r>
        </a:p>
      </dgm:t>
    </dgm:pt>
    <dgm:pt modelId="{0CD7F06E-2E9E-4BE5-AFF8-F5E0FD3F657C}" type="parTrans" cxnId="{C80432E4-655B-4E0A-ABCC-06031AE2D3A5}">
      <dgm:prSet/>
      <dgm:spPr/>
      <dgm:t>
        <a:bodyPr/>
        <a:lstStyle/>
        <a:p>
          <a:endParaRPr lang="es-SV" sz="1000"/>
        </a:p>
      </dgm:t>
    </dgm:pt>
    <dgm:pt modelId="{0DDBD939-7E0B-42C6-B965-1F8D9E6EC2F0}" type="sibTrans" cxnId="{C80432E4-655B-4E0A-ABCC-06031AE2D3A5}">
      <dgm:prSet/>
      <dgm:spPr/>
      <dgm:t>
        <a:bodyPr/>
        <a:lstStyle/>
        <a:p>
          <a:endParaRPr lang="es-SV" sz="1000"/>
        </a:p>
      </dgm:t>
    </dgm:pt>
    <dgm:pt modelId="{37AC1F9F-35D9-44C0-BC78-CA4D81EDF14A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Kevin Gutierrez </a:t>
          </a:r>
        </a:p>
      </dgm:t>
    </dgm:pt>
    <dgm:pt modelId="{21EB16CD-998E-4C99-998F-1A5FEDEB3D7A}" type="parTrans" cxnId="{1FEA748B-28BD-4426-9546-114BEC946637}">
      <dgm:prSet/>
      <dgm:spPr/>
      <dgm:t>
        <a:bodyPr/>
        <a:lstStyle/>
        <a:p>
          <a:endParaRPr lang="es-SV" sz="1000"/>
        </a:p>
      </dgm:t>
    </dgm:pt>
    <dgm:pt modelId="{AA3C0D60-B596-4820-B556-96AAA79D1349}" type="sibTrans" cxnId="{1FEA748B-28BD-4426-9546-114BEC946637}">
      <dgm:prSet/>
      <dgm:spPr/>
      <dgm:t>
        <a:bodyPr/>
        <a:lstStyle/>
        <a:p>
          <a:endParaRPr lang="es-SV" sz="1000"/>
        </a:p>
      </dgm:t>
    </dgm:pt>
    <dgm:pt modelId="{2493A50A-E8F5-47F6-965A-B5F0AB8F4712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Sandra Soriano </a:t>
          </a:r>
        </a:p>
      </dgm:t>
    </dgm:pt>
    <dgm:pt modelId="{09268AF1-6DEA-4D05-9C89-779F6A8531CF}" type="parTrans" cxnId="{3C9C1B61-020B-4A7B-A575-B7342387E591}">
      <dgm:prSet/>
      <dgm:spPr/>
      <dgm:t>
        <a:bodyPr/>
        <a:lstStyle/>
        <a:p>
          <a:endParaRPr lang="es-SV" sz="1000"/>
        </a:p>
      </dgm:t>
    </dgm:pt>
    <dgm:pt modelId="{B6465117-B302-4CF8-A966-2B4B789C5DF5}" type="sibTrans" cxnId="{3C9C1B61-020B-4A7B-A575-B7342387E591}">
      <dgm:prSet/>
      <dgm:spPr/>
      <dgm:t>
        <a:bodyPr/>
        <a:lstStyle/>
        <a:p>
          <a:endParaRPr lang="es-SV" sz="1000"/>
        </a:p>
      </dgm:t>
    </dgm:pt>
    <dgm:pt modelId="{AC49FD1B-6A63-4914-9D49-19ACBB0A1A34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Alexander Orellana</a:t>
          </a:r>
        </a:p>
      </dgm:t>
    </dgm:pt>
    <dgm:pt modelId="{1C282921-021C-4906-8D15-F7FDBE6D6E84}" type="parTrans" cxnId="{639B70FC-E024-429C-A83F-F36A4F49DAE5}">
      <dgm:prSet/>
      <dgm:spPr/>
      <dgm:t>
        <a:bodyPr/>
        <a:lstStyle/>
        <a:p>
          <a:endParaRPr lang="es-SV" sz="1000"/>
        </a:p>
      </dgm:t>
    </dgm:pt>
    <dgm:pt modelId="{356F65BC-4D1E-4E26-8271-2BD3F6E1F6CC}" type="sibTrans" cxnId="{639B70FC-E024-429C-A83F-F36A4F49DAE5}">
      <dgm:prSet/>
      <dgm:spPr/>
      <dgm:t>
        <a:bodyPr/>
        <a:lstStyle/>
        <a:p>
          <a:endParaRPr lang="es-SV" sz="1000"/>
        </a:p>
      </dgm:t>
    </dgm:pt>
    <dgm:pt modelId="{F4E7C609-E426-4117-9E88-538D7E43CB42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Nery Quezada </a:t>
          </a:r>
        </a:p>
        <a:p>
          <a:r>
            <a:rPr lang="es-SV" sz="1000">
              <a:solidFill>
                <a:schemeClr val="bg1"/>
              </a:solidFill>
            </a:rPr>
            <a:t>Digitador SUMEVE </a:t>
          </a:r>
        </a:p>
      </dgm:t>
    </dgm:pt>
    <dgm:pt modelId="{082B17E1-78F1-4B86-AC87-DAB06A23C6BF}" type="parTrans" cxnId="{6711C82C-A821-45D5-8623-083D09C3875F}">
      <dgm:prSet/>
      <dgm:spPr/>
      <dgm:t>
        <a:bodyPr/>
        <a:lstStyle/>
        <a:p>
          <a:endParaRPr lang="es-SV" sz="1000"/>
        </a:p>
      </dgm:t>
    </dgm:pt>
    <dgm:pt modelId="{56AB12EE-B94E-4746-BD66-F71636ABC627}" type="sibTrans" cxnId="{6711C82C-A821-45D5-8623-083D09C3875F}">
      <dgm:prSet/>
      <dgm:spPr/>
      <dgm:t>
        <a:bodyPr/>
        <a:lstStyle/>
        <a:p>
          <a:endParaRPr lang="es-SV" sz="1000"/>
        </a:p>
      </dgm:t>
    </dgm:pt>
    <dgm:pt modelId="{28BD5013-A30E-4EBF-A661-3118121F7302}" type="asst">
      <dgm:prSet custT="1"/>
      <dgm:spPr>
        <a:solidFill>
          <a:srgbClr val="9595D2"/>
        </a:solidFill>
      </dgm:spPr>
      <dgm:t>
        <a:bodyPr/>
        <a:lstStyle/>
        <a:p>
          <a:r>
            <a:rPr lang="es-SV" sz="1000"/>
            <a:t>Analista de Campañas Medios de Comunicación </a:t>
          </a:r>
        </a:p>
        <a:p>
          <a:r>
            <a:rPr lang="es-SV" sz="1000" b="1"/>
            <a:t>Brenda Najarro </a:t>
          </a:r>
        </a:p>
      </dgm:t>
    </dgm:pt>
    <dgm:pt modelId="{BA7E27DC-A3F1-4F30-AC38-ED51140C514E}" type="parTrans" cxnId="{D6B75F18-5B1F-40F2-A4E4-8704A9557DB8}">
      <dgm:prSet/>
      <dgm:spPr/>
      <dgm:t>
        <a:bodyPr/>
        <a:lstStyle/>
        <a:p>
          <a:endParaRPr lang="es-SV" sz="1000"/>
        </a:p>
      </dgm:t>
    </dgm:pt>
    <dgm:pt modelId="{952DDF8D-0E75-4F22-A546-510798DF2AAD}" type="sibTrans" cxnId="{D6B75F18-5B1F-40F2-A4E4-8704A9557DB8}">
      <dgm:prSet/>
      <dgm:spPr/>
      <dgm:t>
        <a:bodyPr/>
        <a:lstStyle/>
        <a:p>
          <a:endParaRPr lang="es-SV" sz="1000"/>
        </a:p>
      </dgm:t>
    </dgm:pt>
    <dgm:pt modelId="{3C7A3F6B-AB7A-4696-9838-3CF03DEEF774}" type="asst">
      <dgm:prSet custT="1"/>
      <dgm:spPr>
        <a:solidFill>
          <a:srgbClr val="9595D2"/>
        </a:solidFill>
      </dgm:spPr>
      <dgm:t>
        <a:bodyPr/>
        <a:lstStyle/>
        <a:p>
          <a:r>
            <a:rPr lang="es-SV" sz="1000"/>
            <a:t>Ciber Educadores</a:t>
          </a:r>
        </a:p>
      </dgm:t>
    </dgm:pt>
    <dgm:pt modelId="{42AC40BF-357B-46BE-A05E-70DA444C1FFF}" type="parTrans" cxnId="{5C580325-0C2E-46AD-872A-858D4E9EC7D6}">
      <dgm:prSet/>
      <dgm:spPr/>
      <dgm:t>
        <a:bodyPr/>
        <a:lstStyle/>
        <a:p>
          <a:endParaRPr lang="es-SV" sz="1000"/>
        </a:p>
      </dgm:t>
    </dgm:pt>
    <dgm:pt modelId="{8EE1367C-D094-4E73-99CD-C7F7DC0C0A1E}" type="sibTrans" cxnId="{5C580325-0C2E-46AD-872A-858D4E9EC7D6}">
      <dgm:prSet/>
      <dgm:spPr/>
      <dgm:t>
        <a:bodyPr/>
        <a:lstStyle/>
        <a:p>
          <a:endParaRPr lang="es-SV" sz="1000"/>
        </a:p>
      </dgm:t>
    </dgm:pt>
    <dgm:pt modelId="{E89DA9E5-B84B-49C9-99B4-B82440A70F77}" type="asst">
      <dgm:prSet custT="1"/>
      <dgm:spPr>
        <a:solidFill>
          <a:srgbClr val="EF008C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Sara Sandoval </a:t>
          </a:r>
        </a:p>
      </dgm:t>
    </dgm:pt>
    <dgm:pt modelId="{0F15B0D3-4290-4A71-9AEC-850E4545427E}" type="parTrans" cxnId="{EE4D9EBD-45CC-4603-B401-F9D096BBB1F5}">
      <dgm:prSet/>
      <dgm:spPr/>
      <dgm:t>
        <a:bodyPr/>
        <a:lstStyle/>
        <a:p>
          <a:endParaRPr lang="es-SV" sz="1000"/>
        </a:p>
      </dgm:t>
    </dgm:pt>
    <dgm:pt modelId="{0F8F2F0C-8B51-42EF-819B-F74685573218}" type="sibTrans" cxnId="{EE4D9EBD-45CC-4603-B401-F9D096BBB1F5}">
      <dgm:prSet/>
      <dgm:spPr/>
      <dgm:t>
        <a:bodyPr/>
        <a:lstStyle/>
        <a:p>
          <a:endParaRPr lang="es-SV" sz="1000"/>
        </a:p>
      </dgm:t>
    </dgm:pt>
    <dgm:pt modelId="{B809A628-B596-4153-A24E-FE9603E4BFBD}" type="asst">
      <dgm:prSet custT="1"/>
      <dgm:spPr>
        <a:solidFill>
          <a:srgbClr val="EF008C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Josué Velasquez </a:t>
          </a:r>
        </a:p>
      </dgm:t>
    </dgm:pt>
    <dgm:pt modelId="{ED9F1BC5-13D4-4C6A-A9A4-683A0E53DA8A}" type="parTrans" cxnId="{CAC42B23-0051-4541-AA05-759057AFE7D0}">
      <dgm:prSet/>
      <dgm:spPr/>
      <dgm:t>
        <a:bodyPr/>
        <a:lstStyle/>
        <a:p>
          <a:endParaRPr lang="es-SV" sz="1000"/>
        </a:p>
      </dgm:t>
    </dgm:pt>
    <dgm:pt modelId="{6D29E5B2-D418-45CC-9D96-8C609B3041F2}" type="sibTrans" cxnId="{CAC42B23-0051-4541-AA05-759057AFE7D0}">
      <dgm:prSet/>
      <dgm:spPr/>
      <dgm:t>
        <a:bodyPr/>
        <a:lstStyle/>
        <a:p>
          <a:endParaRPr lang="es-SV" sz="1000"/>
        </a:p>
      </dgm:t>
    </dgm:pt>
    <dgm:pt modelId="{0EB74E0B-917F-49F6-9A47-A9875660FC1B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000" b="1">
              <a:solidFill>
                <a:schemeClr val="bg1"/>
              </a:solidFill>
            </a:rPr>
            <a:t>Samuel Ramos</a:t>
          </a:r>
        </a:p>
      </dgm:t>
    </dgm:pt>
    <dgm:pt modelId="{3DAF7564-8FD3-4320-9298-2C465EB2B6CB}" type="sibTrans" cxnId="{2428C8B8-0524-4FA3-B1E0-1743F8AC87B2}">
      <dgm:prSet/>
      <dgm:spPr/>
      <dgm:t>
        <a:bodyPr/>
        <a:lstStyle/>
        <a:p>
          <a:endParaRPr lang="es-SV" sz="1000"/>
        </a:p>
      </dgm:t>
    </dgm:pt>
    <dgm:pt modelId="{B24D1D9C-BB8E-4010-A205-E71ED8A5E5DC}" type="parTrans" cxnId="{2428C8B8-0524-4FA3-B1E0-1743F8AC87B2}">
      <dgm:prSet/>
      <dgm:spPr/>
      <dgm:t>
        <a:bodyPr/>
        <a:lstStyle/>
        <a:p>
          <a:endParaRPr lang="es-SV" sz="1000"/>
        </a:p>
      </dgm:t>
    </dgm:pt>
    <dgm:pt modelId="{F77AEA15-F8AC-4CED-B3BE-36B3AD370DBD}" type="pres">
      <dgm:prSet presAssocID="{42478A09-1D33-43AA-8460-141A77EABD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14B07D5-49E4-4BB5-A3B3-07D90CD00B46}" type="pres">
      <dgm:prSet presAssocID="{0C2B4BF9-6FEA-45B4-8C14-296E7284791D}" presName="hierRoot1" presStyleCnt="0">
        <dgm:presLayoutVars>
          <dgm:hierBranch val="init"/>
        </dgm:presLayoutVars>
      </dgm:prSet>
      <dgm:spPr/>
    </dgm:pt>
    <dgm:pt modelId="{C5260617-4FBA-4898-BD72-09F4BC7A8319}" type="pres">
      <dgm:prSet presAssocID="{0C2B4BF9-6FEA-45B4-8C14-296E7284791D}" presName="rootComposite1" presStyleCnt="0"/>
      <dgm:spPr/>
    </dgm:pt>
    <dgm:pt modelId="{EC0F242F-3322-4196-A6A1-15EC74763DAA}" type="pres">
      <dgm:prSet presAssocID="{0C2B4BF9-6FEA-45B4-8C14-296E7284791D}" presName="rootText1" presStyleLbl="node0" presStyleIdx="0" presStyleCnt="1">
        <dgm:presLayoutVars>
          <dgm:chPref val="3"/>
        </dgm:presLayoutVars>
      </dgm:prSet>
      <dgm:spPr/>
    </dgm:pt>
    <dgm:pt modelId="{068C263E-C542-47C8-8770-691556F6B972}" type="pres">
      <dgm:prSet presAssocID="{0C2B4BF9-6FEA-45B4-8C14-296E7284791D}" presName="rootConnector1" presStyleLbl="node1" presStyleIdx="0" presStyleCnt="0"/>
      <dgm:spPr/>
    </dgm:pt>
    <dgm:pt modelId="{2A227B30-7322-4E7E-A3CE-59E149CD9CFE}" type="pres">
      <dgm:prSet presAssocID="{0C2B4BF9-6FEA-45B4-8C14-296E7284791D}" presName="hierChild2" presStyleCnt="0"/>
      <dgm:spPr/>
    </dgm:pt>
    <dgm:pt modelId="{9C1523C5-3391-47CE-94C9-8819395CD355}" type="pres">
      <dgm:prSet presAssocID="{FC41711D-F8B5-48E0-BAB1-A040CECFFA82}" presName="Name37" presStyleLbl="parChTrans1D2" presStyleIdx="0" presStyleCnt="3"/>
      <dgm:spPr/>
    </dgm:pt>
    <dgm:pt modelId="{486E9447-DCA9-456E-8176-E508EACD4168}" type="pres">
      <dgm:prSet presAssocID="{708466A8-EE23-48C3-BCC4-98F69C573093}" presName="hierRoot2" presStyleCnt="0">
        <dgm:presLayoutVars>
          <dgm:hierBranch val="init"/>
        </dgm:presLayoutVars>
      </dgm:prSet>
      <dgm:spPr/>
    </dgm:pt>
    <dgm:pt modelId="{904FA7D3-F762-40B9-BF53-44C3CADD78FE}" type="pres">
      <dgm:prSet presAssocID="{708466A8-EE23-48C3-BCC4-98F69C573093}" presName="rootComposite" presStyleCnt="0"/>
      <dgm:spPr/>
    </dgm:pt>
    <dgm:pt modelId="{B2F3B8FF-579A-4DCC-B05B-3E0C8D36E884}" type="pres">
      <dgm:prSet presAssocID="{708466A8-EE23-48C3-BCC4-98F69C573093}" presName="rootText" presStyleLbl="node2" presStyleIdx="0" presStyleCnt="3">
        <dgm:presLayoutVars>
          <dgm:chPref val="3"/>
        </dgm:presLayoutVars>
      </dgm:prSet>
      <dgm:spPr/>
    </dgm:pt>
    <dgm:pt modelId="{6DF93A09-2130-48F8-AD3D-0EAEAE537BF4}" type="pres">
      <dgm:prSet presAssocID="{708466A8-EE23-48C3-BCC4-98F69C573093}" presName="rootConnector" presStyleLbl="node2" presStyleIdx="0" presStyleCnt="3"/>
      <dgm:spPr/>
    </dgm:pt>
    <dgm:pt modelId="{A13FE913-02B4-4608-B50E-40B93D07F0CB}" type="pres">
      <dgm:prSet presAssocID="{708466A8-EE23-48C3-BCC4-98F69C573093}" presName="hierChild4" presStyleCnt="0"/>
      <dgm:spPr/>
    </dgm:pt>
    <dgm:pt modelId="{B44B4D66-AF70-446D-B0AD-94967DFA8971}" type="pres">
      <dgm:prSet presAssocID="{708466A8-EE23-48C3-BCC4-98F69C573093}" presName="hierChild5" presStyleCnt="0"/>
      <dgm:spPr/>
    </dgm:pt>
    <dgm:pt modelId="{4089CE13-0D41-479B-B22A-EBB8FF9FF558}" type="pres">
      <dgm:prSet presAssocID="{0485CB84-A3BB-4CF6-A5A5-B491C3A7EBE6}" presName="Name111" presStyleLbl="parChTrans1D3" presStyleIdx="0" presStyleCnt="13"/>
      <dgm:spPr/>
    </dgm:pt>
    <dgm:pt modelId="{513013AC-0D9E-49F9-B20D-77ADFA1DE816}" type="pres">
      <dgm:prSet presAssocID="{7659B58A-5BA9-41C1-8785-2ADB43F2BEAB}" presName="hierRoot3" presStyleCnt="0">
        <dgm:presLayoutVars>
          <dgm:hierBranch val="init"/>
        </dgm:presLayoutVars>
      </dgm:prSet>
      <dgm:spPr/>
    </dgm:pt>
    <dgm:pt modelId="{0B329919-BE45-400F-970B-A68AD5B23FC7}" type="pres">
      <dgm:prSet presAssocID="{7659B58A-5BA9-41C1-8785-2ADB43F2BEAB}" presName="rootComposite3" presStyleCnt="0"/>
      <dgm:spPr/>
    </dgm:pt>
    <dgm:pt modelId="{CEFBC068-9FBD-4759-9708-60227EF79042}" type="pres">
      <dgm:prSet presAssocID="{7659B58A-5BA9-41C1-8785-2ADB43F2BEAB}" presName="rootText3" presStyleLbl="asst2" presStyleIdx="0" presStyleCnt="15">
        <dgm:presLayoutVars>
          <dgm:chPref val="3"/>
        </dgm:presLayoutVars>
      </dgm:prSet>
      <dgm:spPr/>
    </dgm:pt>
    <dgm:pt modelId="{AFFCDBB8-DFE3-4044-AE49-5BAF1B83ECA5}" type="pres">
      <dgm:prSet presAssocID="{7659B58A-5BA9-41C1-8785-2ADB43F2BEAB}" presName="rootConnector3" presStyleLbl="asst2" presStyleIdx="0" presStyleCnt="15"/>
      <dgm:spPr/>
    </dgm:pt>
    <dgm:pt modelId="{3C6DFC53-BE3B-48BF-ADCA-4D4828441DE5}" type="pres">
      <dgm:prSet presAssocID="{7659B58A-5BA9-41C1-8785-2ADB43F2BEAB}" presName="hierChild6" presStyleCnt="0"/>
      <dgm:spPr/>
    </dgm:pt>
    <dgm:pt modelId="{C841E23A-1E27-4059-B570-E80B8FCB8AE6}" type="pres">
      <dgm:prSet presAssocID="{7659B58A-5BA9-41C1-8785-2ADB43F2BEAB}" presName="hierChild7" presStyleCnt="0"/>
      <dgm:spPr/>
    </dgm:pt>
    <dgm:pt modelId="{B534FAC1-F6FA-47F4-BD8A-369DEF9BFE19}" type="pres">
      <dgm:prSet presAssocID="{B91280D2-865E-4B15-8A58-97FEAD10F144}" presName="Name111" presStyleLbl="parChTrans1D3" presStyleIdx="1" presStyleCnt="13"/>
      <dgm:spPr/>
    </dgm:pt>
    <dgm:pt modelId="{BDC56D20-2283-4E53-9D08-74B7C69BBAAA}" type="pres">
      <dgm:prSet presAssocID="{8E82E638-271E-4875-8547-74052B7E3218}" presName="hierRoot3" presStyleCnt="0">
        <dgm:presLayoutVars>
          <dgm:hierBranch val="init"/>
        </dgm:presLayoutVars>
      </dgm:prSet>
      <dgm:spPr/>
    </dgm:pt>
    <dgm:pt modelId="{CD9E690E-60ED-444A-B080-2BE48B4D92BA}" type="pres">
      <dgm:prSet presAssocID="{8E82E638-271E-4875-8547-74052B7E3218}" presName="rootComposite3" presStyleCnt="0"/>
      <dgm:spPr/>
    </dgm:pt>
    <dgm:pt modelId="{57A45F8A-C03B-44CE-8DB4-EDD279CB7E44}" type="pres">
      <dgm:prSet presAssocID="{8E82E638-271E-4875-8547-74052B7E3218}" presName="rootText3" presStyleLbl="asst2" presStyleIdx="1" presStyleCnt="15">
        <dgm:presLayoutVars>
          <dgm:chPref val="3"/>
        </dgm:presLayoutVars>
      </dgm:prSet>
      <dgm:spPr/>
    </dgm:pt>
    <dgm:pt modelId="{D6C006F0-C7ED-4899-B2D9-A8862BBC35BB}" type="pres">
      <dgm:prSet presAssocID="{8E82E638-271E-4875-8547-74052B7E3218}" presName="rootConnector3" presStyleLbl="asst2" presStyleIdx="1" presStyleCnt="15"/>
      <dgm:spPr/>
    </dgm:pt>
    <dgm:pt modelId="{1E9A9EAF-E016-4974-8BDF-983E1AD207B6}" type="pres">
      <dgm:prSet presAssocID="{8E82E638-271E-4875-8547-74052B7E3218}" presName="hierChild6" presStyleCnt="0"/>
      <dgm:spPr/>
    </dgm:pt>
    <dgm:pt modelId="{C650EEAF-6A96-4735-9DCE-8072F699581C}" type="pres">
      <dgm:prSet presAssocID="{8E82E638-271E-4875-8547-74052B7E3218}" presName="hierChild7" presStyleCnt="0"/>
      <dgm:spPr/>
    </dgm:pt>
    <dgm:pt modelId="{221D5597-BC25-46E3-A1F7-7378AD82A80B}" type="pres">
      <dgm:prSet presAssocID="{BD0B1AAF-2E35-4DDE-BE4C-1CB44F4C3CE5}" presName="Name37" presStyleLbl="parChTrans1D2" presStyleIdx="1" presStyleCnt="3"/>
      <dgm:spPr/>
    </dgm:pt>
    <dgm:pt modelId="{E376F85D-9BB0-4948-BAE8-C511A544F399}" type="pres">
      <dgm:prSet presAssocID="{ABFCE7FA-627B-4DE2-B0D3-811CBB6071BC}" presName="hierRoot2" presStyleCnt="0">
        <dgm:presLayoutVars>
          <dgm:hierBranch val="init"/>
        </dgm:presLayoutVars>
      </dgm:prSet>
      <dgm:spPr/>
    </dgm:pt>
    <dgm:pt modelId="{B62CCEA0-8122-4AD2-9347-706810ECE936}" type="pres">
      <dgm:prSet presAssocID="{ABFCE7FA-627B-4DE2-B0D3-811CBB6071BC}" presName="rootComposite" presStyleCnt="0"/>
      <dgm:spPr/>
    </dgm:pt>
    <dgm:pt modelId="{841CF585-1F9D-4C1B-8AAF-4DCDE7DCE760}" type="pres">
      <dgm:prSet presAssocID="{ABFCE7FA-627B-4DE2-B0D3-811CBB6071BC}" presName="rootText" presStyleLbl="node2" presStyleIdx="1" presStyleCnt="3" custScaleX="123128">
        <dgm:presLayoutVars>
          <dgm:chPref val="3"/>
        </dgm:presLayoutVars>
      </dgm:prSet>
      <dgm:spPr/>
    </dgm:pt>
    <dgm:pt modelId="{95222C9D-09DE-41EB-9FEB-15716CBA867E}" type="pres">
      <dgm:prSet presAssocID="{ABFCE7FA-627B-4DE2-B0D3-811CBB6071BC}" presName="rootConnector" presStyleLbl="node2" presStyleIdx="1" presStyleCnt="3"/>
      <dgm:spPr/>
    </dgm:pt>
    <dgm:pt modelId="{D4F699B5-B2AD-4AAB-A1B0-5559BE3D4E74}" type="pres">
      <dgm:prSet presAssocID="{ABFCE7FA-627B-4DE2-B0D3-811CBB6071BC}" presName="hierChild4" presStyleCnt="0"/>
      <dgm:spPr/>
    </dgm:pt>
    <dgm:pt modelId="{7F2A6245-9473-4817-9C13-41D227070C68}" type="pres">
      <dgm:prSet presAssocID="{ABFCE7FA-627B-4DE2-B0D3-811CBB6071BC}" presName="hierChild5" presStyleCnt="0"/>
      <dgm:spPr/>
    </dgm:pt>
    <dgm:pt modelId="{422B000B-9403-4105-B59A-EE2FF808950A}" type="pres">
      <dgm:prSet presAssocID="{6D771FE9-86ED-4BA3-84CF-0E37225CEE1A}" presName="Name111" presStyleLbl="parChTrans1D3" presStyleIdx="2" presStyleCnt="13"/>
      <dgm:spPr/>
    </dgm:pt>
    <dgm:pt modelId="{78744572-4FB3-4558-9843-B6CD2A264BAC}" type="pres">
      <dgm:prSet presAssocID="{A41ACBE0-9388-4828-9173-5FEA8851D7EF}" presName="hierRoot3" presStyleCnt="0">
        <dgm:presLayoutVars>
          <dgm:hierBranch val="init"/>
        </dgm:presLayoutVars>
      </dgm:prSet>
      <dgm:spPr/>
    </dgm:pt>
    <dgm:pt modelId="{123A9A38-DA36-4F2F-9CB5-15287106B4B7}" type="pres">
      <dgm:prSet presAssocID="{A41ACBE0-9388-4828-9173-5FEA8851D7EF}" presName="rootComposite3" presStyleCnt="0"/>
      <dgm:spPr/>
    </dgm:pt>
    <dgm:pt modelId="{367C9DAC-8693-4316-AF07-4026427EF7AB}" type="pres">
      <dgm:prSet presAssocID="{A41ACBE0-9388-4828-9173-5FEA8851D7EF}" presName="rootText3" presStyleLbl="asst2" presStyleIdx="2" presStyleCnt="15">
        <dgm:presLayoutVars>
          <dgm:chPref val="3"/>
        </dgm:presLayoutVars>
      </dgm:prSet>
      <dgm:spPr/>
    </dgm:pt>
    <dgm:pt modelId="{191BC192-C12F-4438-A189-F0DFACF06D09}" type="pres">
      <dgm:prSet presAssocID="{A41ACBE0-9388-4828-9173-5FEA8851D7EF}" presName="rootConnector3" presStyleLbl="asst2" presStyleIdx="2" presStyleCnt="15"/>
      <dgm:spPr/>
    </dgm:pt>
    <dgm:pt modelId="{60586A68-399B-4CFD-9A88-30388C911900}" type="pres">
      <dgm:prSet presAssocID="{A41ACBE0-9388-4828-9173-5FEA8851D7EF}" presName="hierChild6" presStyleCnt="0"/>
      <dgm:spPr/>
    </dgm:pt>
    <dgm:pt modelId="{79A69605-0A11-4848-89FC-81CC5D1213AE}" type="pres">
      <dgm:prSet presAssocID="{A41ACBE0-9388-4828-9173-5FEA8851D7EF}" presName="hierChild7" presStyleCnt="0"/>
      <dgm:spPr/>
    </dgm:pt>
    <dgm:pt modelId="{1C47FA1B-9F4D-4B0C-BB2A-635B5E133770}" type="pres">
      <dgm:prSet presAssocID="{EEE96C2D-FFC2-4E73-A103-2EAF5D94CEBE}" presName="Name111" presStyleLbl="parChTrans1D3" presStyleIdx="3" presStyleCnt="13"/>
      <dgm:spPr/>
    </dgm:pt>
    <dgm:pt modelId="{D1AA56D4-5498-4033-A783-5ABDE6C70A1F}" type="pres">
      <dgm:prSet presAssocID="{05C1B739-7436-48BF-AA80-4CFEFFC38FB8}" presName="hierRoot3" presStyleCnt="0">
        <dgm:presLayoutVars>
          <dgm:hierBranch val="init"/>
        </dgm:presLayoutVars>
      </dgm:prSet>
      <dgm:spPr/>
    </dgm:pt>
    <dgm:pt modelId="{E6E0034D-691F-4720-BDE7-FFD8469EF8BE}" type="pres">
      <dgm:prSet presAssocID="{05C1B739-7436-48BF-AA80-4CFEFFC38FB8}" presName="rootComposite3" presStyleCnt="0"/>
      <dgm:spPr/>
    </dgm:pt>
    <dgm:pt modelId="{A53D7475-C658-4E83-B313-DE53C4309BCD}" type="pres">
      <dgm:prSet presAssocID="{05C1B739-7436-48BF-AA80-4CFEFFC38FB8}" presName="rootText3" presStyleLbl="asst2" presStyleIdx="3" presStyleCnt="15">
        <dgm:presLayoutVars>
          <dgm:chPref val="3"/>
        </dgm:presLayoutVars>
      </dgm:prSet>
      <dgm:spPr/>
    </dgm:pt>
    <dgm:pt modelId="{8FAE00E3-D65A-4090-A204-7C584423283F}" type="pres">
      <dgm:prSet presAssocID="{05C1B739-7436-48BF-AA80-4CFEFFC38FB8}" presName="rootConnector3" presStyleLbl="asst2" presStyleIdx="3" presStyleCnt="15"/>
      <dgm:spPr/>
    </dgm:pt>
    <dgm:pt modelId="{B942BD42-D48A-4CBA-8E29-7D7725018596}" type="pres">
      <dgm:prSet presAssocID="{05C1B739-7436-48BF-AA80-4CFEFFC38FB8}" presName="hierChild6" presStyleCnt="0"/>
      <dgm:spPr/>
    </dgm:pt>
    <dgm:pt modelId="{7FA9C19D-C52C-4A10-B4E3-9425E3FFD42F}" type="pres">
      <dgm:prSet presAssocID="{05C1B739-7436-48BF-AA80-4CFEFFC38FB8}" presName="hierChild7" presStyleCnt="0"/>
      <dgm:spPr/>
    </dgm:pt>
    <dgm:pt modelId="{561A7BF5-6168-4456-B0C7-86D7600B4E3F}" type="pres">
      <dgm:prSet presAssocID="{1E24326C-7565-4898-A7BB-39D128793CC8}" presName="Name111" presStyleLbl="parChTrans1D3" presStyleIdx="4" presStyleCnt="13"/>
      <dgm:spPr/>
    </dgm:pt>
    <dgm:pt modelId="{067367F9-B2CE-4078-9347-9A1DB73DB318}" type="pres">
      <dgm:prSet presAssocID="{2A5D28E7-3DEE-4A7D-8A8F-1F8A10FAC7EB}" presName="hierRoot3" presStyleCnt="0">
        <dgm:presLayoutVars>
          <dgm:hierBranch val="init"/>
        </dgm:presLayoutVars>
      </dgm:prSet>
      <dgm:spPr/>
    </dgm:pt>
    <dgm:pt modelId="{5D039286-AF9D-4A3B-8B9A-9E429F3DD94E}" type="pres">
      <dgm:prSet presAssocID="{2A5D28E7-3DEE-4A7D-8A8F-1F8A10FAC7EB}" presName="rootComposite3" presStyleCnt="0"/>
      <dgm:spPr/>
    </dgm:pt>
    <dgm:pt modelId="{3D07CE2B-D15D-4133-B26F-AF154B7A4A2F}" type="pres">
      <dgm:prSet presAssocID="{2A5D28E7-3DEE-4A7D-8A8F-1F8A10FAC7EB}" presName="rootText3" presStyleLbl="asst2" presStyleIdx="4" presStyleCnt="15">
        <dgm:presLayoutVars>
          <dgm:chPref val="3"/>
        </dgm:presLayoutVars>
      </dgm:prSet>
      <dgm:spPr/>
    </dgm:pt>
    <dgm:pt modelId="{82903A8D-64D3-4410-ADCC-A1CA5D7C4852}" type="pres">
      <dgm:prSet presAssocID="{2A5D28E7-3DEE-4A7D-8A8F-1F8A10FAC7EB}" presName="rootConnector3" presStyleLbl="asst2" presStyleIdx="4" presStyleCnt="15"/>
      <dgm:spPr/>
    </dgm:pt>
    <dgm:pt modelId="{B9B6E85C-A590-4898-820C-B7C621842289}" type="pres">
      <dgm:prSet presAssocID="{2A5D28E7-3DEE-4A7D-8A8F-1F8A10FAC7EB}" presName="hierChild6" presStyleCnt="0"/>
      <dgm:spPr/>
    </dgm:pt>
    <dgm:pt modelId="{FE8709FD-A78B-45BC-95FF-12391A6F04FD}" type="pres">
      <dgm:prSet presAssocID="{2A5D28E7-3DEE-4A7D-8A8F-1F8A10FAC7EB}" presName="hierChild7" presStyleCnt="0"/>
      <dgm:spPr/>
    </dgm:pt>
    <dgm:pt modelId="{18AD078E-C04B-4F2C-B131-DBF63E411360}" type="pres">
      <dgm:prSet presAssocID="{0CD7F06E-2E9E-4BE5-AFF8-F5E0FD3F657C}" presName="Name111" presStyleLbl="parChTrans1D3" presStyleIdx="5" presStyleCnt="13"/>
      <dgm:spPr/>
    </dgm:pt>
    <dgm:pt modelId="{6156B6E1-AC5A-4750-9847-F23BF1821271}" type="pres">
      <dgm:prSet presAssocID="{ADF177C7-A5AD-468B-BF9D-8ECA16DCF7AB}" presName="hierRoot3" presStyleCnt="0">
        <dgm:presLayoutVars>
          <dgm:hierBranch val="init"/>
        </dgm:presLayoutVars>
      </dgm:prSet>
      <dgm:spPr/>
    </dgm:pt>
    <dgm:pt modelId="{342BD2F1-09AD-413A-A80D-D34132AAB67E}" type="pres">
      <dgm:prSet presAssocID="{ADF177C7-A5AD-468B-BF9D-8ECA16DCF7AB}" presName="rootComposite3" presStyleCnt="0"/>
      <dgm:spPr/>
    </dgm:pt>
    <dgm:pt modelId="{140FA60F-6B07-4B89-A6CE-283BE345126D}" type="pres">
      <dgm:prSet presAssocID="{ADF177C7-A5AD-468B-BF9D-8ECA16DCF7AB}" presName="rootText3" presStyleLbl="asst2" presStyleIdx="5" presStyleCnt="15">
        <dgm:presLayoutVars>
          <dgm:chPref val="3"/>
        </dgm:presLayoutVars>
      </dgm:prSet>
      <dgm:spPr/>
    </dgm:pt>
    <dgm:pt modelId="{46199DE2-B1B8-4EB3-9515-BECCB559EB3C}" type="pres">
      <dgm:prSet presAssocID="{ADF177C7-A5AD-468B-BF9D-8ECA16DCF7AB}" presName="rootConnector3" presStyleLbl="asst2" presStyleIdx="5" presStyleCnt="15"/>
      <dgm:spPr/>
    </dgm:pt>
    <dgm:pt modelId="{FC8B7C23-1D8E-470C-9361-227B2FBCCAB4}" type="pres">
      <dgm:prSet presAssocID="{ADF177C7-A5AD-468B-BF9D-8ECA16DCF7AB}" presName="hierChild6" presStyleCnt="0"/>
      <dgm:spPr/>
    </dgm:pt>
    <dgm:pt modelId="{E5586512-89C4-46D0-AA7E-515F0ADBD828}" type="pres">
      <dgm:prSet presAssocID="{ADF177C7-A5AD-468B-BF9D-8ECA16DCF7AB}" presName="hierChild7" presStyleCnt="0"/>
      <dgm:spPr/>
    </dgm:pt>
    <dgm:pt modelId="{D1669623-7C31-48A8-A891-945DE90C0886}" type="pres">
      <dgm:prSet presAssocID="{21EB16CD-998E-4C99-998F-1A5FEDEB3D7A}" presName="Name111" presStyleLbl="parChTrans1D3" presStyleIdx="6" presStyleCnt="13"/>
      <dgm:spPr/>
    </dgm:pt>
    <dgm:pt modelId="{DE1AFED3-0565-4D7B-92D5-1378CA9B4671}" type="pres">
      <dgm:prSet presAssocID="{37AC1F9F-35D9-44C0-BC78-CA4D81EDF14A}" presName="hierRoot3" presStyleCnt="0">
        <dgm:presLayoutVars>
          <dgm:hierBranch val="init"/>
        </dgm:presLayoutVars>
      </dgm:prSet>
      <dgm:spPr/>
    </dgm:pt>
    <dgm:pt modelId="{F5F378C4-FB47-4775-9020-CDE9F01034DF}" type="pres">
      <dgm:prSet presAssocID="{37AC1F9F-35D9-44C0-BC78-CA4D81EDF14A}" presName="rootComposite3" presStyleCnt="0"/>
      <dgm:spPr/>
    </dgm:pt>
    <dgm:pt modelId="{E2FC225F-ABF9-40D7-AECC-4F4060CA5E53}" type="pres">
      <dgm:prSet presAssocID="{37AC1F9F-35D9-44C0-BC78-CA4D81EDF14A}" presName="rootText3" presStyleLbl="asst2" presStyleIdx="6" presStyleCnt="15">
        <dgm:presLayoutVars>
          <dgm:chPref val="3"/>
        </dgm:presLayoutVars>
      </dgm:prSet>
      <dgm:spPr/>
    </dgm:pt>
    <dgm:pt modelId="{E7618FA3-6288-488B-9192-DA42B8FC95BC}" type="pres">
      <dgm:prSet presAssocID="{37AC1F9F-35D9-44C0-BC78-CA4D81EDF14A}" presName="rootConnector3" presStyleLbl="asst2" presStyleIdx="6" presStyleCnt="15"/>
      <dgm:spPr/>
    </dgm:pt>
    <dgm:pt modelId="{4C684C46-7753-4B03-8E40-476E663F4C19}" type="pres">
      <dgm:prSet presAssocID="{37AC1F9F-35D9-44C0-BC78-CA4D81EDF14A}" presName="hierChild6" presStyleCnt="0"/>
      <dgm:spPr/>
    </dgm:pt>
    <dgm:pt modelId="{4CE4BFEC-304A-4BD7-AA9C-6966AB8C23F0}" type="pres">
      <dgm:prSet presAssocID="{37AC1F9F-35D9-44C0-BC78-CA4D81EDF14A}" presName="hierChild7" presStyleCnt="0"/>
      <dgm:spPr/>
    </dgm:pt>
    <dgm:pt modelId="{B22AE54B-E0B8-4A1A-8440-153B17059BF6}" type="pres">
      <dgm:prSet presAssocID="{B24D1D9C-BB8E-4010-A205-E71ED8A5E5DC}" presName="Name111" presStyleLbl="parChTrans1D3" presStyleIdx="7" presStyleCnt="13"/>
      <dgm:spPr/>
    </dgm:pt>
    <dgm:pt modelId="{B0AEDA2C-6116-4609-9A4D-9C4807819FD9}" type="pres">
      <dgm:prSet presAssocID="{0EB74E0B-917F-49F6-9A47-A9875660FC1B}" presName="hierRoot3" presStyleCnt="0">
        <dgm:presLayoutVars>
          <dgm:hierBranch val="init"/>
        </dgm:presLayoutVars>
      </dgm:prSet>
      <dgm:spPr/>
    </dgm:pt>
    <dgm:pt modelId="{1C861536-D208-4266-9480-BE3A27263AB8}" type="pres">
      <dgm:prSet presAssocID="{0EB74E0B-917F-49F6-9A47-A9875660FC1B}" presName="rootComposite3" presStyleCnt="0"/>
      <dgm:spPr/>
    </dgm:pt>
    <dgm:pt modelId="{7B41ECC6-8D1E-493B-BD2E-2FDFA6F712CA}" type="pres">
      <dgm:prSet presAssocID="{0EB74E0B-917F-49F6-9A47-A9875660FC1B}" presName="rootText3" presStyleLbl="asst2" presStyleIdx="7" presStyleCnt="15">
        <dgm:presLayoutVars>
          <dgm:chPref val="3"/>
        </dgm:presLayoutVars>
      </dgm:prSet>
      <dgm:spPr/>
    </dgm:pt>
    <dgm:pt modelId="{C7FD1DF2-97A0-4668-B4FA-1AA1F41413DF}" type="pres">
      <dgm:prSet presAssocID="{0EB74E0B-917F-49F6-9A47-A9875660FC1B}" presName="rootConnector3" presStyleLbl="asst2" presStyleIdx="7" presStyleCnt="15"/>
      <dgm:spPr/>
    </dgm:pt>
    <dgm:pt modelId="{4C3EBF39-21D4-47F5-A1FB-F99AAF5A1E34}" type="pres">
      <dgm:prSet presAssocID="{0EB74E0B-917F-49F6-9A47-A9875660FC1B}" presName="hierChild6" presStyleCnt="0"/>
      <dgm:spPr/>
    </dgm:pt>
    <dgm:pt modelId="{4AB4D9F1-0C53-4B78-AF01-F7AE6FDACAD6}" type="pres">
      <dgm:prSet presAssocID="{0EB74E0B-917F-49F6-9A47-A9875660FC1B}" presName="hierChild7" presStyleCnt="0"/>
      <dgm:spPr/>
    </dgm:pt>
    <dgm:pt modelId="{3A779EC7-7B9A-4877-9086-C64E260E7122}" type="pres">
      <dgm:prSet presAssocID="{09268AF1-6DEA-4D05-9C89-779F6A8531CF}" presName="Name111" presStyleLbl="parChTrans1D3" presStyleIdx="8" presStyleCnt="13"/>
      <dgm:spPr/>
    </dgm:pt>
    <dgm:pt modelId="{EA084C2D-743B-47C6-991E-365FDF10EB29}" type="pres">
      <dgm:prSet presAssocID="{2493A50A-E8F5-47F6-965A-B5F0AB8F4712}" presName="hierRoot3" presStyleCnt="0">
        <dgm:presLayoutVars>
          <dgm:hierBranch val="init"/>
        </dgm:presLayoutVars>
      </dgm:prSet>
      <dgm:spPr/>
    </dgm:pt>
    <dgm:pt modelId="{008CEFD0-C2B9-47C9-B83F-87FF29E5E96B}" type="pres">
      <dgm:prSet presAssocID="{2493A50A-E8F5-47F6-965A-B5F0AB8F4712}" presName="rootComposite3" presStyleCnt="0"/>
      <dgm:spPr/>
    </dgm:pt>
    <dgm:pt modelId="{B460C76B-513B-4C8B-A31C-B48D41B427CA}" type="pres">
      <dgm:prSet presAssocID="{2493A50A-E8F5-47F6-965A-B5F0AB8F4712}" presName="rootText3" presStyleLbl="asst2" presStyleIdx="8" presStyleCnt="15">
        <dgm:presLayoutVars>
          <dgm:chPref val="3"/>
        </dgm:presLayoutVars>
      </dgm:prSet>
      <dgm:spPr/>
    </dgm:pt>
    <dgm:pt modelId="{2A73F7C3-CF09-4E5E-971F-20521836DA85}" type="pres">
      <dgm:prSet presAssocID="{2493A50A-E8F5-47F6-965A-B5F0AB8F4712}" presName="rootConnector3" presStyleLbl="asst2" presStyleIdx="8" presStyleCnt="15"/>
      <dgm:spPr/>
    </dgm:pt>
    <dgm:pt modelId="{266908EB-4F08-49CD-B2EF-B1CA5A8C0498}" type="pres">
      <dgm:prSet presAssocID="{2493A50A-E8F5-47F6-965A-B5F0AB8F4712}" presName="hierChild6" presStyleCnt="0"/>
      <dgm:spPr/>
    </dgm:pt>
    <dgm:pt modelId="{8D82DF60-185D-49A4-AE1B-D928CF73CEAA}" type="pres">
      <dgm:prSet presAssocID="{2493A50A-E8F5-47F6-965A-B5F0AB8F4712}" presName="hierChild7" presStyleCnt="0"/>
      <dgm:spPr/>
    </dgm:pt>
    <dgm:pt modelId="{2CD59537-BAFB-4DA9-B4E6-2751AEFA9756}" type="pres">
      <dgm:prSet presAssocID="{1C282921-021C-4906-8D15-F7FDBE6D6E84}" presName="Name111" presStyleLbl="parChTrans1D3" presStyleIdx="9" presStyleCnt="13"/>
      <dgm:spPr/>
    </dgm:pt>
    <dgm:pt modelId="{E7329C10-4A3D-45D2-A28E-E29EC8ACD897}" type="pres">
      <dgm:prSet presAssocID="{AC49FD1B-6A63-4914-9D49-19ACBB0A1A34}" presName="hierRoot3" presStyleCnt="0">
        <dgm:presLayoutVars>
          <dgm:hierBranch val="init"/>
        </dgm:presLayoutVars>
      </dgm:prSet>
      <dgm:spPr/>
    </dgm:pt>
    <dgm:pt modelId="{50483D56-F637-4C72-A5D9-F11ED23D52A4}" type="pres">
      <dgm:prSet presAssocID="{AC49FD1B-6A63-4914-9D49-19ACBB0A1A34}" presName="rootComposite3" presStyleCnt="0"/>
      <dgm:spPr/>
    </dgm:pt>
    <dgm:pt modelId="{9E4F0A3A-9043-4F99-8E3A-7AFB06F2E7E5}" type="pres">
      <dgm:prSet presAssocID="{AC49FD1B-6A63-4914-9D49-19ACBB0A1A34}" presName="rootText3" presStyleLbl="asst2" presStyleIdx="9" presStyleCnt="15">
        <dgm:presLayoutVars>
          <dgm:chPref val="3"/>
        </dgm:presLayoutVars>
      </dgm:prSet>
      <dgm:spPr/>
    </dgm:pt>
    <dgm:pt modelId="{E8253D20-3485-49BC-BBBA-0002AE9A0F23}" type="pres">
      <dgm:prSet presAssocID="{AC49FD1B-6A63-4914-9D49-19ACBB0A1A34}" presName="rootConnector3" presStyleLbl="asst2" presStyleIdx="9" presStyleCnt="15"/>
      <dgm:spPr/>
    </dgm:pt>
    <dgm:pt modelId="{E6B638BF-FA7D-435F-94B9-1B9B91EAAA6E}" type="pres">
      <dgm:prSet presAssocID="{AC49FD1B-6A63-4914-9D49-19ACBB0A1A34}" presName="hierChild6" presStyleCnt="0"/>
      <dgm:spPr/>
    </dgm:pt>
    <dgm:pt modelId="{FC7620A0-8185-40F2-B748-99F7F9827646}" type="pres">
      <dgm:prSet presAssocID="{AC49FD1B-6A63-4914-9D49-19ACBB0A1A34}" presName="hierChild7" presStyleCnt="0"/>
      <dgm:spPr/>
    </dgm:pt>
    <dgm:pt modelId="{0DE6636D-343A-43EF-830A-3C638292C17D}" type="pres">
      <dgm:prSet presAssocID="{082B17E1-78F1-4B86-AC87-DAB06A23C6BF}" presName="Name111" presStyleLbl="parChTrans1D3" presStyleIdx="10" presStyleCnt="13"/>
      <dgm:spPr/>
    </dgm:pt>
    <dgm:pt modelId="{E7521F89-B59B-46DD-A990-47BDA6100B92}" type="pres">
      <dgm:prSet presAssocID="{F4E7C609-E426-4117-9E88-538D7E43CB42}" presName="hierRoot3" presStyleCnt="0">
        <dgm:presLayoutVars>
          <dgm:hierBranch val="init"/>
        </dgm:presLayoutVars>
      </dgm:prSet>
      <dgm:spPr/>
    </dgm:pt>
    <dgm:pt modelId="{4F92B319-DA55-4BDB-83D1-52B6AF338127}" type="pres">
      <dgm:prSet presAssocID="{F4E7C609-E426-4117-9E88-538D7E43CB42}" presName="rootComposite3" presStyleCnt="0"/>
      <dgm:spPr/>
    </dgm:pt>
    <dgm:pt modelId="{B46214E9-3BE3-4A5F-986E-4B60AE166A8B}" type="pres">
      <dgm:prSet presAssocID="{F4E7C609-E426-4117-9E88-538D7E43CB42}" presName="rootText3" presStyleLbl="asst2" presStyleIdx="10" presStyleCnt="15">
        <dgm:presLayoutVars>
          <dgm:chPref val="3"/>
        </dgm:presLayoutVars>
      </dgm:prSet>
      <dgm:spPr/>
    </dgm:pt>
    <dgm:pt modelId="{FCAF3AD1-52DA-40C6-A05A-0E2B644F5237}" type="pres">
      <dgm:prSet presAssocID="{F4E7C609-E426-4117-9E88-538D7E43CB42}" presName="rootConnector3" presStyleLbl="asst2" presStyleIdx="10" presStyleCnt="15"/>
      <dgm:spPr/>
    </dgm:pt>
    <dgm:pt modelId="{06BCA436-01E3-4DA1-A386-70C8A7E6D95E}" type="pres">
      <dgm:prSet presAssocID="{F4E7C609-E426-4117-9E88-538D7E43CB42}" presName="hierChild6" presStyleCnt="0"/>
      <dgm:spPr/>
    </dgm:pt>
    <dgm:pt modelId="{8468A6FD-6F4E-4F41-BB2F-3E4BE7DAC5DF}" type="pres">
      <dgm:prSet presAssocID="{F4E7C609-E426-4117-9E88-538D7E43CB42}" presName="hierChild7" presStyleCnt="0"/>
      <dgm:spPr/>
    </dgm:pt>
    <dgm:pt modelId="{D8CA60ED-9E6D-4997-BDB8-ECFEA828547F}" type="pres">
      <dgm:prSet presAssocID="{DB234395-FCD4-469C-A0D9-C4A61475D481}" presName="Name37" presStyleLbl="parChTrans1D2" presStyleIdx="2" presStyleCnt="3"/>
      <dgm:spPr/>
    </dgm:pt>
    <dgm:pt modelId="{18EF17BF-5930-4242-9747-29B9A32331C9}" type="pres">
      <dgm:prSet presAssocID="{A2014A59-59B4-4620-8654-C7DD52E1AAAD}" presName="hierRoot2" presStyleCnt="0">
        <dgm:presLayoutVars>
          <dgm:hierBranch val="init"/>
        </dgm:presLayoutVars>
      </dgm:prSet>
      <dgm:spPr/>
    </dgm:pt>
    <dgm:pt modelId="{8F748B63-9005-4453-B7FE-D1A87D293893}" type="pres">
      <dgm:prSet presAssocID="{A2014A59-59B4-4620-8654-C7DD52E1AAAD}" presName="rootComposite" presStyleCnt="0"/>
      <dgm:spPr/>
    </dgm:pt>
    <dgm:pt modelId="{41C29E36-4531-41BB-8DF0-0A652CA6C9BC}" type="pres">
      <dgm:prSet presAssocID="{A2014A59-59B4-4620-8654-C7DD52E1AAAD}" presName="rootText" presStyleLbl="node2" presStyleIdx="2" presStyleCnt="3">
        <dgm:presLayoutVars>
          <dgm:chPref val="3"/>
        </dgm:presLayoutVars>
      </dgm:prSet>
      <dgm:spPr/>
    </dgm:pt>
    <dgm:pt modelId="{F9D5B11F-6BD1-40E4-8246-0E6AFAED3F0F}" type="pres">
      <dgm:prSet presAssocID="{A2014A59-59B4-4620-8654-C7DD52E1AAAD}" presName="rootConnector" presStyleLbl="node2" presStyleIdx="2" presStyleCnt="3"/>
      <dgm:spPr/>
    </dgm:pt>
    <dgm:pt modelId="{DAAD9995-452D-43A4-9055-44D73D541C6D}" type="pres">
      <dgm:prSet presAssocID="{A2014A59-59B4-4620-8654-C7DD52E1AAAD}" presName="hierChild4" presStyleCnt="0"/>
      <dgm:spPr/>
    </dgm:pt>
    <dgm:pt modelId="{B6B35A85-2B51-4FD9-926F-F45C24C7A69D}" type="pres">
      <dgm:prSet presAssocID="{A2014A59-59B4-4620-8654-C7DD52E1AAAD}" presName="hierChild5" presStyleCnt="0"/>
      <dgm:spPr/>
    </dgm:pt>
    <dgm:pt modelId="{14FBF269-4FFE-4C1F-8DB4-F90049255EAF}" type="pres">
      <dgm:prSet presAssocID="{BA7E27DC-A3F1-4F30-AC38-ED51140C514E}" presName="Name111" presStyleLbl="parChTrans1D3" presStyleIdx="11" presStyleCnt="13"/>
      <dgm:spPr/>
    </dgm:pt>
    <dgm:pt modelId="{59FF0739-90C2-4955-89BE-B5BB8A9F92DF}" type="pres">
      <dgm:prSet presAssocID="{28BD5013-A30E-4EBF-A661-3118121F7302}" presName="hierRoot3" presStyleCnt="0">
        <dgm:presLayoutVars>
          <dgm:hierBranch val="init"/>
        </dgm:presLayoutVars>
      </dgm:prSet>
      <dgm:spPr/>
    </dgm:pt>
    <dgm:pt modelId="{732BA933-7828-4926-9DA7-8FBEE5B9913F}" type="pres">
      <dgm:prSet presAssocID="{28BD5013-A30E-4EBF-A661-3118121F7302}" presName="rootComposite3" presStyleCnt="0"/>
      <dgm:spPr/>
    </dgm:pt>
    <dgm:pt modelId="{348FB6AF-EBF9-4CE1-85CC-44D2A73CD1F4}" type="pres">
      <dgm:prSet presAssocID="{28BD5013-A30E-4EBF-A661-3118121F7302}" presName="rootText3" presStyleLbl="asst2" presStyleIdx="11" presStyleCnt="15">
        <dgm:presLayoutVars>
          <dgm:chPref val="3"/>
        </dgm:presLayoutVars>
      </dgm:prSet>
      <dgm:spPr/>
    </dgm:pt>
    <dgm:pt modelId="{8FCAE22E-0B19-4550-ABD1-44C205C301FE}" type="pres">
      <dgm:prSet presAssocID="{28BD5013-A30E-4EBF-A661-3118121F7302}" presName="rootConnector3" presStyleLbl="asst2" presStyleIdx="11" presStyleCnt="15"/>
      <dgm:spPr/>
    </dgm:pt>
    <dgm:pt modelId="{86EE82F5-AC6E-43FF-B891-CB2FB81C947A}" type="pres">
      <dgm:prSet presAssocID="{28BD5013-A30E-4EBF-A661-3118121F7302}" presName="hierChild6" presStyleCnt="0"/>
      <dgm:spPr/>
    </dgm:pt>
    <dgm:pt modelId="{D6789EB0-5FCE-4AC7-9FCC-EC6D2C161926}" type="pres">
      <dgm:prSet presAssocID="{28BD5013-A30E-4EBF-A661-3118121F7302}" presName="hierChild7" presStyleCnt="0"/>
      <dgm:spPr/>
    </dgm:pt>
    <dgm:pt modelId="{0F9C3946-B8D4-4E27-9E24-6305F5FBD1A3}" type="pres">
      <dgm:prSet presAssocID="{42AC40BF-357B-46BE-A05E-70DA444C1FFF}" presName="Name111" presStyleLbl="parChTrans1D3" presStyleIdx="12" presStyleCnt="13"/>
      <dgm:spPr/>
    </dgm:pt>
    <dgm:pt modelId="{236955DA-4CB3-4225-BC6C-5EC0CCFC163B}" type="pres">
      <dgm:prSet presAssocID="{3C7A3F6B-AB7A-4696-9838-3CF03DEEF774}" presName="hierRoot3" presStyleCnt="0">
        <dgm:presLayoutVars>
          <dgm:hierBranch val="init"/>
        </dgm:presLayoutVars>
      </dgm:prSet>
      <dgm:spPr/>
    </dgm:pt>
    <dgm:pt modelId="{7FA43417-C19C-4A52-BAC7-5CC8C45DEDFD}" type="pres">
      <dgm:prSet presAssocID="{3C7A3F6B-AB7A-4696-9838-3CF03DEEF774}" presName="rootComposite3" presStyleCnt="0"/>
      <dgm:spPr/>
    </dgm:pt>
    <dgm:pt modelId="{4BDA9A2D-B2DB-4BC8-A646-65A11EF662D5}" type="pres">
      <dgm:prSet presAssocID="{3C7A3F6B-AB7A-4696-9838-3CF03DEEF774}" presName="rootText3" presStyleLbl="asst2" presStyleIdx="12" presStyleCnt="15">
        <dgm:presLayoutVars>
          <dgm:chPref val="3"/>
        </dgm:presLayoutVars>
      </dgm:prSet>
      <dgm:spPr/>
    </dgm:pt>
    <dgm:pt modelId="{F9CDD3DF-DEA5-4A11-A8FE-70A865C727EE}" type="pres">
      <dgm:prSet presAssocID="{3C7A3F6B-AB7A-4696-9838-3CF03DEEF774}" presName="rootConnector3" presStyleLbl="asst2" presStyleIdx="12" presStyleCnt="15"/>
      <dgm:spPr/>
    </dgm:pt>
    <dgm:pt modelId="{89C5A73E-F88A-4FF9-8DA3-793FCB28A34F}" type="pres">
      <dgm:prSet presAssocID="{3C7A3F6B-AB7A-4696-9838-3CF03DEEF774}" presName="hierChild6" presStyleCnt="0"/>
      <dgm:spPr/>
    </dgm:pt>
    <dgm:pt modelId="{52CA9A48-4F5D-4109-88D3-A50FD15EEF33}" type="pres">
      <dgm:prSet presAssocID="{3C7A3F6B-AB7A-4696-9838-3CF03DEEF774}" presName="hierChild7" presStyleCnt="0"/>
      <dgm:spPr/>
    </dgm:pt>
    <dgm:pt modelId="{B0C48D93-1B49-47F0-9566-60BE7FFB3F73}" type="pres">
      <dgm:prSet presAssocID="{0F15B0D3-4290-4A71-9AEC-850E4545427E}" presName="Name111" presStyleLbl="parChTrans1D4" presStyleIdx="0" presStyleCnt="2"/>
      <dgm:spPr/>
    </dgm:pt>
    <dgm:pt modelId="{CB0DAEF6-F752-4231-ABC7-D08E2AEABB6D}" type="pres">
      <dgm:prSet presAssocID="{E89DA9E5-B84B-49C9-99B4-B82440A70F77}" presName="hierRoot3" presStyleCnt="0">
        <dgm:presLayoutVars>
          <dgm:hierBranch val="init"/>
        </dgm:presLayoutVars>
      </dgm:prSet>
      <dgm:spPr/>
    </dgm:pt>
    <dgm:pt modelId="{34D88697-9DC5-4528-B1DD-868C71B845AB}" type="pres">
      <dgm:prSet presAssocID="{E89DA9E5-B84B-49C9-99B4-B82440A70F77}" presName="rootComposite3" presStyleCnt="0"/>
      <dgm:spPr/>
    </dgm:pt>
    <dgm:pt modelId="{BB12EF2D-18E2-437D-A391-64DC27B06B2F}" type="pres">
      <dgm:prSet presAssocID="{E89DA9E5-B84B-49C9-99B4-B82440A70F77}" presName="rootText3" presStyleLbl="asst2" presStyleIdx="13" presStyleCnt="15">
        <dgm:presLayoutVars>
          <dgm:chPref val="3"/>
        </dgm:presLayoutVars>
      </dgm:prSet>
      <dgm:spPr/>
    </dgm:pt>
    <dgm:pt modelId="{647D97A0-D58E-41E9-B422-EDF3EFADA52E}" type="pres">
      <dgm:prSet presAssocID="{E89DA9E5-B84B-49C9-99B4-B82440A70F77}" presName="rootConnector3" presStyleLbl="asst2" presStyleIdx="13" presStyleCnt="15"/>
      <dgm:spPr/>
    </dgm:pt>
    <dgm:pt modelId="{679ADD7B-FC07-46F3-BE36-70912F143E96}" type="pres">
      <dgm:prSet presAssocID="{E89DA9E5-B84B-49C9-99B4-B82440A70F77}" presName="hierChild6" presStyleCnt="0"/>
      <dgm:spPr/>
    </dgm:pt>
    <dgm:pt modelId="{065B0FAF-3DC1-4696-A2F3-27DA74BCD81C}" type="pres">
      <dgm:prSet presAssocID="{E89DA9E5-B84B-49C9-99B4-B82440A70F77}" presName="hierChild7" presStyleCnt="0"/>
      <dgm:spPr/>
    </dgm:pt>
    <dgm:pt modelId="{1053F1DC-65A8-40D2-BEA1-750B2D11C08B}" type="pres">
      <dgm:prSet presAssocID="{ED9F1BC5-13D4-4C6A-A9A4-683A0E53DA8A}" presName="Name111" presStyleLbl="parChTrans1D4" presStyleIdx="1" presStyleCnt="2"/>
      <dgm:spPr/>
    </dgm:pt>
    <dgm:pt modelId="{243D89A5-C461-4EFC-A2CC-64AC8E534E1C}" type="pres">
      <dgm:prSet presAssocID="{B809A628-B596-4153-A24E-FE9603E4BFBD}" presName="hierRoot3" presStyleCnt="0">
        <dgm:presLayoutVars>
          <dgm:hierBranch val="init"/>
        </dgm:presLayoutVars>
      </dgm:prSet>
      <dgm:spPr/>
    </dgm:pt>
    <dgm:pt modelId="{7B217628-7D6D-486B-A0FE-42946BD59F2B}" type="pres">
      <dgm:prSet presAssocID="{B809A628-B596-4153-A24E-FE9603E4BFBD}" presName="rootComposite3" presStyleCnt="0"/>
      <dgm:spPr/>
    </dgm:pt>
    <dgm:pt modelId="{662A2F41-FE24-4E27-BBA9-A316F45FCF0B}" type="pres">
      <dgm:prSet presAssocID="{B809A628-B596-4153-A24E-FE9603E4BFBD}" presName="rootText3" presStyleLbl="asst2" presStyleIdx="14" presStyleCnt="15">
        <dgm:presLayoutVars>
          <dgm:chPref val="3"/>
        </dgm:presLayoutVars>
      </dgm:prSet>
      <dgm:spPr/>
    </dgm:pt>
    <dgm:pt modelId="{60348BED-AFD5-4E8D-8BA3-9F91BF219AF4}" type="pres">
      <dgm:prSet presAssocID="{B809A628-B596-4153-A24E-FE9603E4BFBD}" presName="rootConnector3" presStyleLbl="asst2" presStyleIdx="14" presStyleCnt="15"/>
      <dgm:spPr/>
    </dgm:pt>
    <dgm:pt modelId="{CFC20303-3FB8-4440-978A-B77C04FF13F6}" type="pres">
      <dgm:prSet presAssocID="{B809A628-B596-4153-A24E-FE9603E4BFBD}" presName="hierChild6" presStyleCnt="0"/>
      <dgm:spPr/>
    </dgm:pt>
    <dgm:pt modelId="{DECC2690-ED87-402C-A6A8-3E2ED9B251F5}" type="pres">
      <dgm:prSet presAssocID="{B809A628-B596-4153-A24E-FE9603E4BFBD}" presName="hierChild7" presStyleCnt="0"/>
      <dgm:spPr/>
    </dgm:pt>
    <dgm:pt modelId="{339BF98F-35E8-4834-A66B-5393469F6205}" type="pres">
      <dgm:prSet presAssocID="{0C2B4BF9-6FEA-45B4-8C14-296E7284791D}" presName="hierChild3" presStyleCnt="0"/>
      <dgm:spPr/>
    </dgm:pt>
  </dgm:ptLst>
  <dgm:cxnLst>
    <dgm:cxn modelId="{17ABD604-04F5-47A3-90A2-B7CF6010FE5D}" type="presOf" srcId="{0EB74E0B-917F-49F6-9A47-A9875660FC1B}" destId="{C7FD1DF2-97A0-4668-B4FA-1AA1F41413DF}" srcOrd="1" destOrd="0" presId="urn:microsoft.com/office/officeart/2005/8/layout/orgChart1"/>
    <dgm:cxn modelId="{69FE3C07-F12F-4B82-87DB-34A0E042307B}" type="presOf" srcId="{2A5D28E7-3DEE-4A7D-8A8F-1F8A10FAC7EB}" destId="{3D07CE2B-D15D-4133-B26F-AF154B7A4A2F}" srcOrd="0" destOrd="0" presId="urn:microsoft.com/office/officeart/2005/8/layout/orgChart1"/>
    <dgm:cxn modelId="{95B9E00D-1163-472F-82E7-FDA45F31E485}" type="presOf" srcId="{F4E7C609-E426-4117-9E88-538D7E43CB42}" destId="{B46214E9-3BE3-4A5F-986E-4B60AE166A8B}" srcOrd="0" destOrd="0" presId="urn:microsoft.com/office/officeart/2005/8/layout/orgChart1"/>
    <dgm:cxn modelId="{3D336E13-335E-4DB5-AA54-0D6F9913055E}" type="presOf" srcId="{A41ACBE0-9388-4828-9173-5FEA8851D7EF}" destId="{367C9DAC-8693-4316-AF07-4026427EF7AB}" srcOrd="0" destOrd="0" presId="urn:microsoft.com/office/officeart/2005/8/layout/orgChart1"/>
    <dgm:cxn modelId="{C0BFDF14-83C6-4386-852B-D22471CF5C75}" type="presOf" srcId="{AC49FD1B-6A63-4914-9D49-19ACBB0A1A34}" destId="{9E4F0A3A-9043-4F99-8E3A-7AFB06F2E7E5}" srcOrd="0" destOrd="0" presId="urn:microsoft.com/office/officeart/2005/8/layout/orgChart1"/>
    <dgm:cxn modelId="{D6B75F18-5B1F-40F2-A4E4-8704A9557DB8}" srcId="{A2014A59-59B4-4620-8654-C7DD52E1AAAD}" destId="{28BD5013-A30E-4EBF-A661-3118121F7302}" srcOrd="0" destOrd="0" parTransId="{BA7E27DC-A3F1-4F30-AC38-ED51140C514E}" sibTransId="{952DDF8D-0E75-4F22-A546-510798DF2AAD}"/>
    <dgm:cxn modelId="{B7049C18-A81F-4A13-B7CF-D59691387947}" type="presOf" srcId="{09268AF1-6DEA-4D05-9C89-779F6A8531CF}" destId="{3A779EC7-7B9A-4877-9086-C64E260E7122}" srcOrd="0" destOrd="0" presId="urn:microsoft.com/office/officeart/2005/8/layout/orgChart1"/>
    <dgm:cxn modelId="{B08F8C19-4D27-41FC-A2C0-3DAB6CA0AF07}" type="presOf" srcId="{0F15B0D3-4290-4A71-9AEC-850E4545427E}" destId="{B0C48D93-1B49-47F0-9566-60BE7FFB3F73}" srcOrd="0" destOrd="0" presId="urn:microsoft.com/office/officeart/2005/8/layout/orgChart1"/>
    <dgm:cxn modelId="{AB30261E-26F9-410F-95C2-7EFAB4A89727}" type="presOf" srcId="{082B17E1-78F1-4B86-AC87-DAB06A23C6BF}" destId="{0DE6636D-343A-43EF-830A-3C638292C17D}" srcOrd="0" destOrd="0" presId="urn:microsoft.com/office/officeart/2005/8/layout/orgChart1"/>
    <dgm:cxn modelId="{CAC42B23-0051-4541-AA05-759057AFE7D0}" srcId="{3C7A3F6B-AB7A-4696-9838-3CF03DEEF774}" destId="{B809A628-B596-4153-A24E-FE9603E4BFBD}" srcOrd="1" destOrd="0" parTransId="{ED9F1BC5-13D4-4C6A-A9A4-683A0E53DA8A}" sibTransId="{6D29E5B2-D418-45CC-9D96-8C609B3041F2}"/>
    <dgm:cxn modelId="{5C580325-0C2E-46AD-872A-858D4E9EC7D6}" srcId="{A2014A59-59B4-4620-8654-C7DD52E1AAAD}" destId="{3C7A3F6B-AB7A-4696-9838-3CF03DEEF774}" srcOrd="1" destOrd="0" parTransId="{42AC40BF-357B-46BE-A05E-70DA444C1FFF}" sibTransId="{8EE1367C-D094-4E73-99CD-C7F7DC0C0A1E}"/>
    <dgm:cxn modelId="{06132627-630A-4548-A275-3C05E4AB4B1D}" type="presOf" srcId="{BD0B1AAF-2E35-4DDE-BE4C-1CB44F4C3CE5}" destId="{221D5597-BC25-46E3-A1F7-7378AD82A80B}" srcOrd="0" destOrd="0" presId="urn:microsoft.com/office/officeart/2005/8/layout/orgChart1"/>
    <dgm:cxn modelId="{6711C82C-A821-45D5-8623-083D09C3875F}" srcId="{ABFCE7FA-627B-4DE2-B0D3-811CBB6071BC}" destId="{F4E7C609-E426-4117-9E88-538D7E43CB42}" srcOrd="8" destOrd="0" parTransId="{082B17E1-78F1-4B86-AC87-DAB06A23C6BF}" sibTransId="{56AB12EE-B94E-4746-BD66-F71636ABC627}"/>
    <dgm:cxn modelId="{7F48042E-9389-4938-B8E8-E0E511D8B15E}" type="presOf" srcId="{ABFCE7FA-627B-4DE2-B0D3-811CBB6071BC}" destId="{841CF585-1F9D-4C1B-8AAF-4DCDE7DCE760}" srcOrd="0" destOrd="0" presId="urn:microsoft.com/office/officeart/2005/8/layout/orgChart1"/>
    <dgm:cxn modelId="{BA780631-7EEE-4CAE-A09B-406AEA367B09}" type="presOf" srcId="{B809A628-B596-4153-A24E-FE9603E4BFBD}" destId="{60348BED-AFD5-4E8D-8BA3-9F91BF219AF4}" srcOrd="1" destOrd="0" presId="urn:microsoft.com/office/officeart/2005/8/layout/orgChart1"/>
    <dgm:cxn modelId="{AD9B8131-CF4F-4B3D-9D09-7D14530473BE}" srcId="{708466A8-EE23-48C3-BCC4-98F69C573093}" destId="{7659B58A-5BA9-41C1-8785-2ADB43F2BEAB}" srcOrd="0" destOrd="0" parTransId="{0485CB84-A3BB-4CF6-A5A5-B491C3A7EBE6}" sibTransId="{CEEAAC5B-2DD6-4D96-BC37-FE4306DBD4CA}"/>
    <dgm:cxn modelId="{67A0EC38-AFFD-41B4-801F-18090229E082}" type="presOf" srcId="{8E82E638-271E-4875-8547-74052B7E3218}" destId="{57A45F8A-C03B-44CE-8DB4-EDD279CB7E44}" srcOrd="0" destOrd="0" presId="urn:microsoft.com/office/officeart/2005/8/layout/orgChart1"/>
    <dgm:cxn modelId="{0E562939-76AA-47F3-9814-79A064BFCEAF}" type="presOf" srcId="{42AC40BF-357B-46BE-A05E-70DA444C1FFF}" destId="{0F9C3946-B8D4-4E27-9E24-6305F5FBD1A3}" srcOrd="0" destOrd="0" presId="urn:microsoft.com/office/officeart/2005/8/layout/orgChart1"/>
    <dgm:cxn modelId="{7BB4C539-3D6A-4C22-8A84-1C4C2D50C763}" type="presOf" srcId="{21EB16CD-998E-4C99-998F-1A5FEDEB3D7A}" destId="{D1669623-7C31-48A8-A891-945DE90C0886}" srcOrd="0" destOrd="0" presId="urn:microsoft.com/office/officeart/2005/8/layout/orgChart1"/>
    <dgm:cxn modelId="{8946D83A-ED75-4375-BB70-FEB6412CD589}" type="presOf" srcId="{1E24326C-7565-4898-A7BB-39D128793CC8}" destId="{561A7BF5-6168-4456-B0C7-86D7600B4E3F}" srcOrd="0" destOrd="0" presId="urn:microsoft.com/office/officeart/2005/8/layout/orgChart1"/>
    <dgm:cxn modelId="{9361603C-EC1E-4064-880B-2886315FCF70}" type="presOf" srcId="{EEE96C2D-FFC2-4E73-A103-2EAF5D94CEBE}" destId="{1C47FA1B-9F4D-4B0C-BB2A-635B5E133770}" srcOrd="0" destOrd="0" presId="urn:microsoft.com/office/officeart/2005/8/layout/orgChart1"/>
    <dgm:cxn modelId="{7ADCE35B-54F9-40FA-8F51-CE53CB27BF3D}" type="presOf" srcId="{ED9F1BC5-13D4-4C6A-A9A4-683A0E53DA8A}" destId="{1053F1DC-65A8-40D2-BEA1-750B2D11C08B}" srcOrd="0" destOrd="0" presId="urn:microsoft.com/office/officeart/2005/8/layout/orgChart1"/>
    <dgm:cxn modelId="{1340025C-FAC1-4B66-9488-FA076B8271E2}" type="presOf" srcId="{0EB74E0B-917F-49F6-9A47-A9875660FC1B}" destId="{7B41ECC6-8D1E-493B-BD2E-2FDFA6F712CA}" srcOrd="0" destOrd="0" presId="urn:microsoft.com/office/officeart/2005/8/layout/orgChart1"/>
    <dgm:cxn modelId="{D8154C5E-BDA7-46B9-909B-F14F6EFCBEEE}" type="presOf" srcId="{2493A50A-E8F5-47F6-965A-B5F0AB8F4712}" destId="{B460C76B-513B-4C8B-A31C-B48D41B427CA}" srcOrd="0" destOrd="0" presId="urn:microsoft.com/office/officeart/2005/8/layout/orgChart1"/>
    <dgm:cxn modelId="{3E5F3560-D737-4F5C-8D5C-A0341E6D95C3}" type="presOf" srcId="{05C1B739-7436-48BF-AA80-4CFEFFC38FB8}" destId="{A53D7475-C658-4E83-B313-DE53C4309BCD}" srcOrd="0" destOrd="0" presId="urn:microsoft.com/office/officeart/2005/8/layout/orgChart1"/>
    <dgm:cxn modelId="{3C9C1B61-020B-4A7B-A575-B7342387E591}" srcId="{ABFCE7FA-627B-4DE2-B0D3-811CBB6071BC}" destId="{2493A50A-E8F5-47F6-965A-B5F0AB8F4712}" srcOrd="6" destOrd="0" parTransId="{09268AF1-6DEA-4D05-9C89-779F6A8531CF}" sibTransId="{B6465117-B302-4CF8-A966-2B4B789C5DF5}"/>
    <dgm:cxn modelId="{D6A7D161-40CC-4E97-83FA-35D54C4E6D59}" type="presOf" srcId="{2493A50A-E8F5-47F6-965A-B5F0AB8F4712}" destId="{2A73F7C3-CF09-4E5E-971F-20521836DA85}" srcOrd="1" destOrd="0" presId="urn:microsoft.com/office/officeart/2005/8/layout/orgChart1"/>
    <dgm:cxn modelId="{82360E45-0823-47DC-84E1-A193E4D3D273}" type="presOf" srcId="{37AC1F9F-35D9-44C0-BC78-CA4D81EDF14A}" destId="{E7618FA3-6288-488B-9192-DA42B8FC95BC}" srcOrd="1" destOrd="0" presId="urn:microsoft.com/office/officeart/2005/8/layout/orgChart1"/>
    <dgm:cxn modelId="{41AAF145-483B-4DBB-9014-AF9CE7184376}" type="presOf" srcId="{AC49FD1B-6A63-4914-9D49-19ACBB0A1A34}" destId="{E8253D20-3485-49BC-BBBA-0002AE9A0F23}" srcOrd="1" destOrd="0" presId="urn:microsoft.com/office/officeart/2005/8/layout/orgChart1"/>
    <dgm:cxn modelId="{69F31469-7C68-49A0-9E34-4C9CBBF3400D}" type="presOf" srcId="{B91280D2-865E-4B15-8A58-97FEAD10F144}" destId="{B534FAC1-F6FA-47F4-BD8A-369DEF9BFE19}" srcOrd="0" destOrd="0" presId="urn:microsoft.com/office/officeart/2005/8/layout/orgChart1"/>
    <dgm:cxn modelId="{8DC53569-3312-469F-8954-702371180C10}" type="presOf" srcId="{7659B58A-5BA9-41C1-8785-2ADB43F2BEAB}" destId="{AFFCDBB8-DFE3-4044-AE49-5BAF1B83ECA5}" srcOrd="1" destOrd="0" presId="urn:microsoft.com/office/officeart/2005/8/layout/orgChart1"/>
    <dgm:cxn modelId="{4BF8C96A-05B6-4B7A-84FF-F264BE087932}" type="presOf" srcId="{0485CB84-A3BB-4CF6-A5A5-B491C3A7EBE6}" destId="{4089CE13-0D41-479B-B22A-EBB8FF9FF558}" srcOrd="0" destOrd="0" presId="urn:microsoft.com/office/officeart/2005/8/layout/orgChart1"/>
    <dgm:cxn modelId="{6B6D404D-8C3D-4CC8-A272-2E29ED8FFD1F}" type="presOf" srcId="{05C1B739-7436-48BF-AA80-4CFEFFC38FB8}" destId="{8FAE00E3-D65A-4090-A204-7C584423283F}" srcOrd="1" destOrd="0" presId="urn:microsoft.com/office/officeart/2005/8/layout/orgChart1"/>
    <dgm:cxn modelId="{77F2726E-5FB3-49FC-9092-EDCD911245D6}" type="presOf" srcId="{708466A8-EE23-48C3-BCC4-98F69C573093}" destId="{6DF93A09-2130-48F8-AD3D-0EAEAE537BF4}" srcOrd="1" destOrd="0" presId="urn:microsoft.com/office/officeart/2005/8/layout/orgChart1"/>
    <dgm:cxn modelId="{9C0B1C52-F0C1-450C-9FE1-9BF5F7527BDC}" type="presOf" srcId="{0CD7F06E-2E9E-4BE5-AFF8-F5E0FD3F657C}" destId="{18AD078E-C04B-4F2C-B131-DBF63E411360}" srcOrd="0" destOrd="0" presId="urn:microsoft.com/office/officeart/2005/8/layout/orgChart1"/>
    <dgm:cxn modelId="{B977E653-67A7-41E6-9EC4-19CD0CCC348A}" type="presOf" srcId="{ADF177C7-A5AD-468B-BF9D-8ECA16DCF7AB}" destId="{140FA60F-6B07-4B89-A6CE-283BE345126D}" srcOrd="0" destOrd="0" presId="urn:microsoft.com/office/officeart/2005/8/layout/orgChart1"/>
    <dgm:cxn modelId="{4B80E274-4A10-490B-A939-2E865601E56B}" type="presOf" srcId="{BA7E27DC-A3F1-4F30-AC38-ED51140C514E}" destId="{14FBF269-4FFE-4C1F-8DB4-F90049255EAF}" srcOrd="0" destOrd="0" presId="urn:microsoft.com/office/officeart/2005/8/layout/orgChart1"/>
    <dgm:cxn modelId="{57352B77-18A3-4FF7-9638-3CF555A49799}" srcId="{42478A09-1D33-43AA-8460-141A77EABD11}" destId="{0C2B4BF9-6FEA-45B4-8C14-296E7284791D}" srcOrd="0" destOrd="0" parTransId="{D501382F-5FBE-42CE-A9B9-4606E7F3D790}" sibTransId="{E48C8C7C-4A68-4F5D-AA5D-C51402F2291E}"/>
    <dgm:cxn modelId="{797D4157-4EE1-4370-81C7-B9B3C057DAF0}" srcId="{708466A8-EE23-48C3-BCC4-98F69C573093}" destId="{8E82E638-271E-4875-8547-74052B7E3218}" srcOrd="1" destOrd="0" parTransId="{B91280D2-865E-4B15-8A58-97FEAD10F144}" sibTransId="{69036B03-A2F5-4687-BA76-E8FC9F5FA466}"/>
    <dgm:cxn modelId="{889F0478-EEAB-4C21-BFDB-1E43969DEDD0}" type="presOf" srcId="{FC41711D-F8B5-48E0-BAB1-A040CECFFA82}" destId="{9C1523C5-3391-47CE-94C9-8819395CD355}" srcOrd="0" destOrd="0" presId="urn:microsoft.com/office/officeart/2005/8/layout/orgChart1"/>
    <dgm:cxn modelId="{81629C83-471A-4677-8C4D-941F909D0AA0}" type="presOf" srcId="{1C282921-021C-4906-8D15-F7FDBE6D6E84}" destId="{2CD59537-BAFB-4DA9-B4E6-2751AEFA9756}" srcOrd="0" destOrd="0" presId="urn:microsoft.com/office/officeart/2005/8/layout/orgChart1"/>
    <dgm:cxn modelId="{3CAE9784-3483-4932-AD95-D7DFC4C4673F}" type="presOf" srcId="{8E82E638-271E-4875-8547-74052B7E3218}" destId="{D6C006F0-C7ED-4899-B2D9-A8862BBC35BB}" srcOrd="1" destOrd="0" presId="urn:microsoft.com/office/officeart/2005/8/layout/orgChart1"/>
    <dgm:cxn modelId="{8EC7A289-886B-49D6-BD3A-4A7A25415EF5}" type="presOf" srcId="{6D771FE9-86ED-4BA3-84CF-0E37225CEE1A}" destId="{422B000B-9403-4105-B59A-EE2FF808950A}" srcOrd="0" destOrd="0" presId="urn:microsoft.com/office/officeart/2005/8/layout/orgChart1"/>
    <dgm:cxn modelId="{1FEA748B-28BD-4426-9546-114BEC946637}" srcId="{ABFCE7FA-627B-4DE2-B0D3-811CBB6071BC}" destId="{37AC1F9F-35D9-44C0-BC78-CA4D81EDF14A}" srcOrd="4" destOrd="0" parTransId="{21EB16CD-998E-4C99-998F-1A5FEDEB3D7A}" sibTransId="{AA3C0D60-B596-4820-B556-96AAA79D1349}"/>
    <dgm:cxn modelId="{B88A328F-7834-444D-98FA-59C30CE32571}" type="presOf" srcId="{A2014A59-59B4-4620-8654-C7DD52E1AAAD}" destId="{41C29E36-4531-41BB-8DF0-0A652CA6C9BC}" srcOrd="0" destOrd="0" presId="urn:microsoft.com/office/officeart/2005/8/layout/orgChart1"/>
    <dgm:cxn modelId="{2FC2AE93-354F-4961-82AB-B681EA03AC42}" type="presOf" srcId="{708466A8-EE23-48C3-BCC4-98F69C573093}" destId="{B2F3B8FF-579A-4DCC-B05B-3E0C8D36E884}" srcOrd="0" destOrd="0" presId="urn:microsoft.com/office/officeart/2005/8/layout/orgChart1"/>
    <dgm:cxn modelId="{4702C196-4C60-4AC1-B641-860C7525A2D8}" type="presOf" srcId="{B24D1D9C-BB8E-4010-A205-E71ED8A5E5DC}" destId="{B22AE54B-E0B8-4A1A-8440-153B17059BF6}" srcOrd="0" destOrd="0" presId="urn:microsoft.com/office/officeart/2005/8/layout/orgChart1"/>
    <dgm:cxn modelId="{993D2B9A-86A2-4918-A292-2470512323B2}" type="presOf" srcId="{A2014A59-59B4-4620-8654-C7DD52E1AAAD}" destId="{F9D5B11F-6BD1-40E4-8246-0E6AFAED3F0F}" srcOrd="1" destOrd="0" presId="urn:microsoft.com/office/officeart/2005/8/layout/orgChart1"/>
    <dgm:cxn modelId="{E5B2579B-D41A-41E0-9F74-9E727BF47C91}" type="presOf" srcId="{3C7A3F6B-AB7A-4696-9838-3CF03DEEF774}" destId="{F9CDD3DF-DEA5-4A11-A8FE-70A865C727EE}" srcOrd="1" destOrd="0" presId="urn:microsoft.com/office/officeart/2005/8/layout/orgChart1"/>
    <dgm:cxn modelId="{B492E79E-0DC8-40FD-A603-B82785BA1DC4}" type="presOf" srcId="{37AC1F9F-35D9-44C0-BC78-CA4D81EDF14A}" destId="{E2FC225F-ABF9-40D7-AECC-4F4060CA5E53}" srcOrd="0" destOrd="0" presId="urn:microsoft.com/office/officeart/2005/8/layout/orgChart1"/>
    <dgm:cxn modelId="{C6ACB1A2-CE0F-4A8D-9070-9206CD1370B7}" srcId="{ABFCE7FA-627B-4DE2-B0D3-811CBB6071BC}" destId="{A41ACBE0-9388-4828-9173-5FEA8851D7EF}" srcOrd="0" destOrd="0" parTransId="{6D771FE9-86ED-4BA3-84CF-0E37225CEE1A}" sibTransId="{8F9EE6CE-0975-4ACD-B381-1151C9081BAB}"/>
    <dgm:cxn modelId="{336608A6-4712-4F94-A057-C28C5A8F412D}" type="presOf" srcId="{0C2B4BF9-6FEA-45B4-8C14-296E7284791D}" destId="{068C263E-C542-47C8-8770-691556F6B972}" srcOrd="1" destOrd="0" presId="urn:microsoft.com/office/officeart/2005/8/layout/orgChart1"/>
    <dgm:cxn modelId="{26A84CB0-C704-47D5-BABE-5F903F2660C4}" type="presOf" srcId="{ADF177C7-A5AD-468B-BF9D-8ECA16DCF7AB}" destId="{46199DE2-B1B8-4EB3-9515-BECCB559EB3C}" srcOrd="1" destOrd="0" presId="urn:microsoft.com/office/officeart/2005/8/layout/orgChart1"/>
    <dgm:cxn modelId="{A976F6B1-C7A2-4911-8A8C-0234F395BE48}" srcId="{ABFCE7FA-627B-4DE2-B0D3-811CBB6071BC}" destId="{05C1B739-7436-48BF-AA80-4CFEFFC38FB8}" srcOrd="1" destOrd="0" parTransId="{EEE96C2D-FFC2-4E73-A103-2EAF5D94CEBE}" sibTransId="{67145286-E802-4FB2-A128-CDECE50EB8C2}"/>
    <dgm:cxn modelId="{E07122B2-D820-4096-96AB-B93365BDBA01}" type="presOf" srcId="{F4E7C609-E426-4117-9E88-538D7E43CB42}" destId="{FCAF3AD1-52DA-40C6-A05A-0E2B644F5237}" srcOrd="1" destOrd="0" presId="urn:microsoft.com/office/officeart/2005/8/layout/orgChart1"/>
    <dgm:cxn modelId="{9C5E12B4-B0EF-4935-9C21-0BA0895192D7}" type="presOf" srcId="{E89DA9E5-B84B-49C9-99B4-B82440A70F77}" destId="{BB12EF2D-18E2-437D-A391-64DC27B06B2F}" srcOrd="0" destOrd="0" presId="urn:microsoft.com/office/officeart/2005/8/layout/orgChart1"/>
    <dgm:cxn modelId="{2428C8B8-0524-4FA3-B1E0-1743F8AC87B2}" srcId="{ABFCE7FA-627B-4DE2-B0D3-811CBB6071BC}" destId="{0EB74E0B-917F-49F6-9A47-A9875660FC1B}" srcOrd="5" destOrd="0" parTransId="{B24D1D9C-BB8E-4010-A205-E71ED8A5E5DC}" sibTransId="{3DAF7564-8FD3-4320-9298-2C465EB2B6CB}"/>
    <dgm:cxn modelId="{EE4D9EBD-45CC-4603-B401-F9D096BBB1F5}" srcId="{3C7A3F6B-AB7A-4696-9838-3CF03DEEF774}" destId="{E89DA9E5-B84B-49C9-99B4-B82440A70F77}" srcOrd="0" destOrd="0" parTransId="{0F15B0D3-4290-4A71-9AEC-850E4545427E}" sibTransId="{0F8F2F0C-8B51-42EF-819B-F74685573218}"/>
    <dgm:cxn modelId="{EC2DCFBD-C9C7-4BE1-A5BA-B56CBF72970A}" type="presOf" srcId="{28BD5013-A30E-4EBF-A661-3118121F7302}" destId="{8FCAE22E-0B19-4550-ABD1-44C205C301FE}" srcOrd="1" destOrd="0" presId="urn:microsoft.com/office/officeart/2005/8/layout/orgChart1"/>
    <dgm:cxn modelId="{CE01DFBD-01F1-49E4-8A1C-556377D407E3}" type="presOf" srcId="{E89DA9E5-B84B-49C9-99B4-B82440A70F77}" destId="{647D97A0-D58E-41E9-B422-EDF3EFADA52E}" srcOrd="1" destOrd="0" presId="urn:microsoft.com/office/officeart/2005/8/layout/orgChart1"/>
    <dgm:cxn modelId="{26D7D6CA-7AB1-415A-B93B-0DDBC56E77BD}" type="presOf" srcId="{42478A09-1D33-43AA-8460-141A77EABD11}" destId="{F77AEA15-F8AC-4CED-B3BE-36B3AD370DBD}" srcOrd="0" destOrd="0" presId="urn:microsoft.com/office/officeart/2005/8/layout/orgChart1"/>
    <dgm:cxn modelId="{101FB3CB-4689-4405-94B8-5EF23DCD7AA6}" type="presOf" srcId="{3C7A3F6B-AB7A-4696-9838-3CF03DEEF774}" destId="{4BDA9A2D-B2DB-4BC8-A646-65A11EF662D5}" srcOrd="0" destOrd="0" presId="urn:microsoft.com/office/officeart/2005/8/layout/orgChart1"/>
    <dgm:cxn modelId="{C82144D2-1EE6-41DB-9A6A-045D186BF337}" type="presOf" srcId="{A41ACBE0-9388-4828-9173-5FEA8851D7EF}" destId="{191BC192-C12F-4438-A189-F0DFACF06D09}" srcOrd="1" destOrd="0" presId="urn:microsoft.com/office/officeart/2005/8/layout/orgChart1"/>
    <dgm:cxn modelId="{896631D6-E696-41AE-83A0-4FEFA9E4920C}" srcId="{ABFCE7FA-627B-4DE2-B0D3-811CBB6071BC}" destId="{2A5D28E7-3DEE-4A7D-8A8F-1F8A10FAC7EB}" srcOrd="2" destOrd="0" parTransId="{1E24326C-7565-4898-A7BB-39D128793CC8}" sibTransId="{EAE03470-83C7-4DB9-8AEC-ABF377D0E829}"/>
    <dgm:cxn modelId="{DC93B4DD-027F-4EB1-8CC7-93E84350032B}" type="presOf" srcId="{B809A628-B596-4153-A24E-FE9603E4BFBD}" destId="{662A2F41-FE24-4E27-BBA9-A316F45FCF0B}" srcOrd="0" destOrd="0" presId="urn:microsoft.com/office/officeart/2005/8/layout/orgChart1"/>
    <dgm:cxn modelId="{C80432E4-655B-4E0A-ABCC-06031AE2D3A5}" srcId="{ABFCE7FA-627B-4DE2-B0D3-811CBB6071BC}" destId="{ADF177C7-A5AD-468B-BF9D-8ECA16DCF7AB}" srcOrd="3" destOrd="0" parTransId="{0CD7F06E-2E9E-4BE5-AFF8-F5E0FD3F657C}" sibTransId="{0DDBD939-7E0B-42C6-B965-1F8D9E6EC2F0}"/>
    <dgm:cxn modelId="{7A9D13E7-E365-42C0-A14D-3289B751D855}" srcId="{0C2B4BF9-6FEA-45B4-8C14-296E7284791D}" destId="{708466A8-EE23-48C3-BCC4-98F69C573093}" srcOrd="0" destOrd="0" parTransId="{FC41711D-F8B5-48E0-BAB1-A040CECFFA82}" sibTransId="{7F9B1D28-2BBC-4741-8A10-0F12DF1BCD42}"/>
    <dgm:cxn modelId="{4EA442EB-CC93-4324-80C1-3B7273888966}" type="presOf" srcId="{ABFCE7FA-627B-4DE2-B0D3-811CBB6071BC}" destId="{95222C9D-09DE-41EB-9FEB-15716CBA867E}" srcOrd="1" destOrd="0" presId="urn:microsoft.com/office/officeart/2005/8/layout/orgChart1"/>
    <dgm:cxn modelId="{CCD1CAEB-4F7D-408B-B2CE-B904FEC06745}" srcId="{0C2B4BF9-6FEA-45B4-8C14-296E7284791D}" destId="{ABFCE7FA-627B-4DE2-B0D3-811CBB6071BC}" srcOrd="1" destOrd="0" parTransId="{BD0B1AAF-2E35-4DDE-BE4C-1CB44F4C3CE5}" sibTransId="{A866AB8C-7CDA-4654-80D5-406F75C12F40}"/>
    <dgm:cxn modelId="{C86640F0-2153-435D-8E85-7D45EAD7B170}" type="presOf" srcId="{28BD5013-A30E-4EBF-A661-3118121F7302}" destId="{348FB6AF-EBF9-4CE1-85CC-44D2A73CD1F4}" srcOrd="0" destOrd="0" presId="urn:microsoft.com/office/officeart/2005/8/layout/orgChart1"/>
    <dgm:cxn modelId="{4C34A2F0-B2C2-4119-B671-82A339E5B8D0}" type="presOf" srcId="{7659B58A-5BA9-41C1-8785-2ADB43F2BEAB}" destId="{CEFBC068-9FBD-4759-9708-60227EF79042}" srcOrd="0" destOrd="0" presId="urn:microsoft.com/office/officeart/2005/8/layout/orgChart1"/>
    <dgm:cxn modelId="{E3C31DF2-37BA-429A-B81D-CB00C80FBE17}" type="presOf" srcId="{2A5D28E7-3DEE-4A7D-8A8F-1F8A10FAC7EB}" destId="{82903A8D-64D3-4410-ADCC-A1CA5D7C4852}" srcOrd="1" destOrd="0" presId="urn:microsoft.com/office/officeart/2005/8/layout/orgChart1"/>
    <dgm:cxn modelId="{2FE743F3-787D-4C39-81F2-6ECC1BF4CEF6}" type="presOf" srcId="{0C2B4BF9-6FEA-45B4-8C14-296E7284791D}" destId="{EC0F242F-3322-4196-A6A1-15EC74763DAA}" srcOrd="0" destOrd="0" presId="urn:microsoft.com/office/officeart/2005/8/layout/orgChart1"/>
    <dgm:cxn modelId="{F8F184F5-F574-4510-A5DB-744E35F7EB2B}" srcId="{0C2B4BF9-6FEA-45B4-8C14-296E7284791D}" destId="{A2014A59-59B4-4620-8654-C7DD52E1AAAD}" srcOrd="2" destOrd="0" parTransId="{DB234395-FCD4-469C-A0D9-C4A61475D481}" sibTransId="{9E28C200-CC48-479D-90B5-E1DBFA47F6CB}"/>
    <dgm:cxn modelId="{639B70FC-E024-429C-A83F-F36A4F49DAE5}" srcId="{ABFCE7FA-627B-4DE2-B0D3-811CBB6071BC}" destId="{AC49FD1B-6A63-4914-9D49-19ACBB0A1A34}" srcOrd="7" destOrd="0" parTransId="{1C282921-021C-4906-8D15-F7FDBE6D6E84}" sibTransId="{356F65BC-4D1E-4E26-8271-2BD3F6E1F6CC}"/>
    <dgm:cxn modelId="{E6CB7BFD-FEBB-4839-9BA9-A21A00B19D89}" type="presOf" srcId="{DB234395-FCD4-469C-A0D9-C4A61475D481}" destId="{D8CA60ED-9E6D-4997-BDB8-ECFEA828547F}" srcOrd="0" destOrd="0" presId="urn:microsoft.com/office/officeart/2005/8/layout/orgChart1"/>
    <dgm:cxn modelId="{383D6897-B6DF-46B8-AE15-AE1798D61805}" type="presParOf" srcId="{F77AEA15-F8AC-4CED-B3BE-36B3AD370DBD}" destId="{E14B07D5-49E4-4BB5-A3B3-07D90CD00B46}" srcOrd="0" destOrd="0" presId="urn:microsoft.com/office/officeart/2005/8/layout/orgChart1"/>
    <dgm:cxn modelId="{B3E2A798-169B-4819-9075-682AC61067F9}" type="presParOf" srcId="{E14B07D5-49E4-4BB5-A3B3-07D90CD00B46}" destId="{C5260617-4FBA-4898-BD72-09F4BC7A8319}" srcOrd="0" destOrd="0" presId="urn:microsoft.com/office/officeart/2005/8/layout/orgChart1"/>
    <dgm:cxn modelId="{F64A25C9-190E-4E12-A446-9EF4348BABE2}" type="presParOf" srcId="{C5260617-4FBA-4898-BD72-09F4BC7A8319}" destId="{EC0F242F-3322-4196-A6A1-15EC74763DAA}" srcOrd="0" destOrd="0" presId="urn:microsoft.com/office/officeart/2005/8/layout/orgChart1"/>
    <dgm:cxn modelId="{E712495A-7920-44EC-BBFA-D68F798947EE}" type="presParOf" srcId="{C5260617-4FBA-4898-BD72-09F4BC7A8319}" destId="{068C263E-C542-47C8-8770-691556F6B972}" srcOrd="1" destOrd="0" presId="urn:microsoft.com/office/officeart/2005/8/layout/orgChart1"/>
    <dgm:cxn modelId="{BA2D052A-C205-4AD4-9628-7EE7A2A2ABF9}" type="presParOf" srcId="{E14B07D5-49E4-4BB5-A3B3-07D90CD00B46}" destId="{2A227B30-7322-4E7E-A3CE-59E149CD9CFE}" srcOrd="1" destOrd="0" presId="urn:microsoft.com/office/officeart/2005/8/layout/orgChart1"/>
    <dgm:cxn modelId="{CF014F3A-AB5A-42C3-871C-102500EF8EBC}" type="presParOf" srcId="{2A227B30-7322-4E7E-A3CE-59E149CD9CFE}" destId="{9C1523C5-3391-47CE-94C9-8819395CD355}" srcOrd="0" destOrd="0" presId="urn:microsoft.com/office/officeart/2005/8/layout/orgChart1"/>
    <dgm:cxn modelId="{3FD43504-255A-41F6-896F-C45962191ECE}" type="presParOf" srcId="{2A227B30-7322-4E7E-A3CE-59E149CD9CFE}" destId="{486E9447-DCA9-456E-8176-E508EACD4168}" srcOrd="1" destOrd="0" presId="urn:microsoft.com/office/officeart/2005/8/layout/orgChart1"/>
    <dgm:cxn modelId="{8249BBB0-8284-4492-9D2D-3266B72A8055}" type="presParOf" srcId="{486E9447-DCA9-456E-8176-E508EACD4168}" destId="{904FA7D3-F762-40B9-BF53-44C3CADD78FE}" srcOrd="0" destOrd="0" presId="urn:microsoft.com/office/officeart/2005/8/layout/orgChart1"/>
    <dgm:cxn modelId="{1A5AC374-DBB5-4B73-BAF3-695795BC00FD}" type="presParOf" srcId="{904FA7D3-F762-40B9-BF53-44C3CADD78FE}" destId="{B2F3B8FF-579A-4DCC-B05B-3E0C8D36E884}" srcOrd="0" destOrd="0" presId="urn:microsoft.com/office/officeart/2005/8/layout/orgChart1"/>
    <dgm:cxn modelId="{D987FF99-7A92-4D14-AF2D-7B330F81B0B6}" type="presParOf" srcId="{904FA7D3-F762-40B9-BF53-44C3CADD78FE}" destId="{6DF93A09-2130-48F8-AD3D-0EAEAE537BF4}" srcOrd="1" destOrd="0" presId="urn:microsoft.com/office/officeart/2005/8/layout/orgChart1"/>
    <dgm:cxn modelId="{18FDE5E3-A998-4B27-8E0B-1091BEFB5F7B}" type="presParOf" srcId="{486E9447-DCA9-456E-8176-E508EACD4168}" destId="{A13FE913-02B4-4608-B50E-40B93D07F0CB}" srcOrd="1" destOrd="0" presId="urn:microsoft.com/office/officeart/2005/8/layout/orgChart1"/>
    <dgm:cxn modelId="{6CA8B509-4FE5-4757-A9DF-D1E554725BFE}" type="presParOf" srcId="{486E9447-DCA9-456E-8176-E508EACD4168}" destId="{B44B4D66-AF70-446D-B0AD-94967DFA8971}" srcOrd="2" destOrd="0" presId="urn:microsoft.com/office/officeart/2005/8/layout/orgChart1"/>
    <dgm:cxn modelId="{B503C362-B6BE-4BCA-A445-B241598800AE}" type="presParOf" srcId="{B44B4D66-AF70-446D-B0AD-94967DFA8971}" destId="{4089CE13-0D41-479B-B22A-EBB8FF9FF558}" srcOrd="0" destOrd="0" presId="urn:microsoft.com/office/officeart/2005/8/layout/orgChart1"/>
    <dgm:cxn modelId="{BB7E5CB8-CC7C-4ECD-AB97-8434E2F5C89B}" type="presParOf" srcId="{B44B4D66-AF70-446D-B0AD-94967DFA8971}" destId="{513013AC-0D9E-49F9-B20D-77ADFA1DE816}" srcOrd="1" destOrd="0" presId="urn:microsoft.com/office/officeart/2005/8/layout/orgChart1"/>
    <dgm:cxn modelId="{E9ACCCE3-75E8-445C-98D7-B139A8E712AD}" type="presParOf" srcId="{513013AC-0D9E-49F9-B20D-77ADFA1DE816}" destId="{0B329919-BE45-400F-970B-A68AD5B23FC7}" srcOrd="0" destOrd="0" presId="urn:microsoft.com/office/officeart/2005/8/layout/orgChart1"/>
    <dgm:cxn modelId="{120E1400-3767-4A61-A9E9-BFB0BE340D4F}" type="presParOf" srcId="{0B329919-BE45-400F-970B-A68AD5B23FC7}" destId="{CEFBC068-9FBD-4759-9708-60227EF79042}" srcOrd="0" destOrd="0" presId="urn:microsoft.com/office/officeart/2005/8/layout/orgChart1"/>
    <dgm:cxn modelId="{9941DE91-FF73-4C87-A74E-79DDFA63F9EC}" type="presParOf" srcId="{0B329919-BE45-400F-970B-A68AD5B23FC7}" destId="{AFFCDBB8-DFE3-4044-AE49-5BAF1B83ECA5}" srcOrd="1" destOrd="0" presId="urn:microsoft.com/office/officeart/2005/8/layout/orgChart1"/>
    <dgm:cxn modelId="{ACC34874-F0AE-46EC-B0BE-561C7BBF7962}" type="presParOf" srcId="{513013AC-0D9E-49F9-B20D-77ADFA1DE816}" destId="{3C6DFC53-BE3B-48BF-ADCA-4D4828441DE5}" srcOrd="1" destOrd="0" presId="urn:microsoft.com/office/officeart/2005/8/layout/orgChart1"/>
    <dgm:cxn modelId="{44F504CB-485D-45BB-B853-BFDC85FD11C5}" type="presParOf" srcId="{513013AC-0D9E-49F9-B20D-77ADFA1DE816}" destId="{C841E23A-1E27-4059-B570-E80B8FCB8AE6}" srcOrd="2" destOrd="0" presId="urn:microsoft.com/office/officeart/2005/8/layout/orgChart1"/>
    <dgm:cxn modelId="{2175F4A2-16B3-40B1-8758-20DB91B7E59F}" type="presParOf" srcId="{B44B4D66-AF70-446D-B0AD-94967DFA8971}" destId="{B534FAC1-F6FA-47F4-BD8A-369DEF9BFE19}" srcOrd="2" destOrd="0" presId="urn:microsoft.com/office/officeart/2005/8/layout/orgChart1"/>
    <dgm:cxn modelId="{79E4CED3-A799-4C62-8531-76BE1A680730}" type="presParOf" srcId="{B44B4D66-AF70-446D-B0AD-94967DFA8971}" destId="{BDC56D20-2283-4E53-9D08-74B7C69BBAAA}" srcOrd="3" destOrd="0" presId="urn:microsoft.com/office/officeart/2005/8/layout/orgChart1"/>
    <dgm:cxn modelId="{FA2A2461-30AE-4C01-9028-8966A885ADFE}" type="presParOf" srcId="{BDC56D20-2283-4E53-9D08-74B7C69BBAAA}" destId="{CD9E690E-60ED-444A-B080-2BE48B4D92BA}" srcOrd="0" destOrd="0" presId="urn:microsoft.com/office/officeart/2005/8/layout/orgChart1"/>
    <dgm:cxn modelId="{4B31367A-0364-49AE-92A0-80F484DF21E4}" type="presParOf" srcId="{CD9E690E-60ED-444A-B080-2BE48B4D92BA}" destId="{57A45F8A-C03B-44CE-8DB4-EDD279CB7E44}" srcOrd="0" destOrd="0" presId="urn:microsoft.com/office/officeart/2005/8/layout/orgChart1"/>
    <dgm:cxn modelId="{57882F84-4F88-4CE4-8760-3B6B478D0BF5}" type="presParOf" srcId="{CD9E690E-60ED-444A-B080-2BE48B4D92BA}" destId="{D6C006F0-C7ED-4899-B2D9-A8862BBC35BB}" srcOrd="1" destOrd="0" presId="urn:microsoft.com/office/officeart/2005/8/layout/orgChart1"/>
    <dgm:cxn modelId="{A25112DC-F051-426C-A143-F0B8B08DBBFF}" type="presParOf" srcId="{BDC56D20-2283-4E53-9D08-74B7C69BBAAA}" destId="{1E9A9EAF-E016-4974-8BDF-983E1AD207B6}" srcOrd="1" destOrd="0" presId="urn:microsoft.com/office/officeart/2005/8/layout/orgChart1"/>
    <dgm:cxn modelId="{C8327EFF-ED7A-4C78-817B-E36A3F05ED0D}" type="presParOf" srcId="{BDC56D20-2283-4E53-9D08-74B7C69BBAAA}" destId="{C650EEAF-6A96-4735-9DCE-8072F699581C}" srcOrd="2" destOrd="0" presId="urn:microsoft.com/office/officeart/2005/8/layout/orgChart1"/>
    <dgm:cxn modelId="{2EA50610-DEDF-4FB9-9A49-9B222D6F2971}" type="presParOf" srcId="{2A227B30-7322-4E7E-A3CE-59E149CD9CFE}" destId="{221D5597-BC25-46E3-A1F7-7378AD82A80B}" srcOrd="2" destOrd="0" presId="urn:microsoft.com/office/officeart/2005/8/layout/orgChart1"/>
    <dgm:cxn modelId="{FE454B5A-5B1D-43AA-8886-4E0E46A8F1E5}" type="presParOf" srcId="{2A227B30-7322-4E7E-A3CE-59E149CD9CFE}" destId="{E376F85D-9BB0-4948-BAE8-C511A544F399}" srcOrd="3" destOrd="0" presId="urn:microsoft.com/office/officeart/2005/8/layout/orgChart1"/>
    <dgm:cxn modelId="{7B78BDCA-6C06-4771-8BDE-72D30CF6634D}" type="presParOf" srcId="{E376F85D-9BB0-4948-BAE8-C511A544F399}" destId="{B62CCEA0-8122-4AD2-9347-706810ECE936}" srcOrd="0" destOrd="0" presId="urn:microsoft.com/office/officeart/2005/8/layout/orgChart1"/>
    <dgm:cxn modelId="{AE7BD597-E6B7-4460-812A-E4CFFDF9A8C3}" type="presParOf" srcId="{B62CCEA0-8122-4AD2-9347-706810ECE936}" destId="{841CF585-1F9D-4C1B-8AAF-4DCDE7DCE760}" srcOrd="0" destOrd="0" presId="urn:microsoft.com/office/officeart/2005/8/layout/orgChart1"/>
    <dgm:cxn modelId="{FDC5F30C-6333-49F9-940B-CAE75543BE82}" type="presParOf" srcId="{B62CCEA0-8122-4AD2-9347-706810ECE936}" destId="{95222C9D-09DE-41EB-9FEB-15716CBA867E}" srcOrd="1" destOrd="0" presId="urn:microsoft.com/office/officeart/2005/8/layout/orgChart1"/>
    <dgm:cxn modelId="{1D941393-0A53-40B2-A4A5-3907D848AB54}" type="presParOf" srcId="{E376F85D-9BB0-4948-BAE8-C511A544F399}" destId="{D4F699B5-B2AD-4AAB-A1B0-5559BE3D4E74}" srcOrd="1" destOrd="0" presId="urn:microsoft.com/office/officeart/2005/8/layout/orgChart1"/>
    <dgm:cxn modelId="{F9AD9616-7561-4411-8948-8E67A52F7380}" type="presParOf" srcId="{E376F85D-9BB0-4948-BAE8-C511A544F399}" destId="{7F2A6245-9473-4817-9C13-41D227070C68}" srcOrd="2" destOrd="0" presId="urn:microsoft.com/office/officeart/2005/8/layout/orgChart1"/>
    <dgm:cxn modelId="{E9D9664A-7627-4EC1-9AF5-20D216DD9A13}" type="presParOf" srcId="{7F2A6245-9473-4817-9C13-41D227070C68}" destId="{422B000B-9403-4105-B59A-EE2FF808950A}" srcOrd="0" destOrd="0" presId="urn:microsoft.com/office/officeart/2005/8/layout/orgChart1"/>
    <dgm:cxn modelId="{0D3C783F-36F9-4625-B979-11C958824E8C}" type="presParOf" srcId="{7F2A6245-9473-4817-9C13-41D227070C68}" destId="{78744572-4FB3-4558-9843-B6CD2A264BAC}" srcOrd="1" destOrd="0" presId="urn:microsoft.com/office/officeart/2005/8/layout/orgChart1"/>
    <dgm:cxn modelId="{E5DDFAB8-7D95-4CBD-9524-ACCC9FD20345}" type="presParOf" srcId="{78744572-4FB3-4558-9843-B6CD2A264BAC}" destId="{123A9A38-DA36-4F2F-9CB5-15287106B4B7}" srcOrd="0" destOrd="0" presId="urn:microsoft.com/office/officeart/2005/8/layout/orgChart1"/>
    <dgm:cxn modelId="{1C914612-0B78-4010-AE34-06E483CF26DC}" type="presParOf" srcId="{123A9A38-DA36-4F2F-9CB5-15287106B4B7}" destId="{367C9DAC-8693-4316-AF07-4026427EF7AB}" srcOrd="0" destOrd="0" presId="urn:microsoft.com/office/officeart/2005/8/layout/orgChart1"/>
    <dgm:cxn modelId="{F750A329-DC0C-4AAC-9790-32B5AB8F579E}" type="presParOf" srcId="{123A9A38-DA36-4F2F-9CB5-15287106B4B7}" destId="{191BC192-C12F-4438-A189-F0DFACF06D09}" srcOrd="1" destOrd="0" presId="urn:microsoft.com/office/officeart/2005/8/layout/orgChart1"/>
    <dgm:cxn modelId="{1354ED16-5258-4166-B1C8-368CA5C74EAD}" type="presParOf" srcId="{78744572-4FB3-4558-9843-B6CD2A264BAC}" destId="{60586A68-399B-4CFD-9A88-30388C911900}" srcOrd="1" destOrd="0" presId="urn:microsoft.com/office/officeart/2005/8/layout/orgChart1"/>
    <dgm:cxn modelId="{42B13CBE-E94A-489F-B295-75DFD7589BB2}" type="presParOf" srcId="{78744572-4FB3-4558-9843-B6CD2A264BAC}" destId="{79A69605-0A11-4848-89FC-81CC5D1213AE}" srcOrd="2" destOrd="0" presId="urn:microsoft.com/office/officeart/2005/8/layout/orgChart1"/>
    <dgm:cxn modelId="{F589C035-A279-4797-9E64-0D3A5748F80E}" type="presParOf" srcId="{7F2A6245-9473-4817-9C13-41D227070C68}" destId="{1C47FA1B-9F4D-4B0C-BB2A-635B5E133770}" srcOrd="2" destOrd="0" presId="urn:microsoft.com/office/officeart/2005/8/layout/orgChart1"/>
    <dgm:cxn modelId="{C2206A52-3A85-4569-AB52-305A81FCD3AC}" type="presParOf" srcId="{7F2A6245-9473-4817-9C13-41D227070C68}" destId="{D1AA56D4-5498-4033-A783-5ABDE6C70A1F}" srcOrd="3" destOrd="0" presId="urn:microsoft.com/office/officeart/2005/8/layout/orgChart1"/>
    <dgm:cxn modelId="{34938F3C-338C-48CE-9110-0E41EF67D4F1}" type="presParOf" srcId="{D1AA56D4-5498-4033-A783-5ABDE6C70A1F}" destId="{E6E0034D-691F-4720-BDE7-FFD8469EF8BE}" srcOrd="0" destOrd="0" presId="urn:microsoft.com/office/officeart/2005/8/layout/orgChart1"/>
    <dgm:cxn modelId="{0811BFDC-32D7-4106-9DB7-C623E0EF3524}" type="presParOf" srcId="{E6E0034D-691F-4720-BDE7-FFD8469EF8BE}" destId="{A53D7475-C658-4E83-B313-DE53C4309BCD}" srcOrd="0" destOrd="0" presId="urn:microsoft.com/office/officeart/2005/8/layout/orgChart1"/>
    <dgm:cxn modelId="{411A42E6-C68B-42DE-A3FB-38978B38A89C}" type="presParOf" srcId="{E6E0034D-691F-4720-BDE7-FFD8469EF8BE}" destId="{8FAE00E3-D65A-4090-A204-7C584423283F}" srcOrd="1" destOrd="0" presId="urn:microsoft.com/office/officeart/2005/8/layout/orgChart1"/>
    <dgm:cxn modelId="{735E439A-F5F4-404E-BEBB-D84000EA144F}" type="presParOf" srcId="{D1AA56D4-5498-4033-A783-5ABDE6C70A1F}" destId="{B942BD42-D48A-4CBA-8E29-7D7725018596}" srcOrd="1" destOrd="0" presId="urn:microsoft.com/office/officeart/2005/8/layout/orgChart1"/>
    <dgm:cxn modelId="{490353FD-08CC-469F-92DC-46EF99AC95EC}" type="presParOf" srcId="{D1AA56D4-5498-4033-A783-5ABDE6C70A1F}" destId="{7FA9C19D-C52C-4A10-B4E3-9425E3FFD42F}" srcOrd="2" destOrd="0" presId="urn:microsoft.com/office/officeart/2005/8/layout/orgChart1"/>
    <dgm:cxn modelId="{428A2060-A62D-47E5-9852-7C10FE80A70F}" type="presParOf" srcId="{7F2A6245-9473-4817-9C13-41D227070C68}" destId="{561A7BF5-6168-4456-B0C7-86D7600B4E3F}" srcOrd="4" destOrd="0" presId="urn:microsoft.com/office/officeart/2005/8/layout/orgChart1"/>
    <dgm:cxn modelId="{84C02071-74F5-4D79-8E17-6E9330353E92}" type="presParOf" srcId="{7F2A6245-9473-4817-9C13-41D227070C68}" destId="{067367F9-B2CE-4078-9347-9A1DB73DB318}" srcOrd="5" destOrd="0" presId="urn:microsoft.com/office/officeart/2005/8/layout/orgChart1"/>
    <dgm:cxn modelId="{A361B2FF-C9BA-4658-9EAD-BEA4066D4FB5}" type="presParOf" srcId="{067367F9-B2CE-4078-9347-9A1DB73DB318}" destId="{5D039286-AF9D-4A3B-8B9A-9E429F3DD94E}" srcOrd="0" destOrd="0" presId="urn:microsoft.com/office/officeart/2005/8/layout/orgChart1"/>
    <dgm:cxn modelId="{E3B01FF6-DED5-4096-B99A-3739D9CF4BF8}" type="presParOf" srcId="{5D039286-AF9D-4A3B-8B9A-9E429F3DD94E}" destId="{3D07CE2B-D15D-4133-B26F-AF154B7A4A2F}" srcOrd="0" destOrd="0" presId="urn:microsoft.com/office/officeart/2005/8/layout/orgChart1"/>
    <dgm:cxn modelId="{08312134-0F89-4795-B762-56A893EC5001}" type="presParOf" srcId="{5D039286-AF9D-4A3B-8B9A-9E429F3DD94E}" destId="{82903A8D-64D3-4410-ADCC-A1CA5D7C4852}" srcOrd="1" destOrd="0" presId="urn:microsoft.com/office/officeart/2005/8/layout/orgChart1"/>
    <dgm:cxn modelId="{5514D2EF-113C-4928-9B95-48AAD365DF55}" type="presParOf" srcId="{067367F9-B2CE-4078-9347-9A1DB73DB318}" destId="{B9B6E85C-A590-4898-820C-B7C621842289}" srcOrd="1" destOrd="0" presId="urn:microsoft.com/office/officeart/2005/8/layout/orgChart1"/>
    <dgm:cxn modelId="{1423CD06-D5D0-43D7-B496-E25751106C98}" type="presParOf" srcId="{067367F9-B2CE-4078-9347-9A1DB73DB318}" destId="{FE8709FD-A78B-45BC-95FF-12391A6F04FD}" srcOrd="2" destOrd="0" presId="urn:microsoft.com/office/officeart/2005/8/layout/orgChart1"/>
    <dgm:cxn modelId="{AD345B54-B39E-47A2-8B5B-3905ED4AC439}" type="presParOf" srcId="{7F2A6245-9473-4817-9C13-41D227070C68}" destId="{18AD078E-C04B-4F2C-B131-DBF63E411360}" srcOrd="6" destOrd="0" presId="urn:microsoft.com/office/officeart/2005/8/layout/orgChart1"/>
    <dgm:cxn modelId="{60AF34F3-6162-443F-AAA8-93A4D9AC537D}" type="presParOf" srcId="{7F2A6245-9473-4817-9C13-41D227070C68}" destId="{6156B6E1-AC5A-4750-9847-F23BF1821271}" srcOrd="7" destOrd="0" presId="urn:microsoft.com/office/officeart/2005/8/layout/orgChart1"/>
    <dgm:cxn modelId="{E2351945-8A86-49A2-8BD9-D8959E8AF059}" type="presParOf" srcId="{6156B6E1-AC5A-4750-9847-F23BF1821271}" destId="{342BD2F1-09AD-413A-A80D-D34132AAB67E}" srcOrd="0" destOrd="0" presId="urn:microsoft.com/office/officeart/2005/8/layout/orgChart1"/>
    <dgm:cxn modelId="{F2FDF6D7-EAF6-4B51-9823-8C9541711247}" type="presParOf" srcId="{342BD2F1-09AD-413A-A80D-D34132AAB67E}" destId="{140FA60F-6B07-4B89-A6CE-283BE345126D}" srcOrd="0" destOrd="0" presId="urn:microsoft.com/office/officeart/2005/8/layout/orgChart1"/>
    <dgm:cxn modelId="{201D353B-7031-4B9D-96CD-3C0D4BB22CD9}" type="presParOf" srcId="{342BD2F1-09AD-413A-A80D-D34132AAB67E}" destId="{46199DE2-B1B8-4EB3-9515-BECCB559EB3C}" srcOrd="1" destOrd="0" presId="urn:microsoft.com/office/officeart/2005/8/layout/orgChart1"/>
    <dgm:cxn modelId="{334D07E9-3DF8-4F78-8182-E09F7741479B}" type="presParOf" srcId="{6156B6E1-AC5A-4750-9847-F23BF1821271}" destId="{FC8B7C23-1D8E-470C-9361-227B2FBCCAB4}" srcOrd="1" destOrd="0" presId="urn:microsoft.com/office/officeart/2005/8/layout/orgChart1"/>
    <dgm:cxn modelId="{BC54CE16-1AB3-471C-A9EA-ED9488DA0AF4}" type="presParOf" srcId="{6156B6E1-AC5A-4750-9847-F23BF1821271}" destId="{E5586512-89C4-46D0-AA7E-515F0ADBD828}" srcOrd="2" destOrd="0" presId="urn:microsoft.com/office/officeart/2005/8/layout/orgChart1"/>
    <dgm:cxn modelId="{A9B4489F-6D95-409F-B8C8-C14834571D8B}" type="presParOf" srcId="{7F2A6245-9473-4817-9C13-41D227070C68}" destId="{D1669623-7C31-48A8-A891-945DE90C0886}" srcOrd="8" destOrd="0" presId="urn:microsoft.com/office/officeart/2005/8/layout/orgChart1"/>
    <dgm:cxn modelId="{05FDAC5B-29A5-465A-96ED-6CA547183C15}" type="presParOf" srcId="{7F2A6245-9473-4817-9C13-41D227070C68}" destId="{DE1AFED3-0565-4D7B-92D5-1378CA9B4671}" srcOrd="9" destOrd="0" presId="urn:microsoft.com/office/officeart/2005/8/layout/orgChart1"/>
    <dgm:cxn modelId="{005915F9-62B9-4938-B672-12DE2B48DF6E}" type="presParOf" srcId="{DE1AFED3-0565-4D7B-92D5-1378CA9B4671}" destId="{F5F378C4-FB47-4775-9020-CDE9F01034DF}" srcOrd="0" destOrd="0" presId="urn:microsoft.com/office/officeart/2005/8/layout/orgChart1"/>
    <dgm:cxn modelId="{E6A96876-E98D-40CA-8477-78C33D5E417C}" type="presParOf" srcId="{F5F378C4-FB47-4775-9020-CDE9F01034DF}" destId="{E2FC225F-ABF9-40D7-AECC-4F4060CA5E53}" srcOrd="0" destOrd="0" presId="urn:microsoft.com/office/officeart/2005/8/layout/orgChart1"/>
    <dgm:cxn modelId="{798BF80C-ADBA-40D6-95B1-D251E39E37A2}" type="presParOf" srcId="{F5F378C4-FB47-4775-9020-CDE9F01034DF}" destId="{E7618FA3-6288-488B-9192-DA42B8FC95BC}" srcOrd="1" destOrd="0" presId="urn:microsoft.com/office/officeart/2005/8/layout/orgChart1"/>
    <dgm:cxn modelId="{14FCC872-2CE5-428F-A2E3-6A755674616B}" type="presParOf" srcId="{DE1AFED3-0565-4D7B-92D5-1378CA9B4671}" destId="{4C684C46-7753-4B03-8E40-476E663F4C19}" srcOrd="1" destOrd="0" presId="urn:microsoft.com/office/officeart/2005/8/layout/orgChart1"/>
    <dgm:cxn modelId="{D2700F56-11C2-473E-824F-C599D69F8460}" type="presParOf" srcId="{DE1AFED3-0565-4D7B-92D5-1378CA9B4671}" destId="{4CE4BFEC-304A-4BD7-AA9C-6966AB8C23F0}" srcOrd="2" destOrd="0" presId="urn:microsoft.com/office/officeart/2005/8/layout/orgChart1"/>
    <dgm:cxn modelId="{D458FCD2-DEA9-4CDA-BC8B-77027765CDB4}" type="presParOf" srcId="{7F2A6245-9473-4817-9C13-41D227070C68}" destId="{B22AE54B-E0B8-4A1A-8440-153B17059BF6}" srcOrd="10" destOrd="0" presId="urn:microsoft.com/office/officeart/2005/8/layout/orgChart1"/>
    <dgm:cxn modelId="{679EC4C0-DEAE-4AF2-BB62-F059272DA254}" type="presParOf" srcId="{7F2A6245-9473-4817-9C13-41D227070C68}" destId="{B0AEDA2C-6116-4609-9A4D-9C4807819FD9}" srcOrd="11" destOrd="0" presId="urn:microsoft.com/office/officeart/2005/8/layout/orgChart1"/>
    <dgm:cxn modelId="{EC48F2D4-D9AF-4AB3-9D6A-EE5A027B43BD}" type="presParOf" srcId="{B0AEDA2C-6116-4609-9A4D-9C4807819FD9}" destId="{1C861536-D208-4266-9480-BE3A27263AB8}" srcOrd="0" destOrd="0" presId="urn:microsoft.com/office/officeart/2005/8/layout/orgChart1"/>
    <dgm:cxn modelId="{DD8DBA8C-2810-4520-8235-155DA6B1FB10}" type="presParOf" srcId="{1C861536-D208-4266-9480-BE3A27263AB8}" destId="{7B41ECC6-8D1E-493B-BD2E-2FDFA6F712CA}" srcOrd="0" destOrd="0" presId="urn:microsoft.com/office/officeart/2005/8/layout/orgChart1"/>
    <dgm:cxn modelId="{0EF6F482-B6FC-4D17-8A13-1BC7457F380B}" type="presParOf" srcId="{1C861536-D208-4266-9480-BE3A27263AB8}" destId="{C7FD1DF2-97A0-4668-B4FA-1AA1F41413DF}" srcOrd="1" destOrd="0" presId="urn:microsoft.com/office/officeart/2005/8/layout/orgChart1"/>
    <dgm:cxn modelId="{A4E3CB27-C5F9-44CF-9751-31C15FAF406C}" type="presParOf" srcId="{B0AEDA2C-6116-4609-9A4D-9C4807819FD9}" destId="{4C3EBF39-21D4-47F5-A1FB-F99AAF5A1E34}" srcOrd="1" destOrd="0" presId="urn:microsoft.com/office/officeart/2005/8/layout/orgChart1"/>
    <dgm:cxn modelId="{76E9F5BB-8DB2-46E2-B365-14B47B6BCE52}" type="presParOf" srcId="{B0AEDA2C-6116-4609-9A4D-9C4807819FD9}" destId="{4AB4D9F1-0C53-4B78-AF01-F7AE6FDACAD6}" srcOrd="2" destOrd="0" presId="urn:microsoft.com/office/officeart/2005/8/layout/orgChart1"/>
    <dgm:cxn modelId="{55408E09-B8D7-47A3-87A5-2C7E87C11C75}" type="presParOf" srcId="{7F2A6245-9473-4817-9C13-41D227070C68}" destId="{3A779EC7-7B9A-4877-9086-C64E260E7122}" srcOrd="12" destOrd="0" presId="urn:microsoft.com/office/officeart/2005/8/layout/orgChart1"/>
    <dgm:cxn modelId="{BEEB75F2-5D39-46CC-8A48-B3E3B9411F27}" type="presParOf" srcId="{7F2A6245-9473-4817-9C13-41D227070C68}" destId="{EA084C2D-743B-47C6-991E-365FDF10EB29}" srcOrd="13" destOrd="0" presId="urn:microsoft.com/office/officeart/2005/8/layout/orgChart1"/>
    <dgm:cxn modelId="{07F31257-0F56-43EB-994D-B01CA6DF4255}" type="presParOf" srcId="{EA084C2D-743B-47C6-991E-365FDF10EB29}" destId="{008CEFD0-C2B9-47C9-B83F-87FF29E5E96B}" srcOrd="0" destOrd="0" presId="urn:microsoft.com/office/officeart/2005/8/layout/orgChart1"/>
    <dgm:cxn modelId="{5B0F6059-4B28-4F33-B773-B5B4A2935E54}" type="presParOf" srcId="{008CEFD0-C2B9-47C9-B83F-87FF29E5E96B}" destId="{B460C76B-513B-4C8B-A31C-B48D41B427CA}" srcOrd="0" destOrd="0" presId="urn:microsoft.com/office/officeart/2005/8/layout/orgChart1"/>
    <dgm:cxn modelId="{1BA00EF4-E5F3-414D-997B-716498CC618D}" type="presParOf" srcId="{008CEFD0-C2B9-47C9-B83F-87FF29E5E96B}" destId="{2A73F7C3-CF09-4E5E-971F-20521836DA85}" srcOrd="1" destOrd="0" presId="urn:microsoft.com/office/officeart/2005/8/layout/orgChart1"/>
    <dgm:cxn modelId="{5CEBE9A2-8EA3-4BB3-96DF-96700F77732C}" type="presParOf" srcId="{EA084C2D-743B-47C6-991E-365FDF10EB29}" destId="{266908EB-4F08-49CD-B2EF-B1CA5A8C0498}" srcOrd="1" destOrd="0" presId="urn:microsoft.com/office/officeart/2005/8/layout/orgChart1"/>
    <dgm:cxn modelId="{CDEA3E47-0554-4128-9E59-A16240ED1354}" type="presParOf" srcId="{EA084C2D-743B-47C6-991E-365FDF10EB29}" destId="{8D82DF60-185D-49A4-AE1B-D928CF73CEAA}" srcOrd="2" destOrd="0" presId="urn:microsoft.com/office/officeart/2005/8/layout/orgChart1"/>
    <dgm:cxn modelId="{5C1C6020-9113-41BF-A8D3-A24EEF1FF46B}" type="presParOf" srcId="{7F2A6245-9473-4817-9C13-41D227070C68}" destId="{2CD59537-BAFB-4DA9-B4E6-2751AEFA9756}" srcOrd="14" destOrd="0" presId="urn:microsoft.com/office/officeart/2005/8/layout/orgChart1"/>
    <dgm:cxn modelId="{E4D5C5DD-392C-4396-B42B-927399E63DE3}" type="presParOf" srcId="{7F2A6245-9473-4817-9C13-41D227070C68}" destId="{E7329C10-4A3D-45D2-A28E-E29EC8ACD897}" srcOrd="15" destOrd="0" presId="urn:microsoft.com/office/officeart/2005/8/layout/orgChart1"/>
    <dgm:cxn modelId="{CF8B1B78-063C-472D-9DB9-DB0E7F074BFB}" type="presParOf" srcId="{E7329C10-4A3D-45D2-A28E-E29EC8ACD897}" destId="{50483D56-F637-4C72-A5D9-F11ED23D52A4}" srcOrd="0" destOrd="0" presId="urn:microsoft.com/office/officeart/2005/8/layout/orgChart1"/>
    <dgm:cxn modelId="{478E956A-73A7-41C6-B29D-13F61E396967}" type="presParOf" srcId="{50483D56-F637-4C72-A5D9-F11ED23D52A4}" destId="{9E4F0A3A-9043-4F99-8E3A-7AFB06F2E7E5}" srcOrd="0" destOrd="0" presId="urn:microsoft.com/office/officeart/2005/8/layout/orgChart1"/>
    <dgm:cxn modelId="{9A4951C1-F093-4C84-8E57-6103120789C1}" type="presParOf" srcId="{50483D56-F637-4C72-A5D9-F11ED23D52A4}" destId="{E8253D20-3485-49BC-BBBA-0002AE9A0F23}" srcOrd="1" destOrd="0" presId="urn:microsoft.com/office/officeart/2005/8/layout/orgChart1"/>
    <dgm:cxn modelId="{46DF81B9-2A54-4555-A745-9853228961E5}" type="presParOf" srcId="{E7329C10-4A3D-45D2-A28E-E29EC8ACD897}" destId="{E6B638BF-FA7D-435F-94B9-1B9B91EAAA6E}" srcOrd="1" destOrd="0" presId="urn:microsoft.com/office/officeart/2005/8/layout/orgChart1"/>
    <dgm:cxn modelId="{E1229C07-FB14-4C35-BC0A-04B0D457C2F5}" type="presParOf" srcId="{E7329C10-4A3D-45D2-A28E-E29EC8ACD897}" destId="{FC7620A0-8185-40F2-B748-99F7F9827646}" srcOrd="2" destOrd="0" presId="urn:microsoft.com/office/officeart/2005/8/layout/orgChart1"/>
    <dgm:cxn modelId="{3D855E8D-86F5-4517-B3E6-0ECD030036E3}" type="presParOf" srcId="{7F2A6245-9473-4817-9C13-41D227070C68}" destId="{0DE6636D-343A-43EF-830A-3C638292C17D}" srcOrd="16" destOrd="0" presId="urn:microsoft.com/office/officeart/2005/8/layout/orgChart1"/>
    <dgm:cxn modelId="{6FFEFBB5-B306-4BA5-8383-9B62DFDB2BC6}" type="presParOf" srcId="{7F2A6245-9473-4817-9C13-41D227070C68}" destId="{E7521F89-B59B-46DD-A990-47BDA6100B92}" srcOrd="17" destOrd="0" presId="urn:microsoft.com/office/officeart/2005/8/layout/orgChart1"/>
    <dgm:cxn modelId="{7B16CA9D-219E-42E3-90F0-EB85C2DFFBBB}" type="presParOf" srcId="{E7521F89-B59B-46DD-A990-47BDA6100B92}" destId="{4F92B319-DA55-4BDB-83D1-52B6AF338127}" srcOrd="0" destOrd="0" presId="urn:microsoft.com/office/officeart/2005/8/layout/orgChart1"/>
    <dgm:cxn modelId="{A0DD2FB3-FA86-4350-BD17-D3C68A8F4DDF}" type="presParOf" srcId="{4F92B319-DA55-4BDB-83D1-52B6AF338127}" destId="{B46214E9-3BE3-4A5F-986E-4B60AE166A8B}" srcOrd="0" destOrd="0" presId="urn:microsoft.com/office/officeart/2005/8/layout/orgChart1"/>
    <dgm:cxn modelId="{C0FB7F37-A9F3-48E5-888F-E0EF7A04EA1F}" type="presParOf" srcId="{4F92B319-DA55-4BDB-83D1-52B6AF338127}" destId="{FCAF3AD1-52DA-40C6-A05A-0E2B644F5237}" srcOrd="1" destOrd="0" presId="urn:microsoft.com/office/officeart/2005/8/layout/orgChart1"/>
    <dgm:cxn modelId="{E4F9E57E-FCF6-44E2-A834-30D02BE32BAF}" type="presParOf" srcId="{E7521F89-B59B-46DD-A990-47BDA6100B92}" destId="{06BCA436-01E3-4DA1-A386-70C8A7E6D95E}" srcOrd="1" destOrd="0" presId="urn:microsoft.com/office/officeart/2005/8/layout/orgChart1"/>
    <dgm:cxn modelId="{95618A75-BE6A-4AA2-9DF1-0A29E3C7E1D5}" type="presParOf" srcId="{E7521F89-B59B-46DD-A990-47BDA6100B92}" destId="{8468A6FD-6F4E-4F41-BB2F-3E4BE7DAC5DF}" srcOrd="2" destOrd="0" presId="urn:microsoft.com/office/officeart/2005/8/layout/orgChart1"/>
    <dgm:cxn modelId="{0CE42F48-A1D5-4BF4-A8C7-6788E1A85CE1}" type="presParOf" srcId="{2A227B30-7322-4E7E-A3CE-59E149CD9CFE}" destId="{D8CA60ED-9E6D-4997-BDB8-ECFEA828547F}" srcOrd="4" destOrd="0" presId="urn:microsoft.com/office/officeart/2005/8/layout/orgChart1"/>
    <dgm:cxn modelId="{0A7AC25A-2B58-44C2-B38E-2E66A56321C7}" type="presParOf" srcId="{2A227B30-7322-4E7E-A3CE-59E149CD9CFE}" destId="{18EF17BF-5930-4242-9747-29B9A32331C9}" srcOrd="5" destOrd="0" presId="urn:microsoft.com/office/officeart/2005/8/layout/orgChart1"/>
    <dgm:cxn modelId="{43453124-6371-4577-89A9-A7E013380081}" type="presParOf" srcId="{18EF17BF-5930-4242-9747-29B9A32331C9}" destId="{8F748B63-9005-4453-B7FE-D1A87D293893}" srcOrd="0" destOrd="0" presId="urn:microsoft.com/office/officeart/2005/8/layout/orgChart1"/>
    <dgm:cxn modelId="{C5C34948-3284-42F9-AA56-F63DBEA833D7}" type="presParOf" srcId="{8F748B63-9005-4453-B7FE-D1A87D293893}" destId="{41C29E36-4531-41BB-8DF0-0A652CA6C9BC}" srcOrd="0" destOrd="0" presId="urn:microsoft.com/office/officeart/2005/8/layout/orgChart1"/>
    <dgm:cxn modelId="{6649F9B8-5EEB-410C-B743-22559E2481DE}" type="presParOf" srcId="{8F748B63-9005-4453-B7FE-D1A87D293893}" destId="{F9D5B11F-6BD1-40E4-8246-0E6AFAED3F0F}" srcOrd="1" destOrd="0" presId="urn:microsoft.com/office/officeart/2005/8/layout/orgChart1"/>
    <dgm:cxn modelId="{96AEE2B8-2D2A-4D86-855C-18560B638B24}" type="presParOf" srcId="{18EF17BF-5930-4242-9747-29B9A32331C9}" destId="{DAAD9995-452D-43A4-9055-44D73D541C6D}" srcOrd="1" destOrd="0" presId="urn:microsoft.com/office/officeart/2005/8/layout/orgChart1"/>
    <dgm:cxn modelId="{C2461300-900B-4ACA-93DF-26635EA73604}" type="presParOf" srcId="{18EF17BF-5930-4242-9747-29B9A32331C9}" destId="{B6B35A85-2B51-4FD9-926F-F45C24C7A69D}" srcOrd="2" destOrd="0" presId="urn:microsoft.com/office/officeart/2005/8/layout/orgChart1"/>
    <dgm:cxn modelId="{4A456A1D-1E19-461D-81F3-11C459C97CCC}" type="presParOf" srcId="{B6B35A85-2B51-4FD9-926F-F45C24C7A69D}" destId="{14FBF269-4FFE-4C1F-8DB4-F90049255EAF}" srcOrd="0" destOrd="0" presId="urn:microsoft.com/office/officeart/2005/8/layout/orgChart1"/>
    <dgm:cxn modelId="{7D9FB5B9-1047-4665-9F28-753D784DF7E1}" type="presParOf" srcId="{B6B35A85-2B51-4FD9-926F-F45C24C7A69D}" destId="{59FF0739-90C2-4955-89BE-B5BB8A9F92DF}" srcOrd="1" destOrd="0" presId="urn:microsoft.com/office/officeart/2005/8/layout/orgChart1"/>
    <dgm:cxn modelId="{E30D7631-2D8D-4505-AD39-685FD5CE3BA9}" type="presParOf" srcId="{59FF0739-90C2-4955-89BE-B5BB8A9F92DF}" destId="{732BA933-7828-4926-9DA7-8FBEE5B9913F}" srcOrd="0" destOrd="0" presId="urn:microsoft.com/office/officeart/2005/8/layout/orgChart1"/>
    <dgm:cxn modelId="{FE217D4C-1B31-41CB-96EC-380E147ADF6D}" type="presParOf" srcId="{732BA933-7828-4926-9DA7-8FBEE5B9913F}" destId="{348FB6AF-EBF9-4CE1-85CC-44D2A73CD1F4}" srcOrd="0" destOrd="0" presId="urn:microsoft.com/office/officeart/2005/8/layout/orgChart1"/>
    <dgm:cxn modelId="{1131A309-5279-41F6-93D1-3436052AE6C0}" type="presParOf" srcId="{732BA933-7828-4926-9DA7-8FBEE5B9913F}" destId="{8FCAE22E-0B19-4550-ABD1-44C205C301FE}" srcOrd="1" destOrd="0" presId="urn:microsoft.com/office/officeart/2005/8/layout/orgChart1"/>
    <dgm:cxn modelId="{063CBB71-9F3F-44EA-AF7D-6F742DC48221}" type="presParOf" srcId="{59FF0739-90C2-4955-89BE-B5BB8A9F92DF}" destId="{86EE82F5-AC6E-43FF-B891-CB2FB81C947A}" srcOrd="1" destOrd="0" presId="urn:microsoft.com/office/officeart/2005/8/layout/orgChart1"/>
    <dgm:cxn modelId="{90B20553-0C71-4A47-BF0F-FDC7E30D0E63}" type="presParOf" srcId="{59FF0739-90C2-4955-89BE-B5BB8A9F92DF}" destId="{D6789EB0-5FCE-4AC7-9FCC-EC6D2C161926}" srcOrd="2" destOrd="0" presId="urn:microsoft.com/office/officeart/2005/8/layout/orgChart1"/>
    <dgm:cxn modelId="{9E4D31A7-74EA-4A82-883C-073059C99897}" type="presParOf" srcId="{B6B35A85-2B51-4FD9-926F-F45C24C7A69D}" destId="{0F9C3946-B8D4-4E27-9E24-6305F5FBD1A3}" srcOrd="2" destOrd="0" presId="urn:microsoft.com/office/officeart/2005/8/layout/orgChart1"/>
    <dgm:cxn modelId="{14B2F1C0-0EAA-4612-9A56-F9825E54DA82}" type="presParOf" srcId="{B6B35A85-2B51-4FD9-926F-F45C24C7A69D}" destId="{236955DA-4CB3-4225-BC6C-5EC0CCFC163B}" srcOrd="3" destOrd="0" presId="urn:microsoft.com/office/officeart/2005/8/layout/orgChart1"/>
    <dgm:cxn modelId="{468D97A4-F3DE-45D8-8160-98CED4AAED3B}" type="presParOf" srcId="{236955DA-4CB3-4225-BC6C-5EC0CCFC163B}" destId="{7FA43417-C19C-4A52-BAC7-5CC8C45DEDFD}" srcOrd="0" destOrd="0" presId="urn:microsoft.com/office/officeart/2005/8/layout/orgChart1"/>
    <dgm:cxn modelId="{F79781A8-0AAB-446E-B1E0-A21D76BE3275}" type="presParOf" srcId="{7FA43417-C19C-4A52-BAC7-5CC8C45DEDFD}" destId="{4BDA9A2D-B2DB-4BC8-A646-65A11EF662D5}" srcOrd="0" destOrd="0" presId="urn:microsoft.com/office/officeart/2005/8/layout/orgChart1"/>
    <dgm:cxn modelId="{706842C8-6C29-4E2A-A329-1772A01ED0A3}" type="presParOf" srcId="{7FA43417-C19C-4A52-BAC7-5CC8C45DEDFD}" destId="{F9CDD3DF-DEA5-4A11-A8FE-70A865C727EE}" srcOrd="1" destOrd="0" presId="urn:microsoft.com/office/officeart/2005/8/layout/orgChart1"/>
    <dgm:cxn modelId="{2CCEB577-5F67-45C3-ACC2-41C94B4F6F9D}" type="presParOf" srcId="{236955DA-4CB3-4225-BC6C-5EC0CCFC163B}" destId="{89C5A73E-F88A-4FF9-8DA3-793FCB28A34F}" srcOrd="1" destOrd="0" presId="urn:microsoft.com/office/officeart/2005/8/layout/orgChart1"/>
    <dgm:cxn modelId="{20983F18-0D9C-40A8-A5F5-D1EFFB5EF69A}" type="presParOf" srcId="{236955DA-4CB3-4225-BC6C-5EC0CCFC163B}" destId="{52CA9A48-4F5D-4109-88D3-A50FD15EEF33}" srcOrd="2" destOrd="0" presId="urn:microsoft.com/office/officeart/2005/8/layout/orgChart1"/>
    <dgm:cxn modelId="{B581530E-436A-4094-8EDD-09E52CF6FF7D}" type="presParOf" srcId="{52CA9A48-4F5D-4109-88D3-A50FD15EEF33}" destId="{B0C48D93-1B49-47F0-9566-60BE7FFB3F73}" srcOrd="0" destOrd="0" presId="urn:microsoft.com/office/officeart/2005/8/layout/orgChart1"/>
    <dgm:cxn modelId="{0B9DF06C-34C1-4936-B4DD-5D8C4561A7CD}" type="presParOf" srcId="{52CA9A48-4F5D-4109-88D3-A50FD15EEF33}" destId="{CB0DAEF6-F752-4231-ABC7-D08E2AEABB6D}" srcOrd="1" destOrd="0" presId="urn:microsoft.com/office/officeart/2005/8/layout/orgChart1"/>
    <dgm:cxn modelId="{AF81520D-ADD9-4F70-ACF1-F5EAC3742DF3}" type="presParOf" srcId="{CB0DAEF6-F752-4231-ABC7-D08E2AEABB6D}" destId="{34D88697-9DC5-4528-B1DD-868C71B845AB}" srcOrd="0" destOrd="0" presId="urn:microsoft.com/office/officeart/2005/8/layout/orgChart1"/>
    <dgm:cxn modelId="{F88A6497-B9D9-4EED-889E-6EE5851A414C}" type="presParOf" srcId="{34D88697-9DC5-4528-B1DD-868C71B845AB}" destId="{BB12EF2D-18E2-437D-A391-64DC27B06B2F}" srcOrd="0" destOrd="0" presId="urn:microsoft.com/office/officeart/2005/8/layout/orgChart1"/>
    <dgm:cxn modelId="{8B145E4C-2B09-4E1D-A555-02B786802637}" type="presParOf" srcId="{34D88697-9DC5-4528-B1DD-868C71B845AB}" destId="{647D97A0-D58E-41E9-B422-EDF3EFADA52E}" srcOrd="1" destOrd="0" presId="urn:microsoft.com/office/officeart/2005/8/layout/orgChart1"/>
    <dgm:cxn modelId="{2F616EDB-DF1E-4BDF-B5D5-757DF169337B}" type="presParOf" srcId="{CB0DAEF6-F752-4231-ABC7-D08E2AEABB6D}" destId="{679ADD7B-FC07-46F3-BE36-70912F143E96}" srcOrd="1" destOrd="0" presId="urn:microsoft.com/office/officeart/2005/8/layout/orgChart1"/>
    <dgm:cxn modelId="{E7F56F2E-40B5-4EA3-A11D-5A4B3839EAC6}" type="presParOf" srcId="{CB0DAEF6-F752-4231-ABC7-D08E2AEABB6D}" destId="{065B0FAF-3DC1-4696-A2F3-27DA74BCD81C}" srcOrd="2" destOrd="0" presId="urn:microsoft.com/office/officeart/2005/8/layout/orgChart1"/>
    <dgm:cxn modelId="{6DF92D91-AB9F-4C73-BEFD-731579DC3C99}" type="presParOf" srcId="{52CA9A48-4F5D-4109-88D3-A50FD15EEF33}" destId="{1053F1DC-65A8-40D2-BEA1-750B2D11C08B}" srcOrd="2" destOrd="0" presId="urn:microsoft.com/office/officeart/2005/8/layout/orgChart1"/>
    <dgm:cxn modelId="{1F873CF1-4655-4B19-8958-A37A203E9FFD}" type="presParOf" srcId="{52CA9A48-4F5D-4109-88D3-A50FD15EEF33}" destId="{243D89A5-C461-4EFC-A2CC-64AC8E534E1C}" srcOrd="3" destOrd="0" presId="urn:microsoft.com/office/officeart/2005/8/layout/orgChart1"/>
    <dgm:cxn modelId="{C02452C8-62A9-4799-AFE2-5CCD1D4BF7F6}" type="presParOf" srcId="{243D89A5-C461-4EFC-A2CC-64AC8E534E1C}" destId="{7B217628-7D6D-486B-A0FE-42946BD59F2B}" srcOrd="0" destOrd="0" presId="urn:microsoft.com/office/officeart/2005/8/layout/orgChart1"/>
    <dgm:cxn modelId="{D2F530BA-2CD6-4322-A537-40922E55A6A0}" type="presParOf" srcId="{7B217628-7D6D-486B-A0FE-42946BD59F2B}" destId="{662A2F41-FE24-4E27-BBA9-A316F45FCF0B}" srcOrd="0" destOrd="0" presId="urn:microsoft.com/office/officeart/2005/8/layout/orgChart1"/>
    <dgm:cxn modelId="{3514FB53-8BB5-4179-85C0-A5DF70875909}" type="presParOf" srcId="{7B217628-7D6D-486B-A0FE-42946BD59F2B}" destId="{60348BED-AFD5-4E8D-8BA3-9F91BF219AF4}" srcOrd="1" destOrd="0" presId="urn:microsoft.com/office/officeart/2005/8/layout/orgChart1"/>
    <dgm:cxn modelId="{57529AB7-9111-41E7-BFF9-AD4839631634}" type="presParOf" srcId="{243D89A5-C461-4EFC-A2CC-64AC8E534E1C}" destId="{CFC20303-3FB8-4440-978A-B77C04FF13F6}" srcOrd="1" destOrd="0" presId="urn:microsoft.com/office/officeart/2005/8/layout/orgChart1"/>
    <dgm:cxn modelId="{8E23E965-B43E-4EC3-A87F-079D19704911}" type="presParOf" srcId="{243D89A5-C461-4EFC-A2CC-64AC8E534E1C}" destId="{DECC2690-ED87-402C-A6A8-3E2ED9B251F5}" srcOrd="2" destOrd="0" presId="urn:microsoft.com/office/officeart/2005/8/layout/orgChart1"/>
    <dgm:cxn modelId="{36D05A5B-F7EF-4766-AD52-F2C3C676ADEE}" type="presParOf" srcId="{E14B07D5-49E4-4BB5-A3B3-07D90CD00B46}" destId="{339BF98F-35E8-4834-A66B-5393469F620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B38C0C-B48C-4748-A171-67A7B571280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SV"/>
        </a:p>
      </dgm:t>
    </dgm:pt>
    <dgm:pt modelId="{426EB700-FDFB-4FB5-BDE1-1BB2258363C3}">
      <dgm:prSet phldrT="[Texto]" custT="1"/>
      <dgm:spPr>
        <a:solidFill>
          <a:srgbClr val="E17800"/>
        </a:solidFill>
      </dgm:spPr>
      <dgm:t>
        <a:bodyPr/>
        <a:lstStyle/>
        <a:p>
          <a:r>
            <a:rPr lang="es-SV" sz="1100">
              <a:solidFill>
                <a:schemeClr val="bg1"/>
              </a:solidFill>
            </a:rPr>
            <a:t>Unidades Móviles de Prevencion SR</a:t>
          </a:r>
        </a:p>
      </dgm:t>
    </dgm:pt>
    <dgm:pt modelId="{47F746FF-391E-4CDC-8981-136D2F9370DF}" type="parTrans" cxnId="{DD41CC13-ADE8-4735-87C9-C3F15013B0E8}">
      <dgm:prSet/>
      <dgm:spPr/>
      <dgm:t>
        <a:bodyPr/>
        <a:lstStyle/>
        <a:p>
          <a:endParaRPr lang="es-SV" sz="1100"/>
        </a:p>
      </dgm:t>
    </dgm:pt>
    <dgm:pt modelId="{C23F7578-4068-44E4-8193-CE2706CFE2F3}" type="sibTrans" cxnId="{DD41CC13-ADE8-4735-87C9-C3F15013B0E8}">
      <dgm:prSet/>
      <dgm:spPr/>
      <dgm:t>
        <a:bodyPr/>
        <a:lstStyle/>
        <a:p>
          <a:endParaRPr lang="es-SV" sz="1100"/>
        </a:p>
      </dgm:t>
    </dgm:pt>
    <dgm:pt modelId="{0D3D87F6-9A29-4C36-A68E-9A2BB97AD218}" type="asst">
      <dgm:prSet phldrT="[Texto]" custT="1"/>
      <dgm:spPr>
        <a:solidFill>
          <a:srgbClr val="00843D"/>
        </a:solidFill>
      </dgm:spPr>
      <dgm:t>
        <a:bodyPr/>
        <a:lstStyle/>
        <a:p>
          <a:r>
            <a:rPr lang="es-SV" sz="1100" b="1">
              <a:solidFill>
                <a:schemeClr val="bg1"/>
              </a:solidFill>
            </a:rPr>
            <a:t>UMP 1 - HSH</a:t>
          </a:r>
        </a:p>
      </dgm:t>
    </dgm:pt>
    <dgm:pt modelId="{152CBC6C-F48D-4CD6-9185-293FE08C5B6A}" type="parTrans" cxnId="{884BDC08-686D-4A00-9467-EA7B326A3607}">
      <dgm:prSet/>
      <dgm:spPr/>
      <dgm:t>
        <a:bodyPr/>
        <a:lstStyle/>
        <a:p>
          <a:endParaRPr lang="es-SV" sz="1100"/>
        </a:p>
      </dgm:t>
    </dgm:pt>
    <dgm:pt modelId="{F4866DE0-342A-44B7-A387-0AD5BBFA4D72}" type="sibTrans" cxnId="{884BDC08-686D-4A00-9467-EA7B326A3607}">
      <dgm:prSet/>
      <dgm:spPr/>
      <dgm:t>
        <a:bodyPr/>
        <a:lstStyle/>
        <a:p>
          <a:endParaRPr lang="es-SV" sz="1100"/>
        </a:p>
      </dgm:t>
    </dgm:pt>
    <dgm:pt modelId="{7E50ABBB-97F4-49D4-994A-A1D6315CCEDB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100" b="1" dirty="0">
              <a:solidFill>
                <a:schemeClr val="bg1"/>
              </a:solidFill>
            </a:rPr>
            <a:t>UMP 2 - HSH</a:t>
          </a:r>
        </a:p>
      </dgm:t>
    </dgm:pt>
    <dgm:pt modelId="{2D181F4D-8CA2-4159-B645-83E2BC23BADB}" type="parTrans" cxnId="{0EE83B93-5052-4113-96E2-A5FB1699973F}">
      <dgm:prSet/>
      <dgm:spPr/>
      <dgm:t>
        <a:bodyPr/>
        <a:lstStyle/>
        <a:p>
          <a:endParaRPr lang="es-SV" sz="1100"/>
        </a:p>
      </dgm:t>
    </dgm:pt>
    <dgm:pt modelId="{D2F26BC6-93BF-4F7C-A279-BC48135CD883}" type="sibTrans" cxnId="{0EE83B93-5052-4113-96E2-A5FB1699973F}">
      <dgm:prSet/>
      <dgm:spPr/>
      <dgm:t>
        <a:bodyPr/>
        <a:lstStyle/>
        <a:p>
          <a:endParaRPr lang="es-SV" sz="1100"/>
        </a:p>
      </dgm:t>
    </dgm:pt>
    <dgm:pt modelId="{F0359CB7-3049-448C-802F-BDFE91FBBDFE}" type="asst">
      <dgm:prSet custT="1"/>
      <dgm:spPr>
        <a:solidFill>
          <a:srgbClr val="00843D"/>
        </a:solidFill>
      </dgm:spPr>
      <dgm:t>
        <a:bodyPr/>
        <a:lstStyle/>
        <a:p>
          <a:r>
            <a:rPr lang="es-SV" sz="1100" b="1">
              <a:solidFill>
                <a:schemeClr val="bg1"/>
              </a:solidFill>
            </a:rPr>
            <a:t>UMP - MTS</a:t>
          </a:r>
        </a:p>
      </dgm:t>
    </dgm:pt>
    <dgm:pt modelId="{F2C5521D-B6D6-44C3-A165-00D28D822B33}" type="parTrans" cxnId="{DDF34792-2939-4B90-A3BE-ED42457A45C5}">
      <dgm:prSet/>
      <dgm:spPr/>
      <dgm:t>
        <a:bodyPr/>
        <a:lstStyle/>
        <a:p>
          <a:endParaRPr lang="es-SV" sz="1100"/>
        </a:p>
      </dgm:t>
    </dgm:pt>
    <dgm:pt modelId="{2DF0332A-418E-4E3E-8930-034112D26DDE}" type="sibTrans" cxnId="{DDF34792-2939-4B90-A3BE-ED42457A45C5}">
      <dgm:prSet/>
      <dgm:spPr/>
      <dgm:t>
        <a:bodyPr/>
        <a:lstStyle/>
        <a:p>
          <a:endParaRPr lang="es-SV" sz="1100"/>
        </a:p>
      </dgm:t>
    </dgm:pt>
    <dgm:pt modelId="{3E6AB987-F9C3-428A-B4A3-CEEB2BA5FD03}" type="pres">
      <dgm:prSet presAssocID="{94B38C0C-B48C-4748-A171-67A7B57128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44A289-65AA-44A4-B358-98A895A37AA6}" type="pres">
      <dgm:prSet presAssocID="{426EB700-FDFB-4FB5-BDE1-1BB2258363C3}" presName="hierRoot1" presStyleCnt="0">
        <dgm:presLayoutVars>
          <dgm:hierBranch val="init"/>
        </dgm:presLayoutVars>
      </dgm:prSet>
      <dgm:spPr/>
    </dgm:pt>
    <dgm:pt modelId="{BE489445-C837-42DB-A3EB-33F19F76FD4C}" type="pres">
      <dgm:prSet presAssocID="{426EB700-FDFB-4FB5-BDE1-1BB2258363C3}" presName="rootComposite1" presStyleCnt="0"/>
      <dgm:spPr/>
    </dgm:pt>
    <dgm:pt modelId="{9CA478E8-EABE-4539-AF02-A786F28FCAE4}" type="pres">
      <dgm:prSet presAssocID="{426EB700-FDFB-4FB5-BDE1-1BB2258363C3}" presName="rootText1" presStyleLbl="node0" presStyleIdx="0" presStyleCnt="1">
        <dgm:presLayoutVars>
          <dgm:chPref val="3"/>
        </dgm:presLayoutVars>
      </dgm:prSet>
      <dgm:spPr/>
    </dgm:pt>
    <dgm:pt modelId="{54199B2C-3CEC-4D7F-844C-9C440FC451F3}" type="pres">
      <dgm:prSet presAssocID="{426EB700-FDFB-4FB5-BDE1-1BB2258363C3}" presName="rootConnector1" presStyleLbl="node1" presStyleIdx="0" presStyleCnt="0"/>
      <dgm:spPr/>
    </dgm:pt>
    <dgm:pt modelId="{4F71EF37-9A4A-422E-AE74-BB4B7804E750}" type="pres">
      <dgm:prSet presAssocID="{426EB700-FDFB-4FB5-BDE1-1BB2258363C3}" presName="hierChild2" presStyleCnt="0"/>
      <dgm:spPr/>
    </dgm:pt>
    <dgm:pt modelId="{0C69CBCB-6A99-454F-8787-1555587787C2}" type="pres">
      <dgm:prSet presAssocID="{426EB700-FDFB-4FB5-BDE1-1BB2258363C3}" presName="hierChild3" presStyleCnt="0"/>
      <dgm:spPr/>
    </dgm:pt>
    <dgm:pt modelId="{051551EB-6405-4A38-88AB-27065D303247}" type="pres">
      <dgm:prSet presAssocID="{152CBC6C-F48D-4CD6-9185-293FE08C5B6A}" presName="Name111" presStyleLbl="parChTrans1D2" presStyleIdx="0" presStyleCnt="3"/>
      <dgm:spPr/>
    </dgm:pt>
    <dgm:pt modelId="{C3759FF9-6DFD-4F37-A047-ABC17D835D0B}" type="pres">
      <dgm:prSet presAssocID="{0D3D87F6-9A29-4C36-A68E-9A2BB97AD218}" presName="hierRoot3" presStyleCnt="0">
        <dgm:presLayoutVars>
          <dgm:hierBranch val="init"/>
        </dgm:presLayoutVars>
      </dgm:prSet>
      <dgm:spPr/>
    </dgm:pt>
    <dgm:pt modelId="{54E5ECB5-E565-4685-A095-21FF2BF838FA}" type="pres">
      <dgm:prSet presAssocID="{0D3D87F6-9A29-4C36-A68E-9A2BB97AD218}" presName="rootComposite3" presStyleCnt="0"/>
      <dgm:spPr/>
    </dgm:pt>
    <dgm:pt modelId="{77A6AB27-7AA0-4E06-9DA9-1ECB3B22476E}" type="pres">
      <dgm:prSet presAssocID="{0D3D87F6-9A29-4C36-A68E-9A2BB97AD218}" presName="rootText3" presStyleLbl="asst1" presStyleIdx="0" presStyleCnt="3">
        <dgm:presLayoutVars>
          <dgm:chPref val="3"/>
        </dgm:presLayoutVars>
      </dgm:prSet>
      <dgm:spPr/>
    </dgm:pt>
    <dgm:pt modelId="{04D09AB0-90D6-435A-B4F3-0E9F7189220F}" type="pres">
      <dgm:prSet presAssocID="{0D3D87F6-9A29-4C36-A68E-9A2BB97AD218}" presName="rootConnector3" presStyleLbl="asst1" presStyleIdx="0" presStyleCnt="3"/>
      <dgm:spPr/>
    </dgm:pt>
    <dgm:pt modelId="{58496E7E-520F-47FC-8738-3AD15B74C9D8}" type="pres">
      <dgm:prSet presAssocID="{0D3D87F6-9A29-4C36-A68E-9A2BB97AD218}" presName="hierChild6" presStyleCnt="0"/>
      <dgm:spPr/>
    </dgm:pt>
    <dgm:pt modelId="{D23B2AD1-604F-4673-8976-2587684B9E00}" type="pres">
      <dgm:prSet presAssocID="{0D3D87F6-9A29-4C36-A68E-9A2BB97AD218}" presName="hierChild7" presStyleCnt="0"/>
      <dgm:spPr/>
    </dgm:pt>
    <dgm:pt modelId="{950E86B8-031D-44B8-942F-A093A88771F0}" type="pres">
      <dgm:prSet presAssocID="{2D181F4D-8CA2-4159-B645-83E2BC23BADB}" presName="Name111" presStyleLbl="parChTrans1D2" presStyleIdx="1" presStyleCnt="3"/>
      <dgm:spPr/>
    </dgm:pt>
    <dgm:pt modelId="{CA8ECE94-3CF2-431F-BB46-604CB49723A3}" type="pres">
      <dgm:prSet presAssocID="{7E50ABBB-97F4-49D4-994A-A1D6315CCEDB}" presName="hierRoot3" presStyleCnt="0">
        <dgm:presLayoutVars>
          <dgm:hierBranch val="init"/>
        </dgm:presLayoutVars>
      </dgm:prSet>
      <dgm:spPr/>
    </dgm:pt>
    <dgm:pt modelId="{D4FCA3A9-CF0D-49A9-99A7-D3D01CE7C767}" type="pres">
      <dgm:prSet presAssocID="{7E50ABBB-97F4-49D4-994A-A1D6315CCEDB}" presName="rootComposite3" presStyleCnt="0"/>
      <dgm:spPr/>
    </dgm:pt>
    <dgm:pt modelId="{A5A1DACD-6621-4CB2-97FB-FCB5DDCECECC}" type="pres">
      <dgm:prSet presAssocID="{7E50ABBB-97F4-49D4-994A-A1D6315CCEDB}" presName="rootText3" presStyleLbl="asst1" presStyleIdx="1" presStyleCnt="3">
        <dgm:presLayoutVars>
          <dgm:chPref val="3"/>
        </dgm:presLayoutVars>
      </dgm:prSet>
      <dgm:spPr/>
    </dgm:pt>
    <dgm:pt modelId="{97A24034-221D-4C9D-932B-71A9B4FCC472}" type="pres">
      <dgm:prSet presAssocID="{7E50ABBB-97F4-49D4-994A-A1D6315CCEDB}" presName="rootConnector3" presStyleLbl="asst1" presStyleIdx="1" presStyleCnt="3"/>
      <dgm:spPr/>
    </dgm:pt>
    <dgm:pt modelId="{84CA78EF-22C5-4EA1-B4A0-5EECEE8D961E}" type="pres">
      <dgm:prSet presAssocID="{7E50ABBB-97F4-49D4-994A-A1D6315CCEDB}" presName="hierChild6" presStyleCnt="0"/>
      <dgm:spPr/>
    </dgm:pt>
    <dgm:pt modelId="{E6D5F7FB-79F0-48D7-BF6F-6555B59B65A5}" type="pres">
      <dgm:prSet presAssocID="{7E50ABBB-97F4-49D4-994A-A1D6315CCEDB}" presName="hierChild7" presStyleCnt="0"/>
      <dgm:spPr/>
    </dgm:pt>
    <dgm:pt modelId="{74B738A2-AA0B-4D22-A60B-5DBB215EFD68}" type="pres">
      <dgm:prSet presAssocID="{F2C5521D-B6D6-44C3-A165-00D28D822B33}" presName="Name111" presStyleLbl="parChTrans1D2" presStyleIdx="2" presStyleCnt="3"/>
      <dgm:spPr/>
    </dgm:pt>
    <dgm:pt modelId="{D28DD3A6-F1E1-4618-8085-A03679FE9545}" type="pres">
      <dgm:prSet presAssocID="{F0359CB7-3049-448C-802F-BDFE91FBBDFE}" presName="hierRoot3" presStyleCnt="0">
        <dgm:presLayoutVars>
          <dgm:hierBranch val="init"/>
        </dgm:presLayoutVars>
      </dgm:prSet>
      <dgm:spPr/>
    </dgm:pt>
    <dgm:pt modelId="{9C3FF118-22AB-4243-A0BF-7E3EB00DC5E5}" type="pres">
      <dgm:prSet presAssocID="{F0359CB7-3049-448C-802F-BDFE91FBBDFE}" presName="rootComposite3" presStyleCnt="0"/>
      <dgm:spPr/>
    </dgm:pt>
    <dgm:pt modelId="{283C36C5-7C49-4277-8D3F-63462A285A76}" type="pres">
      <dgm:prSet presAssocID="{F0359CB7-3049-448C-802F-BDFE91FBBDFE}" presName="rootText3" presStyleLbl="asst1" presStyleIdx="2" presStyleCnt="3">
        <dgm:presLayoutVars>
          <dgm:chPref val="3"/>
        </dgm:presLayoutVars>
      </dgm:prSet>
      <dgm:spPr/>
    </dgm:pt>
    <dgm:pt modelId="{9F2FAC4D-687B-4A6C-8F6B-48624DDFB277}" type="pres">
      <dgm:prSet presAssocID="{F0359CB7-3049-448C-802F-BDFE91FBBDFE}" presName="rootConnector3" presStyleLbl="asst1" presStyleIdx="2" presStyleCnt="3"/>
      <dgm:spPr/>
    </dgm:pt>
    <dgm:pt modelId="{05948E77-DB6F-4D8A-8FD4-E4A95494F72D}" type="pres">
      <dgm:prSet presAssocID="{F0359CB7-3049-448C-802F-BDFE91FBBDFE}" presName="hierChild6" presStyleCnt="0"/>
      <dgm:spPr/>
    </dgm:pt>
    <dgm:pt modelId="{00DB43FC-E495-4D6C-8FA5-EEC25E008E40}" type="pres">
      <dgm:prSet presAssocID="{F0359CB7-3049-448C-802F-BDFE91FBBDFE}" presName="hierChild7" presStyleCnt="0"/>
      <dgm:spPr/>
    </dgm:pt>
  </dgm:ptLst>
  <dgm:cxnLst>
    <dgm:cxn modelId="{A80C4100-0D9D-4507-A1E0-8A18AF65F697}" type="presOf" srcId="{426EB700-FDFB-4FB5-BDE1-1BB2258363C3}" destId="{54199B2C-3CEC-4D7F-844C-9C440FC451F3}" srcOrd="1" destOrd="0" presId="urn:microsoft.com/office/officeart/2005/8/layout/orgChart1"/>
    <dgm:cxn modelId="{884BDC08-686D-4A00-9467-EA7B326A3607}" srcId="{426EB700-FDFB-4FB5-BDE1-1BB2258363C3}" destId="{0D3D87F6-9A29-4C36-A68E-9A2BB97AD218}" srcOrd="0" destOrd="0" parTransId="{152CBC6C-F48D-4CD6-9185-293FE08C5B6A}" sibTransId="{F4866DE0-342A-44B7-A387-0AD5BBFA4D72}"/>
    <dgm:cxn modelId="{DD41CC13-ADE8-4735-87C9-C3F15013B0E8}" srcId="{94B38C0C-B48C-4748-A171-67A7B5712806}" destId="{426EB700-FDFB-4FB5-BDE1-1BB2258363C3}" srcOrd="0" destOrd="0" parTransId="{47F746FF-391E-4CDC-8981-136D2F9370DF}" sibTransId="{C23F7578-4068-44E4-8193-CE2706CFE2F3}"/>
    <dgm:cxn modelId="{10B27A17-609A-41AB-9E81-C9EC046E1F81}" type="presOf" srcId="{2D181F4D-8CA2-4159-B645-83E2BC23BADB}" destId="{950E86B8-031D-44B8-942F-A093A88771F0}" srcOrd="0" destOrd="0" presId="urn:microsoft.com/office/officeart/2005/8/layout/orgChart1"/>
    <dgm:cxn modelId="{D4A0B034-3637-4C76-92B9-A14D31D4DCEF}" type="presOf" srcId="{426EB700-FDFB-4FB5-BDE1-1BB2258363C3}" destId="{9CA478E8-EABE-4539-AF02-A786F28FCAE4}" srcOrd="0" destOrd="0" presId="urn:microsoft.com/office/officeart/2005/8/layout/orgChart1"/>
    <dgm:cxn modelId="{1BC9F439-BDE1-4470-B8EC-2FE6E2E1A573}" type="presOf" srcId="{0D3D87F6-9A29-4C36-A68E-9A2BB97AD218}" destId="{04D09AB0-90D6-435A-B4F3-0E9F7189220F}" srcOrd="1" destOrd="0" presId="urn:microsoft.com/office/officeart/2005/8/layout/orgChart1"/>
    <dgm:cxn modelId="{920D416A-3875-43FA-96F7-F14BCB9DA368}" type="presOf" srcId="{152CBC6C-F48D-4CD6-9185-293FE08C5B6A}" destId="{051551EB-6405-4A38-88AB-27065D303247}" srcOrd="0" destOrd="0" presId="urn:microsoft.com/office/officeart/2005/8/layout/orgChart1"/>
    <dgm:cxn modelId="{A711398B-79ED-4B22-872F-B5762ABCEEE8}" type="presOf" srcId="{7E50ABBB-97F4-49D4-994A-A1D6315CCEDB}" destId="{A5A1DACD-6621-4CB2-97FB-FCB5DDCECECC}" srcOrd="0" destOrd="0" presId="urn:microsoft.com/office/officeart/2005/8/layout/orgChart1"/>
    <dgm:cxn modelId="{DDF34792-2939-4B90-A3BE-ED42457A45C5}" srcId="{426EB700-FDFB-4FB5-BDE1-1BB2258363C3}" destId="{F0359CB7-3049-448C-802F-BDFE91FBBDFE}" srcOrd="2" destOrd="0" parTransId="{F2C5521D-B6D6-44C3-A165-00D28D822B33}" sibTransId="{2DF0332A-418E-4E3E-8930-034112D26DDE}"/>
    <dgm:cxn modelId="{0EE83B93-5052-4113-96E2-A5FB1699973F}" srcId="{426EB700-FDFB-4FB5-BDE1-1BB2258363C3}" destId="{7E50ABBB-97F4-49D4-994A-A1D6315CCEDB}" srcOrd="1" destOrd="0" parTransId="{2D181F4D-8CA2-4159-B645-83E2BC23BADB}" sibTransId="{D2F26BC6-93BF-4F7C-A279-BC48135CD883}"/>
    <dgm:cxn modelId="{52503CAF-EA90-484B-AF6A-3C644B2A007D}" type="presOf" srcId="{94B38C0C-B48C-4748-A171-67A7B5712806}" destId="{3E6AB987-F9C3-428A-B4A3-CEEB2BA5FD03}" srcOrd="0" destOrd="0" presId="urn:microsoft.com/office/officeart/2005/8/layout/orgChart1"/>
    <dgm:cxn modelId="{1D435CBA-32A7-4BE2-913D-1FFC44E4DA1E}" type="presOf" srcId="{0D3D87F6-9A29-4C36-A68E-9A2BB97AD218}" destId="{77A6AB27-7AA0-4E06-9DA9-1ECB3B22476E}" srcOrd="0" destOrd="0" presId="urn:microsoft.com/office/officeart/2005/8/layout/orgChart1"/>
    <dgm:cxn modelId="{1FE6A4BC-B78A-48F0-BBCC-98B1369BE978}" type="presOf" srcId="{F2C5521D-B6D6-44C3-A165-00D28D822B33}" destId="{74B738A2-AA0B-4D22-A60B-5DBB215EFD68}" srcOrd="0" destOrd="0" presId="urn:microsoft.com/office/officeart/2005/8/layout/orgChart1"/>
    <dgm:cxn modelId="{F6C627D1-4604-4A3A-A165-AB9CFE24D0AD}" type="presOf" srcId="{7E50ABBB-97F4-49D4-994A-A1D6315CCEDB}" destId="{97A24034-221D-4C9D-932B-71A9B4FCC472}" srcOrd="1" destOrd="0" presId="urn:microsoft.com/office/officeart/2005/8/layout/orgChart1"/>
    <dgm:cxn modelId="{E17FB2D7-D390-42D4-B600-A66C458E0098}" type="presOf" srcId="{F0359CB7-3049-448C-802F-BDFE91FBBDFE}" destId="{9F2FAC4D-687B-4A6C-8F6B-48624DDFB277}" srcOrd="1" destOrd="0" presId="urn:microsoft.com/office/officeart/2005/8/layout/orgChart1"/>
    <dgm:cxn modelId="{76E239D8-6399-459D-8382-BD3E6EF43CEB}" type="presOf" srcId="{F0359CB7-3049-448C-802F-BDFE91FBBDFE}" destId="{283C36C5-7C49-4277-8D3F-63462A285A76}" srcOrd="0" destOrd="0" presId="urn:microsoft.com/office/officeart/2005/8/layout/orgChart1"/>
    <dgm:cxn modelId="{2E5EEC21-D95C-4FF4-911E-D3D09E69B480}" type="presParOf" srcId="{3E6AB987-F9C3-428A-B4A3-CEEB2BA5FD03}" destId="{1144A289-65AA-44A4-B358-98A895A37AA6}" srcOrd="0" destOrd="0" presId="urn:microsoft.com/office/officeart/2005/8/layout/orgChart1"/>
    <dgm:cxn modelId="{B4D55977-501E-4811-92AC-7151C54CEDCB}" type="presParOf" srcId="{1144A289-65AA-44A4-B358-98A895A37AA6}" destId="{BE489445-C837-42DB-A3EB-33F19F76FD4C}" srcOrd="0" destOrd="0" presId="urn:microsoft.com/office/officeart/2005/8/layout/orgChart1"/>
    <dgm:cxn modelId="{3F9587A7-DAB0-4B01-B4D8-A3315E45C5FC}" type="presParOf" srcId="{BE489445-C837-42DB-A3EB-33F19F76FD4C}" destId="{9CA478E8-EABE-4539-AF02-A786F28FCAE4}" srcOrd="0" destOrd="0" presId="urn:microsoft.com/office/officeart/2005/8/layout/orgChart1"/>
    <dgm:cxn modelId="{0A04266B-A8D0-493B-AE5E-D6C5EA8C0B0A}" type="presParOf" srcId="{BE489445-C837-42DB-A3EB-33F19F76FD4C}" destId="{54199B2C-3CEC-4D7F-844C-9C440FC451F3}" srcOrd="1" destOrd="0" presId="urn:microsoft.com/office/officeart/2005/8/layout/orgChart1"/>
    <dgm:cxn modelId="{D0EBC074-BAD8-4C61-B818-801A6FF98FE9}" type="presParOf" srcId="{1144A289-65AA-44A4-B358-98A895A37AA6}" destId="{4F71EF37-9A4A-422E-AE74-BB4B7804E750}" srcOrd="1" destOrd="0" presId="urn:microsoft.com/office/officeart/2005/8/layout/orgChart1"/>
    <dgm:cxn modelId="{BED2D0F1-64FB-47F6-8953-38C2310F5785}" type="presParOf" srcId="{1144A289-65AA-44A4-B358-98A895A37AA6}" destId="{0C69CBCB-6A99-454F-8787-1555587787C2}" srcOrd="2" destOrd="0" presId="urn:microsoft.com/office/officeart/2005/8/layout/orgChart1"/>
    <dgm:cxn modelId="{F0843975-210A-40FC-A7A6-A7DDFE8A17E3}" type="presParOf" srcId="{0C69CBCB-6A99-454F-8787-1555587787C2}" destId="{051551EB-6405-4A38-88AB-27065D303247}" srcOrd="0" destOrd="0" presId="urn:microsoft.com/office/officeart/2005/8/layout/orgChart1"/>
    <dgm:cxn modelId="{28F1D859-349B-4E93-B47C-1EDA117B6C3E}" type="presParOf" srcId="{0C69CBCB-6A99-454F-8787-1555587787C2}" destId="{C3759FF9-6DFD-4F37-A047-ABC17D835D0B}" srcOrd="1" destOrd="0" presId="urn:microsoft.com/office/officeart/2005/8/layout/orgChart1"/>
    <dgm:cxn modelId="{FDAFB870-7C6C-4628-879F-B2E047F7982B}" type="presParOf" srcId="{C3759FF9-6DFD-4F37-A047-ABC17D835D0B}" destId="{54E5ECB5-E565-4685-A095-21FF2BF838FA}" srcOrd="0" destOrd="0" presId="urn:microsoft.com/office/officeart/2005/8/layout/orgChart1"/>
    <dgm:cxn modelId="{BC309060-E6EC-4E5A-A5D6-54B59DE61382}" type="presParOf" srcId="{54E5ECB5-E565-4685-A095-21FF2BF838FA}" destId="{77A6AB27-7AA0-4E06-9DA9-1ECB3B22476E}" srcOrd="0" destOrd="0" presId="urn:microsoft.com/office/officeart/2005/8/layout/orgChart1"/>
    <dgm:cxn modelId="{44B53687-6855-4FA3-9496-C56B75AE84BF}" type="presParOf" srcId="{54E5ECB5-E565-4685-A095-21FF2BF838FA}" destId="{04D09AB0-90D6-435A-B4F3-0E9F7189220F}" srcOrd="1" destOrd="0" presId="urn:microsoft.com/office/officeart/2005/8/layout/orgChart1"/>
    <dgm:cxn modelId="{AC1E1A31-7DE1-4D15-A7B7-1A899E3792AF}" type="presParOf" srcId="{C3759FF9-6DFD-4F37-A047-ABC17D835D0B}" destId="{58496E7E-520F-47FC-8738-3AD15B74C9D8}" srcOrd="1" destOrd="0" presId="urn:microsoft.com/office/officeart/2005/8/layout/orgChart1"/>
    <dgm:cxn modelId="{8242B516-960E-46E2-9859-5A97034EEF7A}" type="presParOf" srcId="{C3759FF9-6DFD-4F37-A047-ABC17D835D0B}" destId="{D23B2AD1-604F-4673-8976-2587684B9E00}" srcOrd="2" destOrd="0" presId="urn:microsoft.com/office/officeart/2005/8/layout/orgChart1"/>
    <dgm:cxn modelId="{A2BBD309-F6B9-43AF-9CE3-BBB666FD657B}" type="presParOf" srcId="{0C69CBCB-6A99-454F-8787-1555587787C2}" destId="{950E86B8-031D-44B8-942F-A093A88771F0}" srcOrd="2" destOrd="0" presId="urn:microsoft.com/office/officeart/2005/8/layout/orgChart1"/>
    <dgm:cxn modelId="{AB6D7C30-DA27-4AD5-961B-5724FC5B26DE}" type="presParOf" srcId="{0C69CBCB-6A99-454F-8787-1555587787C2}" destId="{CA8ECE94-3CF2-431F-BB46-604CB49723A3}" srcOrd="3" destOrd="0" presId="urn:microsoft.com/office/officeart/2005/8/layout/orgChart1"/>
    <dgm:cxn modelId="{A114B68B-CD67-4CB9-AD4F-199C8BFEFE31}" type="presParOf" srcId="{CA8ECE94-3CF2-431F-BB46-604CB49723A3}" destId="{D4FCA3A9-CF0D-49A9-99A7-D3D01CE7C767}" srcOrd="0" destOrd="0" presId="urn:microsoft.com/office/officeart/2005/8/layout/orgChart1"/>
    <dgm:cxn modelId="{CE5E7F14-F4D1-4EEB-B910-E220D52CD635}" type="presParOf" srcId="{D4FCA3A9-CF0D-49A9-99A7-D3D01CE7C767}" destId="{A5A1DACD-6621-4CB2-97FB-FCB5DDCECECC}" srcOrd="0" destOrd="0" presId="urn:microsoft.com/office/officeart/2005/8/layout/orgChart1"/>
    <dgm:cxn modelId="{D7F248D1-8DF2-44C7-8924-3296BEC144C7}" type="presParOf" srcId="{D4FCA3A9-CF0D-49A9-99A7-D3D01CE7C767}" destId="{97A24034-221D-4C9D-932B-71A9B4FCC472}" srcOrd="1" destOrd="0" presId="urn:microsoft.com/office/officeart/2005/8/layout/orgChart1"/>
    <dgm:cxn modelId="{BE242664-DB6D-4BA8-BE3E-F2A0124FB15C}" type="presParOf" srcId="{CA8ECE94-3CF2-431F-BB46-604CB49723A3}" destId="{84CA78EF-22C5-4EA1-B4A0-5EECEE8D961E}" srcOrd="1" destOrd="0" presId="urn:microsoft.com/office/officeart/2005/8/layout/orgChart1"/>
    <dgm:cxn modelId="{FFDA4DA4-D7D9-465D-9470-A78992507380}" type="presParOf" srcId="{CA8ECE94-3CF2-431F-BB46-604CB49723A3}" destId="{E6D5F7FB-79F0-48D7-BF6F-6555B59B65A5}" srcOrd="2" destOrd="0" presId="urn:microsoft.com/office/officeart/2005/8/layout/orgChart1"/>
    <dgm:cxn modelId="{B1413555-D5FE-41C4-9EB4-278C2C2933CA}" type="presParOf" srcId="{0C69CBCB-6A99-454F-8787-1555587787C2}" destId="{74B738A2-AA0B-4D22-A60B-5DBB215EFD68}" srcOrd="4" destOrd="0" presId="urn:microsoft.com/office/officeart/2005/8/layout/orgChart1"/>
    <dgm:cxn modelId="{5A4DBE31-9109-45F2-ADE4-F1E2A0C1D3EC}" type="presParOf" srcId="{0C69CBCB-6A99-454F-8787-1555587787C2}" destId="{D28DD3A6-F1E1-4618-8085-A03679FE9545}" srcOrd="5" destOrd="0" presId="urn:microsoft.com/office/officeart/2005/8/layout/orgChart1"/>
    <dgm:cxn modelId="{4D0B0ABE-3E93-4BC1-B7F9-F5F7FBD235ED}" type="presParOf" srcId="{D28DD3A6-F1E1-4618-8085-A03679FE9545}" destId="{9C3FF118-22AB-4243-A0BF-7E3EB00DC5E5}" srcOrd="0" destOrd="0" presId="urn:microsoft.com/office/officeart/2005/8/layout/orgChart1"/>
    <dgm:cxn modelId="{90F83C72-A8F1-4DA0-AC71-51D3910BFA50}" type="presParOf" srcId="{9C3FF118-22AB-4243-A0BF-7E3EB00DC5E5}" destId="{283C36C5-7C49-4277-8D3F-63462A285A76}" srcOrd="0" destOrd="0" presId="urn:microsoft.com/office/officeart/2005/8/layout/orgChart1"/>
    <dgm:cxn modelId="{4B3D3FCD-CA7E-412E-AC8C-A12738B06882}" type="presParOf" srcId="{9C3FF118-22AB-4243-A0BF-7E3EB00DC5E5}" destId="{9F2FAC4D-687B-4A6C-8F6B-48624DDFB277}" srcOrd="1" destOrd="0" presId="urn:microsoft.com/office/officeart/2005/8/layout/orgChart1"/>
    <dgm:cxn modelId="{161430DD-68E4-4182-B43E-8CC7C479445F}" type="presParOf" srcId="{D28DD3A6-F1E1-4618-8085-A03679FE9545}" destId="{05948E77-DB6F-4D8A-8FD4-E4A95494F72D}" srcOrd="1" destOrd="0" presId="urn:microsoft.com/office/officeart/2005/8/layout/orgChart1"/>
    <dgm:cxn modelId="{79938C68-C17A-48DA-B52C-6925AD04CA8A}" type="presParOf" srcId="{D28DD3A6-F1E1-4618-8085-A03679FE9545}" destId="{00DB43FC-E495-4D6C-8FA5-EEC25E008E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CF7C7-1A08-4047-B425-6DFC3624FD7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BC05A8D7-ADAC-456C-8A69-D0B58CE1E3DD}">
      <dgm:prSet phldrT="[Texto]" custT="1"/>
      <dgm:spPr/>
      <dgm:t>
        <a:bodyPr/>
        <a:lstStyle/>
        <a:p>
          <a:pPr algn="l"/>
          <a:r>
            <a:rPr lang="es-MX" sz="1800" b="1" dirty="0"/>
            <a:t>Incidencia y fortalecimiento</a:t>
          </a:r>
          <a:r>
            <a:rPr lang="es-SV" sz="1800" b="1" dirty="0"/>
            <a:t>:</a:t>
          </a:r>
        </a:p>
        <a:p>
          <a:pPr algn="l"/>
          <a:r>
            <a:rPr lang="es-SV" sz="1800" dirty="0"/>
            <a:t>Impactos sostenibles mediante asistencia técnica que permiten cambios estructurales e institucionales, (firmas de convenios, cartas compromisos).</a:t>
          </a:r>
        </a:p>
      </dgm:t>
    </dgm:pt>
    <dgm:pt modelId="{DD9798D6-8D5A-4D9D-AB45-3CC3C4B608E2}" type="parTrans" cxnId="{0F1D7EC4-BEB0-4D08-ACF6-0D5196FF5F8E}">
      <dgm:prSet/>
      <dgm:spPr/>
      <dgm:t>
        <a:bodyPr/>
        <a:lstStyle/>
        <a:p>
          <a:endParaRPr lang="es-SV"/>
        </a:p>
      </dgm:t>
    </dgm:pt>
    <dgm:pt modelId="{865589E6-F9AD-4EEE-AB24-D6A2ECE00B95}" type="sibTrans" cxnId="{0F1D7EC4-BEB0-4D08-ACF6-0D5196FF5F8E}">
      <dgm:prSet/>
      <dgm:spPr/>
      <dgm:t>
        <a:bodyPr/>
        <a:lstStyle/>
        <a:p>
          <a:endParaRPr lang="es-SV"/>
        </a:p>
      </dgm:t>
    </dgm:pt>
    <dgm:pt modelId="{9B2E0B9C-4F0F-4050-A173-8E16BFC2ACE1}">
      <dgm:prSet phldrT="[Texto]" custT="1"/>
      <dgm:spPr/>
      <dgm:t>
        <a:bodyPr/>
        <a:lstStyle/>
        <a:p>
          <a:r>
            <a:rPr lang="es-SV" sz="1800" b="1" dirty="0"/>
            <a:t>Sensibilización y formación: </a:t>
          </a:r>
          <a:r>
            <a:rPr lang="es-SV" sz="1800" b="0" dirty="0"/>
            <a:t>que permitan reducción de estigma, discriminación y violencia sobre el tema de VIH y personas LGBTIQ+</a:t>
          </a:r>
          <a:r>
            <a:rPr lang="es-SV" sz="1800" b="1" dirty="0"/>
            <a:t>  </a:t>
          </a:r>
          <a:endParaRPr lang="es-SV" sz="1800" dirty="0"/>
        </a:p>
      </dgm:t>
    </dgm:pt>
    <dgm:pt modelId="{E65D8D09-B7C7-431E-83FB-0A22865FCD55}" type="parTrans" cxnId="{8CD0897C-F3B7-45B9-BC57-471F29549BFE}">
      <dgm:prSet/>
      <dgm:spPr/>
      <dgm:t>
        <a:bodyPr/>
        <a:lstStyle/>
        <a:p>
          <a:endParaRPr lang="es-SV"/>
        </a:p>
      </dgm:t>
    </dgm:pt>
    <dgm:pt modelId="{443F36EB-290F-4BA3-93E6-249088224946}" type="sibTrans" cxnId="{8CD0897C-F3B7-45B9-BC57-471F29549BFE}">
      <dgm:prSet/>
      <dgm:spPr/>
      <dgm:t>
        <a:bodyPr/>
        <a:lstStyle/>
        <a:p>
          <a:endParaRPr lang="es-SV"/>
        </a:p>
      </dgm:t>
    </dgm:pt>
    <dgm:pt modelId="{2B81A3A6-6A94-41E7-A9F8-B73EF3F4AC10}">
      <dgm:prSet phldrT="[Texto]" custT="1"/>
      <dgm:spPr/>
      <dgm:t>
        <a:bodyPr/>
        <a:lstStyle/>
        <a:p>
          <a:r>
            <a:rPr lang="es-SV" sz="1800" b="1" dirty="0"/>
            <a:t>Diálogo y articulación: </a:t>
          </a:r>
          <a:r>
            <a:rPr lang="es-SV" sz="1800" dirty="0"/>
            <a:t>Permite aumentar el conocimiento y actitudes positivas respecto a la prevención.</a:t>
          </a:r>
        </a:p>
      </dgm:t>
    </dgm:pt>
    <dgm:pt modelId="{3AD7147E-BB6A-4D1A-AA9D-FD75889A9414}" type="sibTrans" cxnId="{D09587FA-C946-4284-A021-F443CC852C11}">
      <dgm:prSet/>
      <dgm:spPr/>
      <dgm:t>
        <a:bodyPr/>
        <a:lstStyle/>
        <a:p>
          <a:endParaRPr lang="es-SV"/>
        </a:p>
      </dgm:t>
    </dgm:pt>
    <dgm:pt modelId="{76668068-65AE-4129-862A-5ACDB1C85E19}" type="parTrans" cxnId="{D09587FA-C946-4284-A021-F443CC852C11}">
      <dgm:prSet/>
      <dgm:spPr/>
      <dgm:t>
        <a:bodyPr/>
        <a:lstStyle/>
        <a:p>
          <a:endParaRPr lang="es-SV"/>
        </a:p>
      </dgm:t>
    </dgm:pt>
    <dgm:pt modelId="{85A0FBBF-D58F-4394-A2CF-EE5ED052406C}" type="pres">
      <dgm:prSet presAssocID="{FF3CF7C7-1A08-4047-B425-6DFC3624FD72}" presName="linear" presStyleCnt="0">
        <dgm:presLayoutVars>
          <dgm:dir/>
          <dgm:animLvl val="lvl"/>
          <dgm:resizeHandles val="exact"/>
        </dgm:presLayoutVars>
      </dgm:prSet>
      <dgm:spPr/>
    </dgm:pt>
    <dgm:pt modelId="{EF18F024-92BE-423C-9157-67FD18F4EAF0}" type="pres">
      <dgm:prSet presAssocID="{BC05A8D7-ADAC-456C-8A69-D0B58CE1E3DD}" presName="parentLin" presStyleCnt="0"/>
      <dgm:spPr/>
    </dgm:pt>
    <dgm:pt modelId="{1F99FB4E-9248-48A0-A7CB-EC6AD1274088}" type="pres">
      <dgm:prSet presAssocID="{BC05A8D7-ADAC-456C-8A69-D0B58CE1E3DD}" presName="parentLeftMargin" presStyleLbl="node1" presStyleIdx="0" presStyleCnt="3"/>
      <dgm:spPr/>
    </dgm:pt>
    <dgm:pt modelId="{34BFAFFD-BE4A-44C9-874E-306ECF86E466}" type="pres">
      <dgm:prSet presAssocID="{BC05A8D7-ADAC-456C-8A69-D0B58CE1E3DD}" presName="parentText" presStyleLbl="node1" presStyleIdx="0" presStyleCnt="3" custScaleX="113109" custScaleY="335588">
        <dgm:presLayoutVars>
          <dgm:chMax val="0"/>
          <dgm:bulletEnabled val="1"/>
        </dgm:presLayoutVars>
      </dgm:prSet>
      <dgm:spPr/>
    </dgm:pt>
    <dgm:pt modelId="{3C3586DB-B771-4382-A89F-F9820454CF89}" type="pres">
      <dgm:prSet presAssocID="{BC05A8D7-ADAC-456C-8A69-D0B58CE1E3DD}" presName="negativeSpace" presStyleCnt="0"/>
      <dgm:spPr/>
    </dgm:pt>
    <dgm:pt modelId="{E1B57117-BFF8-4D94-97AD-635B4A9ECFF3}" type="pres">
      <dgm:prSet presAssocID="{BC05A8D7-ADAC-456C-8A69-D0B58CE1E3DD}" presName="childText" presStyleLbl="conFgAcc1" presStyleIdx="0" presStyleCnt="3">
        <dgm:presLayoutVars>
          <dgm:bulletEnabled val="1"/>
        </dgm:presLayoutVars>
      </dgm:prSet>
      <dgm:spPr/>
    </dgm:pt>
    <dgm:pt modelId="{7B9BF380-F686-4C08-8EFE-665340359236}" type="pres">
      <dgm:prSet presAssocID="{865589E6-F9AD-4EEE-AB24-D6A2ECE00B95}" presName="spaceBetweenRectangles" presStyleCnt="0"/>
      <dgm:spPr/>
    </dgm:pt>
    <dgm:pt modelId="{6B1E171C-46E9-41E4-8CAC-0ACE94DF8904}" type="pres">
      <dgm:prSet presAssocID="{2B81A3A6-6A94-41E7-A9F8-B73EF3F4AC10}" presName="parentLin" presStyleCnt="0"/>
      <dgm:spPr/>
    </dgm:pt>
    <dgm:pt modelId="{7EB0F0AE-4C45-41B5-A14E-1089F6DE60A9}" type="pres">
      <dgm:prSet presAssocID="{2B81A3A6-6A94-41E7-A9F8-B73EF3F4AC10}" presName="parentLeftMargin" presStyleLbl="node1" presStyleIdx="0" presStyleCnt="3"/>
      <dgm:spPr/>
    </dgm:pt>
    <dgm:pt modelId="{7526C762-03C9-47C2-B046-67B12025381B}" type="pres">
      <dgm:prSet presAssocID="{2B81A3A6-6A94-41E7-A9F8-B73EF3F4AC10}" presName="parentText" presStyleLbl="node1" presStyleIdx="1" presStyleCnt="3" custScaleX="113692" custScaleY="183970" custLinFactNeighborX="-11590" custLinFactNeighborY="7148">
        <dgm:presLayoutVars>
          <dgm:chMax val="0"/>
          <dgm:bulletEnabled val="1"/>
        </dgm:presLayoutVars>
      </dgm:prSet>
      <dgm:spPr/>
    </dgm:pt>
    <dgm:pt modelId="{7AC11EAD-AA1B-4D10-9C56-9F90E3879586}" type="pres">
      <dgm:prSet presAssocID="{2B81A3A6-6A94-41E7-A9F8-B73EF3F4AC10}" presName="negativeSpace" presStyleCnt="0"/>
      <dgm:spPr/>
    </dgm:pt>
    <dgm:pt modelId="{80D1FFC0-6C4E-4A0A-8591-77BF158F146F}" type="pres">
      <dgm:prSet presAssocID="{2B81A3A6-6A94-41E7-A9F8-B73EF3F4AC10}" presName="childText" presStyleLbl="conFgAcc1" presStyleIdx="1" presStyleCnt="3">
        <dgm:presLayoutVars>
          <dgm:bulletEnabled val="1"/>
        </dgm:presLayoutVars>
      </dgm:prSet>
      <dgm:spPr/>
    </dgm:pt>
    <dgm:pt modelId="{68E61EBD-AD95-4F8D-BEAE-07C6F8B4D9EB}" type="pres">
      <dgm:prSet presAssocID="{3AD7147E-BB6A-4D1A-AA9D-FD75889A9414}" presName="spaceBetweenRectangles" presStyleCnt="0"/>
      <dgm:spPr/>
    </dgm:pt>
    <dgm:pt modelId="{916227C4-6B23-4DBF-88B0-84B55BF0BB17}" type="pres">
      <dgm:prSet presAssocID="{9B2E0B9C-4F0F-4050-A173-8E16BFC2ACE1}" presName="parentLin" presStyleCnt="0"/>
      <dgm:spPr/>
    </dgm:pt>
    <dgm:pt modelId="{4639DE39-DDC4-48B2-AFB9-DABD5C7FF7FC}" type="pres">
      <dgm:prSet presAssocID="{9B2E0B9C-4F0F-4050-A173-8E16BFC2ACE1}" presName="parentLeftMargin" presStyleLbl="node1" presStyleIdx="1" presStyleCnt="3"/>
      <dgm:spPr/>
    </dgm:pt>
    <dgm:pt modelId="{645881B0-6B64-463F-BFC0-1C403036E7E3}" type="pres">
      <dgm:prSet presAssocID="{9B2E0B9C-4F0F-4050-A173-8E16BFC2ACE1}" presName="parentText" presStyleLbl="node1" presStyleIdx="2" presStyleCnt="3" custScaleX="113595" custScaleY="195311">
        <dgm:presLayoutVars>
          <dgm:chMax val="0"/>
          <dgm:bulletEnabled val="1"/>
        </dgm:presLayoutVars>
      </dgm:prSet>
      <dgm:spPr/>
    </dgm:pt>
    <dgm:pt modelId="{BA242371-F31D-4494-A705-8A6BA89AEDCA}" type="pres">
      <dgm:prSet presAssocID="{9B2E0B9C-4F0F-4050-A173-8E16BFC2ACE1}" presName="negativeSpace" presStyleCnt="0"/>
      <dgm:spPr/>
    </dgm:pt>
    <dgm:pt modelId="{50023032-D5FC-4EBD-8DD8-1E8A50B20C22}" type="pres">
      <dgm:prSet presAssocID="{9B2E0B9C-4F0F-4050-A173-8E16BFC2ACE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197093B-FDFC-4927-9153-A26D56BBC86A}" type="presOf" srcId="{2B81A3A6-6A94-41E7-A9F8-B73EF3F4AC10}" destId="{7EB0F0AE-4C45-41B5-A14E-1089F6DE60A9}" srcOrd="0" destOrd="0" presId="urn:microsoft.com/office/officeart/2005/8/layout/list1"/>
    <dgm:cxn modelId="{8C7EF751-01A8-4C80-AC05-1F8074C80B5C}" type="presOf" srcId="{FF3CF7C7-1A08-4047-B425-6DFC3624FD72}" destId="{85A0FBBF-D58F-4394-A2CF-EE5ED052406C}" srcOrd="0" destOrd="0" presId="urn:microsoft.com/office/officeart/2005/8/layout/list1"/>
    <dgm:cxn modelId="{DAEB8059-7B3E-4531-8259-D682404821EE}" type="presOf" srcId="{9B2E0B9C-4F0F-4050-A173-8E16BFC2ACE1}" destId="{4639DE39-DDC4-48B2-AFB9-DABD5C7FF7FC}" srcOrd="0" destOrd="0" presId="urn:microsoft.com/office/officeart/2005/8/layout/list1"/>
    <dgm:cxn modelId="{8CD0897C-F3B7-45B9-BC57-471F29549BFE}" srcId="{FF3CF7C7-1A08-4047-B425-6DFC3624FD72}" destId="{9B2E0B9C-4F0F-4050-A173-8E16BFC2ACE1}" srcOrd="2" destOrd="0" parTransId="{E65D8D09-B7C7-431E-83FB-0A22865FCD55}" sibTransId="{443F36EB-290F-4BA3-93E6-249088224946}"/>
    <dgm:cxn modelId="{B1363CA1-38CB-4255-887C-2E1CA9ECFC88}" type="presOf" srcId="{9B2E0B9C-4F0F-4050-A173-8E16BFC2ACE1}" destId="{645881B0-6B64-463F-BFC0-1C403036E7E3}" srcOrd="1" destOrd="0" presId="urn:microsoft.com/office/officeart/2005/8/layout/list1"/>
    <dgm:cxn modelId="{900958AA-F17B-4884-B406-5F01F575836A}" type="presOf" srcId="{BC05A8D7-ADAC-456C-8A69-D0B58CE1E3DD}" destId="{34BFAFFD-BE4A-44C9-874E-306ECF86E466}" srcOrd="1" destOrd="0" presId="urn:microsoft.com/office/officeart/2005/8/layout/list1"/>
    <dgm:cxn modelId="{3712E4AA-6263-4C3C-BCA0-C7F437C18721}" type="presOf" srcId="{BC05A8D7-ADAC-456C-8A69-D0B58CE1E3DD}" destId="{1F99FB4E-9248-48A0-A7CB-EC6AD1274088}" srcOrd="0" destOrd="0" presId="urn:microsoft.com/office/officeart/2005/8/layout/list1"/>
    <dgm:cxn modelId="{0F1D7EC4-BEB0-4D08-ACF6-0D5196FF5F8E}" srcId="{FF3CF7C7-1A08-4047-B425-6DFC3624FD72}" destId="{BC05A8D7-ADAC-456C-8A69-D0B58CE1E3DD}" srcOrd="0" destOrd="0" parTransId="{DD9798D6-8D5A-4D9D-AB45-3CC3C4B608E2}" sibTransId="{865589E6-F9AD-4EEE-AB24-D6A2ECE00B95}"/>
    <dgm:cxn modelId="{33A205F0-9D13-40D5-BD65-6A52E4D8458B}" type="presOf" srcId="{2B81A3A6-6A94-41E7-A9F8-B73EF3F4AC10}" destId="{7526C762-03C9-47C2-B046-67B12025381B}" srcOrd="1" destOrd="0" presId="urn:microsoft.com/office/officeart/2005/8/layout/list1"/>
    <dgm:cxn modelId="{D09587FA-C946-4284-A021-F443CC852C11}" srcId="{FF3CF7C7-1A08-4047-B425-6DFC3624FD72}" destId="{2B81A3A6-6A94-41E7-A9F8-B73EF3F4AC10}" srcOrd="1" destOrd="0" parTransId="{76668068-65AE-4129-862A-5ACDB1C85E19}" sibTransId="{3AD7147E-BB6A-4D1A-AA9D-FD75889A9414}"/>
    <dgm:cxn modelId="{71B06F91-0204-458B-B058-978584B57F72}" type="presParOf" srcId="{85A0FBBF-D58F-4394-A2CF-EE5ED052406C}" destId="{EF18F024-92BE-423C-9157-67FD18F4EAF0}" srcOrd="0" destOrd="0" presId="urn:microsoft.com/office/officeart/2005/8/layout/list1"/>
    <dgm:cxn modelId="{8FD7FEC3-5A66-4D13-8CD7-B00A1D2A8A4B}" type="presParOf" srcId="{EF18F024-92BE-423C-9157-67FD18F4EAF0}" destId="{1F99FB4E-9248-48A0-A7CB-EC6AD1274088}" srcOrd="0" destOrd="0" presId="urn:microsoft.com/office/officeart/2005/8/layout/list1"/>
    <dgm:cxn modelId="{FE39DA45-116A-4DF3-BC97-E473697A2D9A}" type="presParOf" srcId="{EF18F024-92BE-423C-9157-67FD18F4EAF0}" destId="{34BFAFFD-BE4A-44C9-874E-306ECF86E466}" srcOrd="1" destOrd="0" presId="urn:microsoft.com/office/officeart/2005/8/layout/list1"/>
    <dgm:cxn modelId="{F2A926C3-E9EB-4689-9FA2-EB8C3A8412EB}" type="presParOf" srcId="{85A0FBBF-D58F-4394-A2CF-EE5ED052406C}" destId="{3C3586DB-B771-4382-A89F-F9820454CF89}" srcOrd="1" destOrd="0" presId="urn:microsoft.com/office/officeart/2005/8/layout/list1"/>
    <dgm:cxn modelId="{D37FE743-DA5B-4163-B477-A673710CC319}" type="presParOf" srcId="{85A0FBBF-D58F-4394-A2CF-EE5ED052406C}" destId="{E1B57117-BFF8-4D94-97AD-635B4A9ECFF3}" srcOrd="2" destOrd="0" presId="urn:microsoft.com/office/officeart/2005/8/layout/list1"/>
    <dgm:cxn modelId="{1139CA00-AD48-4696-8D81-D479615E20E2}" type="presParOf" srcId="{85A0FBBF-D58F-4394-A2CF-EE5ED052406C}" destId="{7B9BF380-F686-4C08-8EFE-665340359236}" srcOrd="3" destOrd="0" presId="urn:microsoft.com/office/officeart/2005/8/layout/list1"/>
    <dgm:cxn modelId="{14248535-30B0-4AD7-B1EF-F4A79DCBBFD0}" type="presParOf" srcId="{85A0FBBF-D58F-4394-A2CF-EE5ED052406C}" destId="{6B1E171C-46E9-41E4-8CAC-0ACE94DF8904}" srcOrd="4" destOrd="0" presId="urn:microsoft.com/office/officeart/2005/8/layout/list1"/>
    <dgm:cxn modelId="{FDB00802-3521-4346-8002-D47A7F656294}" type="presParOf" srcId="{6B1E171C-46E9-41E4-8CAC-0ACE94DF8904}" destId="{7EB0F0AE-4C45-41B5-A14E-1089F6DE60A9}" srcOrd="0" destOrd="0" presId="urn:microsoft.com/office/officeart/2005/8/layout/list1"/>
    <dgm:cxn modelId="{75178299-861F-4BCD-BB44-08E9FC90CAC4}" type="presParOf" srcId="{6B1E171C-46E9-41E4-8CAC-0ACE94DF8904}" destId="{7526C762-03C9-47C2-B046-67B12025381B}" srcOrd="1" destOrd="0" presId="urn:microsoft.com/office/officeart/2005/8/layout/list1"/>
    <dgm:cxn modelId="{049299D3-15F6-40FD-ABCC-725FC51E3487}" type="presParOf" srcId="{85A0FBBF-D58F-4394-A2CF-EE5ED052406C}" destId="{7AC11EAD-AA1B-4D10-9C56-9F90E3879586}" srcOrd="5" destOrd="0" presId="urn:microsoft.com/office/officeart/2005/8/layout/list1"/>
    <dgm:cxn modelId="{A34CFAC7-8C71-4F54-AA60-15F4FDE6A655}" type="presParOf" srcId="{85A0FBBF-D58F-4394-A2CF-EE5ED052406C}" destId="{80D1FFC0-6C4E-4A0A-8591-77BF158F146F}" srcOrd="6" destOrd="0" presId="urn:microsoft.com/office/officeart/2005/8/layout/list1"/>
    <dgm:cxn modelId="{EF5C4206-E255-4CCF-A8D0-6D51F59A54FA}" type="presParOf" srcId="{85A0FBBF-D58F-4394-A2CF-EE5ED052406C}" destId="{68E61EBD-AD95-4F8D-BEAE-07C6F8B4D9EB}" srcOrd="7" destOrd="0" presId="urn:microsoft.com/office/officeart/2005/8/layout/list1"/>
    <dgm:cxn modelId="{6FA2ACB1-A129-4FE3-AED3-F41C23D3B3A9}" type="presParOf" srcId="{85A0FBBF-D58F-4394-A2CF-EE5ED052406C}" destId="{916227C4-6B23-4DBF-88B0-84B55BF0BB17}" srcOrd="8" destOrd="0" presId="urn:microsoft.com/office/officeart/2005/8/layout/list1"/>
    <dgm:cxn modelId="{9BDAA358-723A-41F6-B8C3-13A5969212CB}" type="presParOf" srcId="{916227C4-6B23-4DBF-88B0-84B55BF0BB17}" destId="{4639DE39-DDC4-48B2-AFB9-DABD5C7FF7FC}" srcOrd="0" destOrd="0" presId="urn:microsoft.com/office/officeart/2005/8/layout/list1"/>
    <dgm:cxn modelId="{C7A03518-4454-4447-A427-74AE7E6E1D9A}" type="presParOf" srcId="{916227C4-6B23-4DBF-88B0-84B55BF0BB17}" destId="{645881B0-6B64-463F-BFC0-1C403036E7E3}" srcOrd="1" destOrd="0" presId="urn:microsoft.com/office/officeart/2005/8/layout/list1"/>
    <dgm:cxn modelId="{6B1CBE63-2E43-42BC-8C58-5DF89B80BD81}" type="presParOf" srcId="{85A0FBBF-D58F-4394-A2CF-EE5ED052406C}" destId="{BA242371-F31D-4494-A705-8A6BA89AEDCA}" srcOrd="9" destOrd="0" presId="urn:microsoft.com/office/officeart/2005/8/layout/list1"/>
    <dgm:cxn modelId="{6EEE163B-69CA-4171-9214-7157C8146FD4}" type="presParOf" srcId="{85A0FBBF-D58F-4394-A2CF-EE5ED052406C}" destId="{50023032-D5FC-4EBD-8DD8-1E8A50B20C2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4A863D-3205-486D-AA3E-8A73FE0C8977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A5FE7743-1486-467A-99F7-62362478EC42}">
      <dgm:prSet phldrT="[Texto]" custT="1"/>
      <dgm:spPr/>
      <dgm:t>
        <a:bodyPr/>
        <a:lstStyle/>
        <a:p>
          <a:r>
            <a:rPr lang="es-MX" sz="2000" dirty="0"/>
            <a:t>Con el donante</a:t>
          </a:r>
          <a:endParaRPr lang="es-SV" sz="2000" dirty="0"/>
        </a:p>
      </dgm:t>
    </dgm:pt>
    <dgm:pt modelId="{3CC6CA65-9B42-4C9F-BCAF-57A7BF2205EA}" type="parTrans" cxnId="{2FA667FD-2E2D-429A-88D3-271074551B20}">
      <dgm:prSet/>
      <dgm:spPr/>
      <dgm:t>
        <a:bodyPr/>
        <a:lstStyle/>
        <a:p>
          <a:endParaRPr lang="es-SV" sz="2400"/>
        </a:p>
      </dgm:t>
    </dgm:pt>
    <dgm:pt modelId="{5D6EEF13-9717-4D9A-B6AB-DEC72F8FECF8}" type="sibTrans" cxnId="{2FA667FD-2E2D-429A-88D3-271074551B20}">
      <dgm:prSet/>
      <dgm:spPr/>
      <dgm:t>
        <a:bodyPr/>
        <a:lstStyle/>
        <a:p>
          <a:endParaRPr lang="es-SV" sz="2400"/>
        </a:p>
      </dgm:t>
    </dgm:pt>
    <dgm:pt modelId="{6DD9F55A-A334-419B-90C2-F0A45FCAE05F}">
      <dgm:prSet phldrT="[Texto]" custT="1"/>
      <dgm:spPr/>
      <dgm:t>
        <a:bodyPr/>
        <a:lstStyle/>
        <a:p>
          <a:pPr algn="just"/>
          <a:r>
            <a:rPr lang="es-MX" sz="1200" dirty="0"/>
            <a:t>Preparación de informes de ejecución, solicitudes de reprogramaciones/  recalendarizaciones.</a:t>
          </a:r>
          <a:endParaRPr lang="es-SV" sz="1200" dirty="0"/>
        </a:p>
      </dgm:t>
    </dgm:pt>
    <dgm:pt modelId="{3191D83B-EE49-4C87-9EAE-1700DEE42C3D}" type="parTrans" cxnId="{D94C3A52-23C7-4403-AFB3-F0ACCB1631CB}">
      <dgm:prSet/>
      <dgm:spPr/>
      <dgm:t>
        <a:bodyPr/>
        <a:lstStyle/>
        <a:p>
          <a:endParaRPr lang="es-SV" sz="2400"/>
        </a:p>
      </dgm:t>
    </dgm:pt>
    <dgm:pt modelId="{8A096A71-54DB-4688-9DA6-72671228FA40}" type="sibTrans" cxnId="{D94C3A52-23C7-4403-AFB3-F0ACCB1631CB}">
      <dgm:prSet/>
      <dgm:spPr/>
      <dgm:t>
        <a:bodyPr/>
        <a:lstStyle/>
        <a:p>
          <a:endParaRPr lang="es-SV" sz="2400"/>
        </a:p>
      </dgm:t>
    </dgm:pt>
    <dgm:pt modelId="{BD6139B6-8BDC-4EB3-AE2E-63D868A58DFC}">
      <dgm:prSet phldrT="[Texto]" custT="1"/>
      <dgm:spPr/>
      <dgm:t>
        <a:bodyPr/>
        <a:lstStyle/>
        <a:p>
          <a:r>
            <a:rPr lang="es-MX" sz="2000" dirty="0"/>
            <a:t>Con Sub Receptores</a:t>
          </a:r>
          <a:endParaRPr lang="es-SV" sz="2000" dirty="0"/>
        </a:p>
      </dgm:t>
    </dgm:pt>
    <dgm:pt modelId="{C3A0E4AE-FBFE-4F1B-92F7-BB8088634806}" type="parTrans" cxnId="{09D1870E-EC74-462A-A22B-0889F3FE514C}">
      <dgm:prSet/>
      <dgm:spPr/>
      <dgm:t>
        <a:bodyPr/>
        <a:lstStyle/>
        <a:p>
          <a:endParaRPr lang="es-SV" sz="2400"/>
        </a:p>
      </dgm:t>
    </dgm:pt>
    <dgm:pt modelId="{3BF7D667-4F1C-4A2E-8134-84C000442728}" type="sibTrans" cxnId="{09D1870E-EC74-462A-A22B-0889F3FE514C}">
      <dgm:prSet/>
      <dgm:spPr/>
      <dgm:t>
        <a:bodyPr/>
        <a:lstStyle/>
        <a:p>
          <a:endParaRPr lang="es-SV" sz="2400"/>
        </a:p>
      </dgm:t>
    </dgm:pt>
    <dgm:pt modelId="{79615EE2-0BCC-4752-B1A8-52777BDC289C}">
      <dgm:prSet phldrT="[Texto]" custT="1"/>
      <dgm:spPr/>
      <dgm:t>
        <a:bodyPr/>
        <a:lstStyle/>
        <a:p>
          <a:r>
            <a:rPr lang="es-MX" sz="1200" dirty="0"/>
            <a:t>Revisión de informes financieros mensuales.</a:t>
          </a:r>
          <a:endParaRPr lang="es-SV" sz="1200" dirty="0"/>
        </a:p>
      </dgm:t>
    </dgm:pt>
    <dgm:pt modelId="{FB36FD03-613B-438F-B782-7F6DEA7D2989}" type="parTrans" cxnId="{4F761E6B-BF7A-4C9B-AAE0-83DA341F02DF}">
      <dgm:prSet/>
      <dgm:spPr/>
      <dgm:t>
        <a:bodyPr/>
        <a:lstStyle/>
        <a:p>
          <a:endParaRPr lang="es-SV" sz="2400"/>
        </a:p>
      </dgm:t>
    </dgm:pt>
    <dgm:pt modelId="{0E86A962-C876-45EE-BB6A-457E60C615BB}" type="sibTrans" cxnId="{4F761E6B-BF7A-4C9B-AAE0-83DA341F02DF}">
      <dgm:prSet/>
      <dgm:spPr/>
      <dgm:t>
        <a:bodyPr/>
        <a:lstStyle/>
        <a:p>
          <a:endParaRPr lang="es-SV" sz="2400"/>
        </a:p>
      </dgm:t>
    </dgm:pt>
    <dgm:pt modelId="{4F41B3AD-62D5-4C17-9919-CAC2A7156E0F}">
      <dgm:prSet phldrT="[Texto]" custT="1"/>
      <dgm:spPr/>
      <dgm:t>
        <a:bodyPr/>
        <a:lstStyle/>
        <a:p>
          <a:r>
            <a:rPr lang="es-MX" sz="2000" dirty="0"/>
            <a:t>Con Agentes externos</a:t>
          </a:r>
          <a:endParaRPr lang="es-SV" sz="2000" dirty="0"/>
        </a:p>
      </dgm:t>
    </dgm:pt>
    <dgm:pt modelId="{CD47C525-EC67-4614-A2D0-CC175B123F84}" type="parTrans" cxnId="{B0C24F12-B399-4AB5-97AE-AFCA28036273}">
      <dgm:prSet/>
      <dgm:spPr/>
      <dgm:t>
        <a:bodyPr/>
        <a:lstStyle/>
        <a:p>
          <a:endParaRPr lang="es-SV" sz="2400"/>
        </a:p>
      </dgm:t>
    </dgm:pt>
    <dgm:pt modelId="{CE2D4970-4ABA-47F9-B0D5-C37509375957}" type="sibTrans" cxnId="{B0C24F12-B399-4AB5-97AE-AFCA28036273}">
      <dgm:prSet/>
      <dgm:spPr/>
      <dgm:t>
        <a:bodyPr/>
        <a:lstStyle/>
        <a:p>
          <a:endParaRPr lang="es-SV" sz="2400"/>
        </a:p>
      </dgm:t>
    </dgm:pt>
    <dgm:pt modelId="{53E8F99C-B6A8-46AF-94F7-AAB306DE2D49}">
      <dgm:prSet phldrT="[Texto]" custT="1"/>
      <dgm:spPr/>
      <dgm:t>
        <a:bodyPr/>
        <a:lstStyle/>
        <a:p>
          <a:pPr algn="just"/>
          <a:r>
            <a:rPr lang="es-MX" sz="1100" dirty="0"/>
            <a:t>ALF: Respuesta a requerimientos de muestra de auditoría financiera y consultas sobre temas específicos; dar respuesta a seguimiento revisión de PUDR, solicitudes de reprogramaciones/recalendarizaciones, actualización de presupuestos.</a:t>
          </a:r>
          <a:endParaRPr lang="es-SV" sz="1100" dirty="0"/>
        </a:p>
      </dgm:t>
    </dgm:pt>
    <dgm:pt modelId="{25FEF096-2FD0-4992-9A84-BC6C095F7EE3}" type="parTrans" cxnId="{64E686BA-F363-4457-830A-333D75406ACB}">
      <dgm:prSet/>
      <dgm:spPr/>
      <dgm:t>
        <a:bodyPr/>
        <a:lstStyle/>
        <a:p>
          <a:endParaRPr lang="es-SV" sz="2400"/>
        </a:p>
      </dgm:t>
    </dgm:pt>
    <dgm:pt modelId="{A87B1C92-5161-4176-84DF-8E3CC7C79281}" type="sibTrans" cxnId="{64E686BA-F363-4457-830A-333D75406ACB}">
      <dgm:prSet/>
      <dgm:spPr/>
      <dgm:t>
        <a:bodyPr/>
        <a:lstStyle/>
        <a:p>
          <a:endParaRPr lang="es-SV" sz="2400"/>
        </a:p>
      </dgm:t>
    </dgm:pt>
    <dgm:pt modelId="{52A68C27-B679-4592-AF06-0916C5FF1449}">
      <dgm:prSet phldrT="[Texto]" custT="1"/>
      <dgm:spPr/>
      <dgm:t>
        <a:bodyPr/>
        <a:lstStyle/>
        <a:p>
          <a:r>
            <a:rPr lang="es-MX" sz="2000" dirty="0"/>
            <a:t>Con Plan</a:t>
          </a:r>
          <a:endParaRPr lang="es-SV" sz="2000" dirty="0"/>
        </a:p>
      </dgm:t>
    </dgm:pt>
    <dgm:pt modelId="{7571DAB2-C2C3-46BE-B571-7191F4A6258A}" type="parTrans" cxnId="{40C63AAC-963A-411F-BA7A-DA4D2B36F8B7}">
      <dgm:prSet/>
      <dgm:spPr/>
      <dgm:t>
        <a:bodyPr/>
        <a:lstStyle/>
        <a:p>
          <a:endParaRPr lang="es-SV" sz="2400"/>
        </a:p>
      </dgm:t>
    </dgm:pt>
    <dgm:pt modelId="{81266FE5-F59C-47B9-8EE9-053C56D1DEF3}" type="sibTrans" cxnId="{40C63AAC-963A-411F-BA7A-DA4D2B36F8B7}">
      <dgm:prSet/>
      <dgm:spPr/>
      <dgm:t>
        <a:bodyPr/>
        <a:lstStyle/>
        <a:p>
          <a:endParaRPr lang="es-SV" sz="2400"/>
        </a:p>
      </dgm:t>
    </dgm:pt>
    <dgm:pt modelId="{2C6F7A21-F167-4E7A-B6F5-C3876BC773F5}">
      <dgm:prSet phldrT="[Texto]" custT="1"/>
      <dgm:spPr/>
      <dgm:t>
        <a:bodyPr/>
        <a:lstStyle/>
        <a:p>
          <a:r>
            <a:rPr lang="es-MX" sz="1100" dirty="0"/>
            <a:t>Registro de información de pagos, desembolsos a Socios, sobre la ejecución de la UP5.</a:t>
          </a:r>
          <a:endParaRPr lang="es-SV" sz="1100" dirty="0"/>
        </a:p>
      </dgm:t>
    </dgm:pt>
    <dgm:pt modelId="{E9011911-E561-48BF-9E53-A11268BE5C52}" type="parTrans" cxnId="{3892A897-F766-4612-8358-F065A1A63CF0}">
      <dgm:prSet/>
      <dgm:spPr/>
      <dgm:t>
        <a:bodyPr/>
        <a:lstStyle/>
        <a:p>
          <a:endParaRPr lang="es-SV" sz="2400"/>
        </a:p>
      </dgm:t>
    </dgm:pt>
    <dgm:pt modelId="{A8947114-ED7B-4185-A5B7-031D401D72E2}" type="sibTrans" cxnId="{3892A897-F766-4612-8358-F065A1A63CF0}">
      <dgm:prSet/>
      <dgm:spPr/>
      <dgm:t>
        <a:bodyPr/>
        <a:lstStyle/>
        <a:p>
          <a:endParaRPr lang="es-SV" sz="2400"/>
        </a:p>
      </dgm:t>
    </dgm:pt>
    <dgm:pt modelId="{84678D8D-4240-4E9A-841B-5F7169E76696}">
      <dgm:prSet phldrT="[Texto]" custT="1"/>
      <dgm:spPr/>
      <dgm:t>
        <a:bodyPr/>
        <a:lstStyle/>
        <a:p>
          <a:pPr algn="just"/>
          <a:r>
            <a:rPr lang="es-MX" sz="1200" dirty="0"/>
            <a:t>Análisis de proyecciones de inversión.</a:t>
          </a:r>
          <a:endParaRPr lang="es-SV" sz="1200" dirty="0"/>
        </a:p>
      </dgm:t>
    </dgm:pt>
    <dgm:pt modelId="{FE809C95-FCD6-4140-9467-5FD26B04C79D}" type="parTrans" cxnId="{466E011B-F40A-4E95-99BE-F0DE76A2127E}">
      <dgm:prSet/>
      <dgm:spPr/>
      <dgm:t>
        <a:bodyPr/>
        <a:lstStyle/>
        <a:p>
          <a:endParaRPr lang="es-SV" sz="2400"/>
        </a:p>
      </dgm:t>
    </dgm:pt>
    <dgm:pt modelId="{FB7290F4-0BB3-4894-B3C1-2A861A819582}" type="sibTrans" cxnId="{466E011B-F40A-4E95-99BE-F0DE76A2127E}">
      <dgm:prSet/>
      <dgm:spPr/>
      <dgm:t>
        <a:bodyPr/>
        <a:lstStyle/>
        <a:p>
          <a:endParaRPr lang="es-SV" sz="2400"/>
        </a:p>
      </dgm:t>
    </dgm:pt>
    <dgm:pt modelId="{077058F3-F8FC-403D-8DFC-9F4E6C9BA08A}">
      <dgm:prSet custT="1"/>
      <dgm:spPr/>
      <dgm:t>
        <a:bodyPr/>
        <a:lstStyle/>
        <a:p>
          <a:r>
            <a:rPr lang="es-MX" sz="1200" dirty="0"/>
            <a:t>Desembolsos trimestrales a socios.</a:t>
          </a:r>
        </a:p>
      </dgm:t>
    </dgm:pt>
    <dgm:pt modelId="{4F2EC9E1-EA21-4876-9EE1-84A9838E305F}" type="parTrans" cxnId="{3938C961-835A-41E4-8410-53FE6B750ABD}">
      <dgm:prSet/>
      <dgm:spPr/>
      <dgm:t>
        <a:bodyPr/>
        <a:lstStyle/>
        <a:p>
          <a:endParaRPr lang="es-SV" sz="2400"/>
        </a:p>
      </dgm:t>
    </dgm:pt>
    <dgm:pt modelId="{8C37A52B-5D9E-4432-BECB-16D4A8787057}" type="sibTrans" cxnId="{3938C961-835A-41E4-8410-53FE6B750ABD}">
      <dgm:prSet/>
      <dgm:spPr/>
      <dgm:t>
        <a:bodyPr/>
        <a:lstStyle/>
        <a:p>
          <a:endParaRPr lang="es-SV" sz="2400"/>
        </a:p>
      </dgm:t>
    </dgm:pt>
    <dgm:pt modelId="{F03A018F-6FAB-4379-AA66-788A8FAB56C9}">
      <dgm:prSet custT="1"/>
      <dgm:spPr/>
      <dgm:t>
        <a:bodyPr/>
        <a:lstStyle/>
        <a:p>
          <a:r>
            <a:rPr lang="es-MX" sz="1200" dirty="0"/>
            <a:t>Análisis de previsiones de fondos.</a:t>
          </a:r>
        </a:p>
      </dgm:t>
    </dgm:pt>
    <dgm:pt modelId="{4F941F80-2AC0-4D26-829F-674F216A38E3}" type="parTrans" cxnId="{F392B475-A8F7-48AF-ABC3-48DE5C63FAFA}">
      <dgm:prSet/>
      <dgm:spPr/>
      <dgm:t>
        <a:bodyPr/>
        <a:lstStyle/>
        <a:p>
          <a:endParaRPr lang="es-SV" sz="2400"/>
        </a:p>
      </dgm:t>
    </dgm:pt>
    <dgm:pt modelId="{9DC5A954-34CD-4F19-8CC6-AEF928783527}" type="sibTrans" cxnId="{F392B475-A8F7-48AF-ABC3-48DE5C63FAFA}">
      <dgm:prSet/>
      <dgm:spPr/>
      <dgm:t>
        <a:bodyPr/>
        <a:lstStyle/>
        <a:p>
          <a:endParaRPr lang="es-SV" sz="2400"/>
        </a:p>
      </dgm:t>
    </dgm:pt>
    <dgm:pt modelId="{FA11D05A-BEB5-4227-AFC2-1F837D0103BF}">
      <dgm:prSet custT="1"/>
      <dgm:spPr/>
      <dgm:t>
        <a:bodyPr/>
        <a:lstStyle/>
        <a:p>
          <a:r>
            <a:rPr lang="es-MX" sz="1200" dirty="0"/>
            <a:t>Identificación de eficiencias para solicitudes de recalendarizaciones/reprogramaciones.</a:t>
          </a:r>
        </a:p>
      </dgm:t>
    </dgm:pt>
    <dgm:pt modelId="{CEA37BD2-040A-4759-8E7B-2EEABDBDDCD3}" type="parTrans" cxnId="{FE55D6A7-97B9-442F-83AC-9E3C82D56AAC}">
      <dgm:prSet/>
      <dgm:spPr/>
      <dgm:t>
        <a:bodyPr/>
        <a:lstStyle/>
        <a:p>
          <a:endParaRPr lang="es-SV" sz="2400"/>
        </a:p>
      </dgm:t>
    </dgm:pt>
    <dgm:pt modelId="{292DFCDD-8963-4C53-861F-EB246C235C6B}" type="sibTrans" cxnId="{FE55D6A7-97B9-442F-83AC-9E3C82D56AAC}">
      <dgm:prSet/>
      <dgm:spPr/>
      <dgm:t>
        <a:bodyPr/>
        <a:lstStyle/>
        <a:p>
          <a:endParaRPr lang="es-SV" sz="2400"/>
        </a:p>
      </dgm:t>
    </dgm:pt>
    <dgm:pt modelId="{E5C5231F-A4D0-492E-BC98-96D7A1470659}">
      <dgm:prSet custT="1"/>
      <dgm:spPr/>
      <dgm:t>
        <a:bodyPr/>
        <a:lstStyle/>
        <a:p>
          <a:r>
            <a:rPr lang="es-MX" sz="1200" dirty="0"/>
            <a:t>Talleres </a:t>
          </a:r>
          <a:r>
            <a:rPr lang="es-MX" sz="1200" dirty="0" err="1"/>
            <a:t>admin</a:t>
          </a:r>
          <a:r>
            <a:rPr lang="es-MX" sz="1200" dirty="0"/>
            <a:t>-financieros para reforzar los procesos según el Manual de Operaciones de SR.</a:t>
          </a:r>
        </a:p>
      </dgm:t>
    </dgm:pt>
    <dgm:pt modelId="{D18BE3B9-3293-4080-917B-0EB2F4DADC67}" type="parTrans" cxnId="{B3EE6CBF-CC5E-4A95-B41C-568EFAE4FD1E}">
      <dgm:prSet/>
      <dgm:spPr/>
      <dgm:t>
        <a:bodyPr/>
        <a:lstStyle/>
        <a:p>
          <a:endParaRPr lang="es-SV" sz="2400"/>
        </a:p>
      </dgm:t>
    </dgm:pt>
    <dgm:pt modelId="{95595233-5388-449F-B9A3-0C54F4F04D0C}" type="sibTrans" cxnId="{B3EE6CBF-CC5E-4A95-B41C-568EFAE4FD1E}">
      <dgm:prSet/>
      <dgm:spPr/>
      <dgm:t>
        <a:bodyPr/>
        <a:lstStyle/>
        <a:p>
          <a:endParaRPr lang="es-SV" sz="2400"/>
        </a:p>
      </dgm:t>
    </dgm:pt>
    <dgm:pt modelId="{86FED4DA-5766-4150-A11B-90778CD51D64}">
      <dgm:prSet custT="1"/>
      <dgm:spPr/>
      <dgm:t>
        <a:bodyPr/>
        <a:lstStyle/>
        <a:p>
          <a:r>
            <a:rPr lang="es-MX" sz="1200" dirty="0"/>
            <a:t>Monitoreo financiero.</a:t>
          </a:r>
        </a:p>
      </dgm:t>
    </dgm:pt>
    <dgm:pt modelId="{03C66760-A3BA-428B-B885-75441CBFFFF5}" type="parTrans" cxnId="{9EA5D6A7-3EA1-44DA-B658-A24CAF214A6B}">
      <dgm:prSet/>
      <dgm:spPr/>
      <dgm:t>
        <a:bodyPr/>
        <a:lstStyle/>
        <a:p>
          <a:endParaRPr lang="es-SV" sz="2400"/>
        </a:p>
      </dgm:t>
    </dgm:pt>
    <dgm:pt modelId="{360E41D2-8153-47BA-A42C-00785070C4BF}" type="sibTrans" cxnId="{9EA5D6A7-3EA1-44DA-B658-A24CAF214A6B}">
      <dgm:prSet/>
      <dgm:spPr/>
      <dgm:t>
        <a:bodyPr/>
        <a:lstStyle/>
        <a:p>
          <a:endParaRPr lang="es-SV" sz="2400"/>
        </a:p>
      </dgm:t>
    </dgm:pt>
    <dgm:pt modelId="{F4F77F5A-EED7-4FF9-A4BC-1CA22B9F7622}">
      <dgm:prSet phldrT="[Texto]" custT="1"/>
      <dgm:spPr/>
      <dgm:t>
        <a:bodyPr/>
        <a:lstStyle/>
        <a:p>
          <a:pPr algn="just"/>
          <a:r>
            <a:rPr lang="es-MX" sz="1200" dirty="0"/>
            <a:t>Actualizaciones de presupuestos.</a:t>
          </a:r>
          <a:endParaRPr lang="es-SV" sz="1200" dirty="0"/>
        </a:p>
      </dgm:t>
    </dgm:pt>
    <dgm:pt modelId="{B2192210-9872-41E1-BEC8-5B8B5BF7E9C4}" type="parTrans" cxnId="{C2B7DC18-0FC0-4BA3-A0EE-3BE96543D31B}">
      <dgm:prSet/>
      <dgm:spPr/>
      <dgm:t>
        <a:bodyPr/>
        <a:lstStyle/>
        <a:p>
          <a:endParaRPr lang="es-SV"/>
        </a:p>
      </dgm:t>
    </dgm:pt>
    <dgm:pt modelId="{714E28E1-0006-42DF-99B0-74E96C52F7D8}" type="sibTrans" cxnId="{C2B7DC18-0FC0-4BA3-A0EE-3BE96543D31B}">
      <dgm:prSet/>
      <dgm:spPr/>
      <dgm:t>
        <a:bodyPr/>
        <a:lstStyle/>
        <a:p>
          <a:endParaRPr lang="es-SV"/>
        </a:p>
      </dgm:t>
    </dgm:pt>
    <dgm:pt modelId="{490424CB-4018-4C5B-BE23-72C2C4C89E8A}">
      <dgm:prSet phldrT="[Texto]" custT="1"/>
      <dgm:spPr/>
      <dgm:t>
        <a:bodyPr/>
        <a:lstStyle/>
        <a:p>
          <a:pPr algn="just"/>
          <a:r>
            <a:rPr lang="es-MX" sz="1200" dirty="0"/>
            <a:t>Ejecución de fondos como RP.</a:t>
          </a:r>
          <a:endParaRPr lang="es-SV" sz="1200" dirty="0"/>
        </a:p>
      </dgm:t>
    </dgm:pt>
    <dgm:pt modelId="{74DBB8B6-2A93-43E2-A139-7F97D3E3D23D}" type="parTrans" cxnId="{180ADFAF-7796-42F6-AB01-F646503B31EA}">
      <dgm:prSet/>
      <dgm:spPr/>
      <dgm:t>
        <a:bodyPr/>
        <a:lstStyle/>
        <a:p>
          <a:endParaRPr lang="es-SV"/>
        </a:p>
      </dgm:t>
    </dgm:pt>
    <dgm:pt modelId="{AD1D6423-7BAD-4B08-BC2E-3F6EF6E78332}" type="sibTrans" cxnId="{180ADFAF-7796-42F6-AB01-F646503B31EA}">
      <dgm:prSet/>
      <dgm:spPr/>
      <dgm:t>
        <a:bodyPr/>
        <a:lstStyle/>
        <a:p>
          <a:endParaRPr lang="es-SV"/>
        </a:p>
      </dgm:t>
    </dgm:pt>
    <dgm:pt modelId="{125CACE2-27E6-43CA-B4B2-9D10E6D0FA49}">
      <dgm:prSet phldrT="[Texto]" custT="1"/>
      <dgm:spPr/>
      <dgm:t>
        <a:bodyPr/>
        <a:lstStyle/>
        <a:p>
          <a:r>
            <a:rPr lang="es-MX" sz="1200" dirty="0"/>
            <a:t>Supervisión de la ejecución financiera de los SR.</a:t>
          </a:r>
          <a:endParaRPr lang="es-SV" sz="1200" dirty="0"/>
        </a:p>
      </dgm:t>
    </dgm:pt>
    <dgm:pt modelId="{D32C0645-C534-4611-A9EF-C9528FD8D5D5}" type="parTrans" cxnId="{C073662F-8DC7-4E99-9F11-CC3787375B80}">
      <dgm:prSet/>
      <dgm:spPr/>
      <dgm:t>
        <a:bodyPr/>
        <a:lstStyle/>
        <a:p>
          <a:endParaRPr lang="es-SV"/>
        </a:p>
      </dgm:t>
    </dgm:pt>
    <dgm:pt modelId="{476381AD-CBA4-4F87-8E56-0EFD0A1E6847}" type="sibTrans" cxnId="{C073662F-8DC7-4E99-9F11-CC3787375B80}">
      <dgm:prSet/>
      <dgm:spPr/>
      <dgm:t>
        <a:bodyPr/>
        <a:lstStyle/>
        <a:p>
          <a:endParaRPr lang="es-SV"/>
        </a:p>
      </dgm:t>
    </dgm:pt>
    <dgm:pt modelId="{9C4C8632-2F60-4AF6-B692-DA9C17DE5552}">
      <dgm:prSet phldrT="[Texto]" custT="1"/>
      <dgm:spPr/>
      <dgm:t>
        <a:bodyPr/>
        <a:lstStyle/>
        <a:p>
          <a:r>
            <a:rPr lang="es-MX" sz="1100" dirty="0"/>
            <a:t>Elaboración de plan de compras homologando SAP/INNOVA.</a:t>
          </a:r>
          <a:endParaRPr lang="es-SV" sz="1100" dirty="0"/>
        </a:p>
      </dgm:t>
    </dgm:pt>
    <dgm:pt modelId="{1815E165-8618-4857-A810-84C8EC1FB80D}" type="parTrans" cxnId="{8C44E4D9-E268-4E56-8ED8-34E8666A33DF}">
      <dgm:prSet/>
      <dgm:spPr/>
      <dgm:t>
        <a:bodyPr/>
        <a:lstStyle/>
        <a:p>
          <a:endParaRPr lang="es-SV"/>
        </a:p>
      </dgm:t>
    </dgm:pt>
    <dgm:pt modelId="{81342B5A-D2C5-41E2-A7D5-11ED4158DE1C}" type="sibTrans" cxnId="{8C44E4D9-E268-4E56-8ED8-34E8666A33DF}">
      <dgm:prSet/>
      <dgm:spPr/>
      <dgm:t>
        <a:bodyPr/>
        <a:lstStyle/>
        <a:p>
          <a:endParaRPr lang="es-SV"/>
        </a:p>
      </dgm:t>
    </dgm:pt>
    <dgm:pt modelId="{9A689069-4C3E-4610-938F-080F523DC4D1}">
      <dgm:prSet phldrT="[Texto]" custT="1"/>
      <dgm:spPr/>
      <dgm:t>
        <a:bodyPr/>
        <a:lstStyle/>
        <a:p>
          <a:endParaRPr lang="es-SV" sz="1100" dirty="0"/>
        </a:p>
      </dgm:t>
    </dgm:pt>
    <dgm:pt modelId="{4E2D94A0-BC48-4B70-B3B1-2BBFAB75CBB4}" type="parTrans" cxnId="{BA7D052C-802F-4773-9C65-2CD75064AE64}">
      <dgm:prSet/>
      <dgm:spPr/>
      <dgm:t>
        <a:bodyPr/>
        <a:lstStyle/>
        <a:p>
          <a:endParaRPr lang="es-SV"/>
        </a:p>
      </dgm:t>
    </dgm:pt>
    <dgm:pt modelId="{A444D59F-9BC7-4BFE-822D-18A7D5C0B042}" type="sibTrans" cxnId="{BA7D052C-802F-4773-9C65-2CD75064AE64}">
      <dgm:prSet/>
      <dgm:spPr/>
      <dgm:t>
        <a:bodyPr/>
        <a:lstStyle/>
        <a:p>
          <a:endParaRPr lang="es-SV"/>
        </a:p>
      </dgm:t>
    </dgm:pt>
    <dgm:pt modelId="{BC955A8B-C99A-4DDA-96D0-868750139B7C}">
      <dgm:prSet phldrT="[Texto]" custT="1"/>
      <dgm:spPr/>
      <dgm:t>
        <a:bodyPr/>
        <a:lstStyle/>
        <a:p>
          <a:r>
            <a:rPr lang="es-MX" sz="1100" dirty="0"/>
            <a:t>Registro de liquidaciones de socios.</a:t>
          </a:r>
          <a:endParaRPr lang="es-SV" sz="1100" dirty="0"/>
        </a:p>
      </dgm:t>
    </dgm:pt>
    <dgm:pt modelId="{9958E721-4849-405F-B33B-FC5ED1C29B42}" type="parTrans" cxnId="{6A08D2E5-7380-4EBB-895B-EFBC970E9F1B}">
      <dgm:prSet/>
      <dgm:spPr/>
      <dgm:t>
        <a:bodyPr/>
        <a:lstStyle/>
        <a:p>
          <a:endParaRPr lang="es-SV"/>
        </a:p>
      </dgm:t>
    </dgm:pt>
    <dgm:pt modelId="{1C5EA44E-AC67-4000-AF37-80185F97AC5A}" type="sibTrans" cxnId="{6A08D2E5-7380-4EBB-895B-EFBC970E9F1B}">
      <dgm:prSet/>
      <dgm:spPr/>
      <dgm:t>
        <a:bodyPr/>
        <a:lstStyle/>
        <a:p>
          <a:endParaRPr lang="es-SV"/>
        </a:p>
      </dgm:t>
    </dgm:pt>
    <dgm:pt modelId="{EBC1B7E5-A7B2-42C4-8102-CB21E60DED68}">
      <dgm:prSet phldrT="[Texto]" custT="1"/>
      <dgm:spPr/>
      <dgm:t>
        <a:bodyPr/>
        <a:lstStyle/>
        <a:p>
          <a:r>
            <a:rPr lang="es-MX" sz="1100" dirty="0"/>
            <a:t>Seguimiento al cierre financiero mensual en SAP.</a:t>
          </a:r>
          <a:endParaRPr lang="es-SV" sz="1100" dirty="0"/>
        </a:p>
      </dgm:t>
    </dgm:pt>
    <dgm:pt modelId="{8619C9B4-6EAA-4971-B830-4BA722FDB445}" type="parTrans" cxnId="{422F6C20-CD1D-4417-9C96-3D652284EBA9}">
      <dgm:prSet/>
      <dgm:spPr/>
      <dgm:t>
        <a:bodyPr/>
        <a:lstStyle/>
        <a:p>
          <a:endParaRPr lang="es-SV"/>
        </a:p>
      </dgm:t>
    </dgm:pt>
    <dgm:pt modelId="{C5A0760E-6DE7-497F-853B-18C64FE012C7}" type="sibTrans" cxnId="{422F6C20-CD1D-4417-9C96-3D652284EBA9}">
      <dgm:prSet/>
      <dgm:spPr/>
      <dgm:t>
        <a:bodyPr/>
        <a:lstStyle/>
        <a:p>
          <a:endParaRPr lang="es-SV"/>
        </a:p>
      </dgm:t>
    </dgm:pt>
    <dgm:pt modelId="{881B865B-A10F-4468-8B60-EF4FC0FA4D9C}">
      <dgm:prSet phldrT="[Texto]" custT="1"/>
      <dgm:spPr/>
      <dgm:t>
        <a:bodyPr/>
        <a:lstStyle/>
        <a:p>
          <a:r>
            <a:rPr lang="es-MX" sz="1100" dirty="0"/>
            <a:t>Reportes de inversión por año fiscal, garantizando el 90% o más de inversión.</a:t>
          </a:r>
          <a:endParaRPr lang="es-SV" sz="1100" dirty="0"/>
        </a:p>
      </dgm:t>
    </dgm:pt>
    <dgm:pt modelId="{584C03A9-D504-480E-9CF4-3D8B22C8A7EA}" type="parTrans" cxnId="{5FD64303-57B2-49AC-AA81-EBC7F8E77EE9}">
      <dgm:prSet/>
      <dgm:spPr/>
      <dgm:t>
        <a:bodyPr/>
        <a:lstStyle/>
        <a:p>
          <a:endParaRPr lang="es-SV"/>
        </a:p>
      </dgm:t>
    </dgm:pt>
    <dgm:pt modelId="{CF43B6A8-50EA-468C-9ECA-35C9904C9018}" type="sibTrans" cxnId="{5FD64303-57B2-49AC-AA81-EBC7F8E77EE9}">
      <dgm:prSet/>
      <dgm:spPr/>
      <dgm:t>
        <a:bodyPr/>
        <a:lstStyle/>
        <a:p>
          <a:endParaRPr lang="es-SV"/>
        </a:p>
      </dgm:t>
    </dgm:pt>
    <dgm:pt modelId="{98DB389E-4A71-4823-9B3A-6509022DE938}">
      <dgm:prSet phldrT="[Texto]" custT="1"/>
      <dgm:spPr/>
      <dgm:t>
        <a:bodyPr/>
        <a:lstStyle/>
        <a:p>
          <a:pPr algn="just"/>
          <a:r>
            <a:rPr lang="es-MX" sz="1100" dirty="0"/>
            <a:t>Auditoría financiera externa: Coordinación con el equipo de Cumplimiento de Plan, para brindar respuesta a todo el proceso de auditoría del proyecto.</a:t>
          </a:r>
          <a:endParaRPr lang="es-SV" sz="1100" dirty="0"/>
        </a:p>
      </dgm:t>
    </dgm:pt>
    <dgm:pt modelId="{288338D9-456F-45B7-A7AA-6DD65753425E}" type="parTrans" cxnId="{BBAA563F-0A64-40F7-B979-08C046F8A3FE}">
      <dgm:prSet/>
      <dgm:spPr/>
      <dgm:t>
        <a:bodyPr/>
        <a:lstStyle/>
        <a:p>
          <a:endParaRPr lang="es-SV"/>
        </a:p>
      </dgm:t>
    </dgm:pt>
    <dgm:pt modelId="{6EA49DE1-8EEA-4B3F-BE3D-13CF14DD9181}" type="sibTrans" cxnId="{BBAA563F-0A64-40F7-B979-08C046F8A3FE}">
      <dgm:prSet/>
      <dgm:spPr/>
      <dgm:t>
        <a:bodyPr/>
        <a:lstStyle/>
        <a:p>
          <a:endParaRPr lang="es-SV"/>
        </a:p>
      </dgm:t>
    </dgm:pt>
    <dgm:pt modelId="{D4473596-4723-4DB8-B67A-1B477603330B}">
      <dgm:prSet phldrT="[Texto]" custT="1"/>
      <dgm:spPr/>
      <dgm:t>
        <a:bodyPr/>
        <a:lstStyle/>
        <a:p>
          <a:pPr algn="just"/>
          <a:r>
            <a:rPr lang="es-MX" sz="1100" dirty="0"/>
            <a:t>Bancos y proveedores: Coordinación y seguimiento de gestiones con bancos y pago a proveedores locales e internacionales</a:t>
          </a:r>
          <a:endParaRPr lang="es-SV" sz="1100" dirty="0"/>
        </a:p>
      </dgm:t>
    </dgm:pt>
    <dgm:pt modelId="{66F61213-3182-4528-9655-C65FD7E0C2C4}" type="parTrans" cxnId="{582D1DEE-1DD6-4A40-B962-822F11A2AFCE}">
      <dgm:prSet/>
      <dgm:spPr/>
      <dgm:t>
        <a:bodyPr/>
        <a:lstStyle/>
        <a:p>
          <a:endParaRPr lang="es-SV"/>
        </a:p>
      </dgm:t>
    </dgm:pt>
    <dgm:pt modelId="{8EA671F8-3D9F-4B10-88B0-C9C8EE62CEF6}" type="sibTrans" cxnId="{582D1DEE-1DD6-4A40-B962-822F11A2AFCE}">
      <dgm:prSet/>
      <dgm:spPr/>
      <dgm:t>
        <a:bodyPr/>
        <a:lstStyle/>
        <a:p>
          <a:endParaRPr lang="es-SV"/>
        </a:p>
      </dgm:t>
    </dgm:pt>
    <dgm:pt modelId="{59FBE94A-6CA1-4DD6-9729-6A3F5A7C02B0}">
      <dgm:prSet phldrT="[Texto]" custT="1"/>
      <dgm:spPr/>
      <dgm:t>
        <a:bodyPr/>
        <a:lstStyle/>
        <a:p>
          <a:pPr algn="just"/>
          <a:r>
            <a:rPr lang="es-MX" sz="1200" dirty="0"/>
            <a:t>Presentación de PUDR.</a:t>
          </a:r>
          <a:endParaRPr lang="es-SV" sz="1200" dirty="0"/>
        </a:p>
      </dgm:t>
    </dgm:pt>
    <dgm:pt modelId="{444F51F3-8EF4-4346-AC05-6B7D3DE972C7}" type="parTrans" cxnId="{3212123B-00CF-4914-9ABD-C4C26FA0B1E5}">
      <dgm:prSet/>
      <dgm:spPr/>
      <dgm:t>
        <a:bodyPr/>
        <a:lstStyle/>
        <a:p>
          <a:endParaRPr lang="es-SV"/>
        </a:p>
      </dgm:t>
    </dgm:pt>
    <dgm:pt modelId="{503BDF7E-7E39-4F93-8F48-AB48D1C37C7C}" type="sibTrans" cxnId="{3212123B-00CF-4914-9ABD-C4C26FA0B1E5}">
      <dgm:prSet/>
      <dgm:spPr/>
      <dgm:t>
        <a:bodyPr/>
        <a:lstStyle/>
        <a:p>
          <a:endParaRPr lang="es-SV"/>
        </a:p>
      </dgm:t>
    </dgm:pt>
    <dgm:pt modelId="{ED08DE79-6E2B-450F-B706-119DEA2A7C35}">
      <dgm:prSet phldrT="[Texto]" custT="1"/>
      <dgm:spPr/>
      <dgm:t>
        <a:bodyPr/>
        <a:lstStyle/>
        <a:p>
          <a:pPr algn="just"/>
          <a:r>
            <a:rPr lang="es-MX" sz="1200" dirty="0"/>
            <a:t>Asegurar el resguardo de la información financiera generada desde el proyecto.</a:t>
          </a:r>
          <a:endParaRPr lang="es-SV" sz="1200" dirty="0"/>
        </a:p>
      </dgm:t>
    </dgm:pt>
    <dgm:pt modelId="{4063055B-36DA-43A8-9591-AEFE5AEE7849}" type="parTrans" cxnId="{AFB02791-2A40-4384-A5B7-75E50880097E}">
      <dgm:prSet/>
      <dgm:spPr/>
      <dgm:t>
        <a:bodyPr/>
        <a:lstStyle/>
        <a:p>
          <a:endParaRPr lang="es-SV"/>
        </a:p>
      </dgm:t>
    </dgm:pt>
    <dgm:pt modelId="{642D6A7E-2CBA-4302-B544-4831080F305C}" type="sibTrans" cxnId="{AFB02791-2A40-4384-A5B7-75E50880097E}">
      <dgm:prSet/>
      <dgm:spPr/>
      <dgm:t>
        <a:bodyPr/>
        <a:lstStyle/>
        <a:p>
          <a:endParaRPr lang="es-SV"/>
        </a:p>
      </dgm:t>
    </dgm:pt>
    <dgm:pt modelId="{DD36230C-263B-4EFA-9974-507256BC8781}">
      <dgm:prSet phldrT="[Texto]" custT="1"/>
      <dgm:spPr/>
      <dgm:t>
        <a:bodyPr/>
        <a:lstStyle/>
        <a:p>
          <a:r>
            <a:rPr lang="es-MX" sz="1100" dirty="0"/>
            <a:t>Auditorías de Plan: Se brinda apoyo en proporcionar muestra requerida.</a:t>
          </a:r>
          <a:endParaRPr lang="es-SV" sz="1100" dirty="0"/>
        </a:p>
      </dgm:t>
    </dgm:pt>
    <dgm:pt modelId="{087DFE12-2882-448F-905E-8E096E0036FB}" type="parTrans" cxnId="{31D20AD5-DDD5-48F0-8F72-53FDC013B3BE}">
      <dgm:prSet/>
      <dgm:spPr/>
      <dgm:t>
        <a:bodyPr/>
        <a:lstStyle/>
        <a:p>
          <a:endParaRPr lang="es-SV"/>
        </a:p>
      </dgm:t>
    </dgm:pt>
    <dgm:pt modelId="{FC7EF845-71DA-40CC-A5F3-84EC9E490CBE}" type="sibTrans" cxnId="{31D20AD5-DDD5-48F0-8F72-53FDC013B3BE}">
      <dgm:prSet/>
      <dgm:spPr/>
      <dgm:t>
        <a:bodyPr/>
        <a:lstStyle/>
        <a:p>
          <a:endParaRPr lang="es-SV"/>
        </a:p>
      </dgm:t>
    </dgm:pt>
    <dgm:pt modelId="{ABA6549A-B5CE-4E01-8D94-B8F9B2AAAA95}" type="pres">
      <dgm:prSet presAssocID="{A64A863D-3205-486D-AA3E-8A73FE0C897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F863D40-CFC8-4999-8AD4-65547144187C}" type="pres">
      <dgm:prSet presAssocID="{A64A863D-3205-486D-AA3E-8A73FE0C8977}" presName="children" presStyleCnt="0"/>
      <dgm:spPr/>
    </dgm:pt>
    <dgm:pt modelId="{8D8C394E-0231-4FDD-8C68-DB718E2FE53B}" type="pres">
      <dgm:prSet presAssocID="{A64A863D-3205-486D-AA3E-8A73FE0C8977}" presName="child1group" presStyleCnt="0"/>
      <dgm:spPr/>
    </dgm:pt>
    <dgm:pt modelId="{B828C3A6-1187-442B-B785-15AD9E470B7C}" type="pres">
      <dgm:prSet presAssocID="{A64A863D-3205-486D-AA3E-8A73FE0C8977}" presName="child1" presStyleLbl="bgAcc1" presStyleIdx="0" presStyleCnt="4" custScaleX="207841" custScaleY="129384" custLinFactNeighborX="-32567" custLinFactNeighborY="22780"/>
      <dgm:spPr/>
    </dgm:pt>
    <dgm:pt modelId="{0B41BBC8-3E82-4F0A-B5F3-C10388BDD2E9}" type="pres">
      <dgm:prSet presAssocID="{A64A863D-3205-486D-AA3E-8A73FE0C8977}" presName="child1Text" presStyleLbl="bgAcc1" presStyleIdx="0" presStyleCnt="4">
        <dgm:presLayoutVars>
          <dgm:bulletEnabled val="1"/>
        </dgm:presLayoutVars>
      </dgm:prSet>
      <dgm:spPr/>
    </dgm:pt>
    <dgm:pt modelId="{4356308A-8396-495F-9257-DE78DF60E26B}" type="pres">
      <dgm:prSet presAssocID="{A64A863D-3205-486D-AA3E-8A73FE0C8977}" presName="child2group" presStyleCnt="0"/>
      <dgm:spPr/>
    </dgm:pt>
    <dgm:pt modelId="{1DFF7043-2C94-4921-B5A9-A74B5F74F20A}" type="pres">
      <dgm:prSet presAssocID="{A64A863D-3205-486D-AA3E-8A73FE0C8977}" presName="child2" presStyleLbl="bgAcc1" presStyleIdx="1" presStyleCnt="4" custScaleX="220324" custScaleY="141152" custLinFactNeighborX="45823" custLinFactNeighborY="25813"/>
      <dgm:spPr/>
    </dgm:pt>
    <dgm:pt modelId="{FD556F85-B172-406D-943D-11D2802D554B}" type="pres">
      <dgm:prSet presAssocID="{A64A863D-3205-486D-AA3E-8A73FE0C8977}" presName="child2Text" presStyleLbl="bgAcc1" presStyleIdx="1" presStyleCnt="4">
        <dgm:presLayoutVars>
          <dgm:bulletEnabled val="1"/>
        </dgm:presLayoutVars>
      </dgm:prSet>
      <dgm:spPr/>
    </dgm:pt>
    <dgm:pt modelId="{F829770F-ED0F-4758-BDA0-9E286EB1F28A}" type="pres">
      <dgm:prSet presAssocID="{A64A863D-3205-486D-AA3E-8A73FE0C8977}" presName="child3group" presStyleCnt="0"/>
      <dgm:spPr/>
    </dgm:pt>
    <dgm:pt modelId="{53166586-C25F-4FEE-9BFC-68C50FA47768}" type="pres">
      <dgm:prSet presAssocID="{A64A863D-3205-486D-AA3E-8A73FE0C8977}" presName="child3" presStyleLbl="bgAcc1" presStyleIdx="2" presStyleCnt="4" custScaleX="218085" custScaleY="153926" custLinFactNeighborX="46022" custLinFactNeighborY="-26703"/>
      <dgm:spPr/>
    </dgm:pt>
    <dgm:pt modelId="{A2F4E06D-8D3A-466F-8C6B-3383169A0A6E}" type="pres">
      <dgm:prSet presAssocID="{A64A863D-3205-486D-AA3E-8A73FE0C8977}" presName="child3Text" presStyleLbl="bgAcc1" presStyleIdx="2" presStyleCnt="4">
        <dgm:presLayoutVars>
          <dgm:bulletEnabled val="1"/>
        </dgm:presLayoutVars>
      </dgm:prSet>
      <dgm:spPr/>
    </dgm:pt>
    <dgm:pt modelId="{10A62095-229D-4926-9701-49C37A2F1CA0}" type="pres">
      <dgm:prSet presAssocID="{A64A863D-3205-486D-AA3E-8A73FE0C8977}" presName="child4group" presStyleCnt="0"/>
      <dgm:spPr/>
    </dgm:pt>
    <dgm:pt modelId="{91E412F5-A82F-4DC5-B679-3691686FCDA3}" type="pres">
      <dgm:prSet presAssocID="{A64A863D-3205-486D-AA3E-8A73FE0C8977}" presName="child4" presStyleLbl="bgAcc1" presStyleIdx="3" presStyleCnt="4" custScaleX="204442" custScaleY="150573" custLinFactNeighborX="-38593" custLinFactNeighborY="-25027"/>
      <dgm:spPr/>
    </dgm:pt>
    <dgm:pt modelId="{8979B045-9173-4204-86BF-A8C880778DCB}" type="pres">
      <dgm:prSet presAssocID="{A64A863D-3205-486D-AA3E-8A73FE0C8977}" presName="child4Text" presStyleLbl="bgAcc1" presStyleIdx="3" presStyleCnt="4">
        <dgm:presLayoutVars>
          <dgm:bulletEnabled val="1"/>
        </dgm:presLayoutVars>
      </dgm:prSet>
      <dgm:spPr/>
    </dgm:pt>
    <dgm:pt modelId="{D24EDD7E-BF92-46EF-BAB4-ACC8FBD08460}" type="pres">
      <dgm:prSet presAssocID="{A64A863D-3205-486D-AA3E-8A73FE0C8977}" presName="childPlaceholder" presStyleCnt="0"/>
      <dgm:spPr/>
    </dgm:pt>
    <dgm:pt modelId="{B1887104-AA58-41B4-9C70-FCE318827263}" type="pres">
      <dgm:prSet presAssocID="{A64A863D-3205-486D-AA3E-8A73FE0C8977}" presName="circle" presStyleCnt="0"/>
      <dgm:spPr/>
    </dgm:pt>
    <dgm:pt modelId="{E6667874-56D1-4538-BC36-121D5D996746}" type="pres">
      <dgm:prSet presAssocID="{A64A863D-3205-486D-AA3E-8A73FE0C8977}" presName="quadrant1" presStyleLbl="node1" presStyleIdx="0" presStyleCnt="4" custLinFactNeighborX="819">
        <dgm:presLayoutVars>
          <dgm:chMax val="1"/>
          <dgm:bulletEnabled val="1"/>
        </dgm:presLayoutVars>
      </dgm:prSet>
      <dgm:spPr/>
    </dgm:pt>
    <dgm:pt modelId="{3D986F85-4A59-458F-B244-DB5AD016C440}" type="pres">
      <dgm:prSet presAssocID="{A64A863D-3205-486D-AA3E-8A73FE0C8977}" presName="quadrant2" presStyleLbl="node1" presStyleIdx="1" presStyleCnt="4" custLinFactNeighborX="-2027" custLinFactNeighborY="-681">
        <dgm:presLayoutVars>
          <dgm:chMax val="1"/>
          <dgm:bulletEnabled val="1"/>
        </dgm:presLayoutVars>
      </dgm:prSet>
      <dgm:spPr/>
    </dgm:pt>
    <dgm:pt modelId="{9FD02DB9-B53C-4FD6-BAC8-D4AD823C4B93}" type="pres">
      <dgm:prSet presAssocID="{A64A863D-3205-486D-AA3E-8A73FE0C897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9BEFF3D6-D750-48B2-B358-4865E6EBB6DA}" type="pres">
      <dgm:prSet presAssocID="{A64A863D-3205-486D-AA3E-8A73FE0C897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F51CCA5-4FC7-4218-B5AB-8B972E3EEB31}" type="pres">
      <dgm:prSet presAssocID="{A64A863D-3205-486D-AA3E-8A73FE0C8977}" presName="quadrantPlaceholder" presStyleCnt="0"/>
      <dgm:spPr/>
    </dgm:pt>
    <dgm:pt modelId="{4138ACC7-8283-4EFC-B41E-853764D080B1}" type="pres">
      <dgm:prSet presAssocID="{A64A863D-3205-486D-AA3E-8A73FE0C8977}" presName="center1" presStyleLbl="fgShp" presStyleIdx="0" presStyleCnt="2"/>
      <dgm:spPr/>
    </dgm:pt>
    <dgm:pt modelId="{3D3B97CA-267E-4DF7-94CF-3DA8E4AD157C}" type="pres">
      <dgm:prSet presAssocID="{A64A863D-3205-486D-AA3E-8A73FE0C8977}" presName="center2" presStyleLbl="fgShp" presStyleIdx="1" presStyleCnt="2"/>
      <dgm:spPr/>
    </dgm:pt>
  </dgm:ptLst>
  <dgm:cxnLst>
    <dgm:cxn modelId="{5FD64303-57B2-49AC-AA81-EBC7F8E77EE9}" srcId="{52A68C27-B679-4592-AF06-0916C5FF1449}" destId="{881B865B-A10F-4468-8B60-EF4FC0FA4D9C}" srcOrd="4" destOrd="0" parTransId="{584C03A9-D504-480E-9CF4-3D8B22C8A7EA}" sibTransId="{CF43B6A8-50EA-468C-9ECA-35C9904C9018}"/>
    <dgm:cxn modelId="{09D1870E-EC74-462A-A22B-0889F3FE514C}" srcId="{A64A863D-3205-486D-AA3E-8A73FE0C8977}" destId="{BD6139B6-8BDC-4EB3-AE2E-63D868A58DFC}" srcOrd="1" destOrd="0" parTransId="{C3A0E4AE-FBFE-4F1B-92F7-BB8088634806}" sibTransId="{3BF7D667-4F1C-4A2E-8134-84C000442728}"/>
    <dgm:cxn modelId="{8DBEAB11-A311-4AA5-94D1-F48204BD0288}" type="presOf" srcId="{98DB389E-4A71-4823-9B3A-6509022DE938}" destId="{A2F4E06D-8D3A-466F-8C6B-3383169A0A6E}" srcOrd="1" destOrd="1" presId="urn:microsoft.com/office/officeart/2005/8/layout/cycle4"/>
    <dgm:cxn modelId="{B0C24F12-B399-4AB5-97AE-AFCA28036273}" srcId="{A64A863D-3205-486D-AA3E-8A73FE0C8977}" destId="{4F41B3AD-62D5-4C17-9919-CAC2A7156E0F}" srcOrd="2" destOrd="0" parTransId="{CD47C525-EC67-4614-A2D0-CC175B123F84}" sibTransId="{CE2D4970-4ABA-47F9-B0D5-C37509375957}"/>
    <dgm:cxn modelId="{EA59D012-48C7-4F02-B0B1-585C7D4205C8}" type="presOf" srcId="{84678D8D-4240-4E9A-841B-5F7169E76696}" destId="{0B41BBC8-3E82-4F0A-B5F3-C10388BDD2E9}" srcOrd="1" destOrd="2" presId="urn:microsoft.com/office/officeart/2005/8/layout/cycle4"/>
    <dgm:cxn modelId="{5D671914-BC2E-4C3C-AD10-3F9025A3B123}" type="presOf" srcId="{F03A018F-6FAB-4379-AA66-788A8FAB56C9}" destId="{FD556F85-B172-406D-943D-11D2802D554B}" srcOrd="1" destOrd="3" presId="urn:microsoft.com/office/officeart/2005/8/layout/cycle4"/>
    <dgm:cxn modelId="{C2B7DC18-0FC0-4BA3-A0EE-3BE96543D31B}" srcId="{A5FE7743-1486-467A-99F7-62362478EC42}" destId="{F4F77F5A-EED7-4FF9-A4BC-1CA22B9F7622}" srcOrd="3" destOrd="0" parTransId="{B2192210-9872-41E1-BEC8-5B8B5BF7E9C4}" sibTransId="{714E28E1-0006-42DF-99B0-74E96C52F7D8}"/>
    <dgm:cxn modelId="{8F3BC719-2CDD-4B7C-B718-96989265D58B}" type="presOf" srcId="{E5C5231F-A4D0-492E-BC98-96D7A1470659}" destId="{1DFF7043-2C94-4921-B5A9-A74B5F74F20A}" srcOrd="0" destOrd="5" presId="urn:microsoft.com/office/officeart/2005/8/layout/cycle4"/>
    <dgm:cxn modelId="{466E011B-F40A-4E95-99BE-F0DE76A2127E}" srcId="{A5FE7743-1486-467A-99F7-62362478EC42}" destId="{84678D8D-4240-4E9A-841B-5F7169E76696}" srcOrd="2" destOrd="0" parTransId="{FE809C95-FCD6-4140-9467-5FD26B04C79D}" sibTransId="{FB7290F4-0BB3-4894-B3C1-2A861A819582}"/>
    <dgm:cxn modelId="{1FF5EF1B-0677-4078-9225-5BD1550265EE}" type="presOf" srcId="{DD36230C-263B-4EFA-9974-507256BC8781}" destId="{91E412F5-A82F-4DC5-B679-3691686FCDA3}" srcOrd="0" destOrd="5" presId="urn:microsoft.com/office/officeart/2005/8/layout/cycle4"/>
    <dgm:cxn modelId="{29666B1F-554E-4600-9CE7-C5DDD37E568B}" type="presOf" srcId="{490424CB-4018-4C5B-BE23-72C2C4C89E8A}" destId="{0B41BBC8-3E82-4F0A-B5F3-C10388BDD2E9}" srcOrd="1" destOrd="0" presId="urn:microsoft.com/office/officeart/2005/8/layout/cycle4"/>
    <dgm:cxn modelId="{422F6C20-CD1D-4417-9C96-3D652284EBA9}" srcId="{52A68C27-B679-4592-AF06-0916C5FF1449}" destId="{EBC1B7E5-A7B2-42C4-8102-CB21E60DED68}" srcOrd="3" destOrd="0" parTransId="{8619C9B4-6EAA-4971-B830-4BA722FDB445}" sibTransId="{C5A0760E-6DE7-497F-853B-18C64FE012C7}"/>
    <dgm:cxn modelId="{55D7D221-E056-4B86-9A2C-48F4BB32061B}" type="presOf" srcId="{59FBE94A-6CA1-4DD6-9729-6A3F5A7C02B0}" destId="{B828C3A6-1187-442B-B785-15AD9E470B7C}" srcOrd="0" destOrd="4" presId="urn:microsoft.com/office/officeart/2005/8/layout/cycle4"/>
    <dgm:cxn modelId="{01C3E322-D815-4D9E-80E5-2960A70CFF12}" type="presOf" srcId="{A5FE7743-1486-467A-99F7-62362478EC42}" destId="{E6667874-56D1-4538-BC36-121D5D996746}" srcOrd="0" destOrd="0" presId="urn:microsoft.com/office/officeart/2005/8/layout/cycle4"/>
    <dgm:cxn modelId="{BA7D052C-802F-4773-9C65-2CD75064AE64}" srcId="{52A68C27-B679-4592-AF06-0916C5FF1449}" destId="{9A689069-4C3E-4610-938F-080F523DC4D1}" srcOrd="6" destOrd="0" parTransId="{4E2D94A0-BC48-4B70-B3B1-2BBFAB75CBB4}" sibTransId="{A444D59F-9BC7-4BFE-822D-18A7D5C0B042}"/>
    <dgm:cxn modelId="{C073662F-8DC7-4E99-9F11-CC3787375B80}" srcId="{BD6139B6-8BDC-4EB3-AE2E-63D868A58DFC}" destId="{125CACE2-27E6-43CA-B4B2-9D10E6D0FA49}" srcOrd="0" destOrd="0" parTransId="{D32C0645-C534-4611-A9EF-C9528FD8D5D5}" sibTransId="{476381AD-CBA4-4F87-8E56-0EFD0A1E6847}"/>
    <dgm:cxn modelId="{F8C50032-0289-4516-B1D5-E4B39523194E}" type="presOf" srcId="{F4F77F5A-EED7-4FF9-A4BC-1CA22B9F7622}" destId="{0B41BBC8-3E82-4F0A-B5F3-C10388BDD2E9}" srcOrd="1" destOrd="3" presId="urn:microsoft.com/office/officeart/2005/8/layout/cycle4"/>
    <dgm:cxn modelId="{69201E33-F080-4FFB-B7E2-7DA8348E076C}" type="presOf" srcId="{9C4C8632-2F60-4AF6-B692-DA9C17DE5552}" destId="{8979B045-9173-4204-86BF-A8C880778DCB}" srcOrd="1" destOrd="1" presId="urn:microsoft.com/office/officeart/2005/8/layout/cycle4"/>
    <dgm:cxn modelId="{27FE3A35-9095-4DA8-82FE-9A1175BEA115}" type="presOf" srcId="{84678D8D-4240-4E9A-841B-5F7169E76696}" destId="{B828C3A6-1187-442B-B785-15AD9E470B7C}" srcOrd="0" destOrd="2" presId="urn:microsoft.com/office/officeart/2005/8/layout/cycle4"/>
    <dgm:cxn modelId="{2A5A5C36-F05F-491B-82EC-C01D8BCF2B8E}" type="presOf" srcId="{EBC1B7E5-A7B2-42C4-8102-CB21E60DED68}" destId="{91E412F5-A82F-4DC5-B679-3691686FCDA3}" srcOrd="0" destOrd="3" presId="urn:microsoft.com/office/officeart/2005/8/layout/cycle4"/>
    <dgm:cxn modelId="{CAF45336-58BD-4811-BD1E-3AB33A8BEB99}" type="presOf" srcId="{86FED4DA-5766-4150-A11B-90778CD51D64}" destId="{1DFF7043-2C94-4921-B5A9-A74B5F74F20A}" srcOrd="0" destOrd="6" presId="urn:microsoft.com/office/officeart/2005/8/layout/cycle4"/>
    <dgm:cxn modelId="{10399E37-9EE1-4F49-BEDC-9672462A450D}" type="presOf" srcId="{EBC1B7E5-A7B2-42C4-8102-CB21E60DED68}" destId="{8979B045-9173-4204-86BF-A8C880778DCB}" srcOrd="1" destOrd="3" presId="urn:microsoft.com/office/officeart/2005/8/layout/cycle4"/>
    <dgm:cxn modelId="{FF05C439-9A85-4E53-8E15-E2410E742656}" type="presOf" srcId="{6DD9F55A-A334-419B-90C2-F0A45FCAE05F}" destId="{B828C3A6-1187-442B-B785-15AD9E470B7C}" srcOrd="0" destOrd="1" presId="urn:microsoft.com/office/officeart/2005/8/layout/cycle4"/>
    <dgm:cxn modelId="{3212123B-00CF-4914-9ABD-C4C26FA0B1E5}" srcId="{A5FE7743-1486-467A-99F7-62362478EC42}" destId="{59FBE94A-6CA1-4DD6-9729-6A3F5A7C02B0}" srcOrd="4" destOrd="0" parTransId="{444F51F3-8EF4-4346-AC05-6B7D3DE972C7}" sibTransId="{503BDF7E-7E39-4F93-8F48-AB48D1C37C7C}"/>
    <dgm:cxn modelId="{BBAA563F-0A64-40F7-B979-08C046F8A3FE}" srcId="{4F41B3AD-62D5-4C17-9919-CAC2A7156E0F}" destId="{98DB389E-4A71-4823-9B3A-6509022DE938}" srcOrd="1" destOrd="0" parTransId="{288338D9-456F-45B7-A7AA-6DD65753425E}" sibTransId="{6EA49DE1-8EEA-4B3F-BE3D-13CF14DD9181}"/>
    <dgm:cxn modelId="{EC3E6640-D708-40CB-9BEF-2788EBEBBDCC}" type="presOf" srcId="{98DB389E-4A71-4823-9B3A-6509022DE938}" destId="{53166586-C25F-4FEE-9BFC-68C50FA47768}" srcOrd="0" destOrd="1" presId="urn:microsoft.com/office/officeart/2005/8/layout/cycle4"/>
    <dgm:cxn modelId="{AB44EC5B-C9E3-4362-B5D2-F4685F210D17}" type="presOf" srcId="{125CACE2-27E6-43CA-B4B2-9D10E6D0FA49}" destId="{FD556F85-B172-406D-943D-11D2802D554B}" srcOrd="1" destOrd="0" presId="urn:microsoft.com/office/officeart/2005/8/layout/cycle4"/>
    <dgm:cxn modelId="{3938C961-835A-41E4-8410-53FE6B750ABD}" srcId="{BD6139B6-8BDC-4EB3-AE2E-63D868A58DFC}" destId="{077058F3-F8FC-403D-8DFC-9F4E6C9BA08A}" srcOrd="2" destOrd="0" parTransId="{4F2EC9E1-EA21-4876-9EE1-84A9838E305F}" sibTransId="{8C37A52B-5D9E-4432-BECB-16D4A8787057}"/>
    <dgm:cxn modelId="{09793942-CB60-47AE-B30C-DF8388BDF994}" type="presOf" srcId="{FA11D05A-BEB5-4227-AFC2-1F837D0103BF}" destId="{FD556F85-B172-406D-943D-11D2802D554B}" srcOrd="1" destOrd="4" presId="urn:microsoft.com/office/officeart/2005/8/layout/cycle4"/>
    <dgm:cxn modelId="{8215C465-A6DA-43A0-A7B9-8E355F86B7B9}" type="presOf" srcId="{881B865B-A10F-4468-8B60-EF4FC0FA4D9C}" destId="{8979B045-9173-4204-86BF-A8C880778DCB}" srcOrd="1" destOrd="4" presId="urn:microsoft.com/office/officeart/2005/8/layout/cycle4"/>
    <dgm:cxn modelId="{4F761E6B-BF7A-4C9B-AAE0-83DA341F02DF}" srcId="{BD6139B6-8BDC-4EB3-AE2E-63D868A58DFC}" destId="{79615EE2-0BCC-4752-B1A8-52777BDC289C}" srcOrd="1" destOrd="0" parTransId="{FB36FD03-613B-438F-B782-7F6DEA7D2989}" sibTransId="{0E86A962-C876-45EE-BB6A-457E60C615BB}"/>
    <dgm:cxn modelId="{DBAE356F-B0B5-4557-9D39-C4B16CD66CE3}" type="presOf" srcId="{077058F3-F8FC-403D-8DFC-9F4E6C9BA08A}" destId="{FD556F85-B172-406D-943D-11D2802D554B}" srcOrd="1" destOrd="2" presId="urn:microsoft.com/office/officeart/2005/8/layout/cycle4"/>
    <dgm:cxn modelId="{D94C3A52-23C7-4403-AFB3-F0ACCB1631CB}" srcId="{A5FE7743-1486-467A-99F7-62362478EC42}" destId="{6DD9F55A-A334-419B-90C2-F0A45FCAE05F}" srcOrd="1" destOrd="0" parTransId="{3191D83B-EE49-4C87-9EAE-1700DEE42C3D}" sibTransId="{8A096A71-54DB-4688-9DA6-72671228FA40}"/>
    <dgm:cxn modelId="{204EAE74-2975-4E8F-A7B2-419A45BE5E17}" type="presOf" srcId="{F03A018F-6FAB-4379-AA66-788A8FAB56C9}" destId="{1DFF7043-2C94-4921-B5A9-A74B5F74F20A}" srcOrd="0" destOrd="3" presId="urn:microsoft.com/office/officeart/2005/8/layout/cycle4"/>
    <dgm:cxn modelId="{04957B55-B167-4D50-9033-11AAF2511BDD}" type="presOf" srcId="{BD6139B6-8BDC-4EB3-AE2E-63D868A58DFC}" destId="{3D986F85-4A59-458F-B244-DB5AD016C440}" srcOrd="0" destOrd="0" presId="urn:microsoft.com/office/officeart/2005/8/layout/cycle4"/>
    <dgm:cxn modelId="{F392B475-A8F7-48AF-ABC3-48DE5C63FAFA}" srcId="{BD6139B6-8BDC-4EB3-AE2E-63D868A58DFC}" destId="{F03A018F-6FAB-4379-AA66-788A8FAB56C9}" srcOrd="3" destOrd="0" parTransId="{4F941F80-2AC0-4D26-829F-674F216A38E3}" sibTransId="{9DC5A954-34CD-4F19-8CC6-AEF928783527}"/>
    <dgm:cxn modelId="{E7EDAA7F-0322-4168-A308-D4F3F0981A8C}" type="presOf" srcId="{9A689069-4C3E-4610-938F-080F523DC4D1}" destId="{91E412F5-A82F-4DC5-B679-3691686FCDA3}" srcOrd="0" destOrd="6" presId="urn:microsoft.com/office/officeart/2005/8/layout/cycle4"/>
    <dgm:cxn modelId="{6E70A483-0D9A-4DBA-B7AA-2041EC474413}" type="presOf" srcId="{79615EE2-0BCC-4752-B1A8-52777BDC289C}" destId="{FD556F85-B172-406D-943D-11D2802D554B}" srcOrd="1" destOrd="1" presId="urn:microsoft.com/office/officeart/2005/8/layout/cycle4"/>
    <dgm:cxn modelId="{8BD34D84-1D2B-457A-B42D-A550B97C4B76}" type="presOf" srcId="{DD36230C-263B-4EFA-9974-507256BC8781}" destId="{8979B045-9173-4204-86BF-A8C880778DCB}" srcOrd="1" destOrd="5" presId="urn:microsoft.com/office/officeart/2005/8/layout/cycle4"/>
    <dgm:cxn modelId="{17A4E688-FCB2-41DF-9897-9E4E91E642AD}" type="presOf" srcId="{490424CB-4018-4C5B-BE23-72C2C4C89E8A}" destId="{B828C3A6-1187-442B-B785-15AD9E470B7C}" srcOrd="0" destOrd="0" presId="urn:microsoft.com/office/officeart/2005/8/layout/cycle4"/>
    <dgm:cxn modelId="{91682D8A-20C7-443C-8CE5-891DDB22715D}" type="presOf" srcId="{F4F77F5A-EED7-4FF9-A4BC-1CA22B9F7622}" destId="{B828C3A6-1187-442B-B785-15AD9E470B7C}" srcOrd="0" destOrd="3" presId="urn:microsoft.com/office/officeart/2005/8/layout/cycle4"/>
    <dgm:cxn modelId="{C3ECFE8B-18D9-4693-99D6-65A2579C54E4}" type="presOf" srcId="{BC955A8B-C99A-4DDA-96D0-868750139B7C}" destId="{91E412F5-A82F-4DC5-B679-3691686FCDA3}" srcOrd="0" destOrd="2" presId="urn:microsoft.com/office/officeart/2005/8/layout/cycle4"/>
    <dgm:cxn modelId="{AFB02791-2A40-4384-A5B7-75E50880097E}" srcId="{A5FE7743-1486-467A-99F7-62362478EC42}" destId="{ED08DE79-6E2B-450F-B706-119DEA2A7C35}" srcOrd="5" destOrd="0" parTransId="{4063055B-36DA-43A8-9591-AEFE5AEE7849}" sibTransId="{642D6A7E-2CBA-4302-B544-4831080F305C}"/>
    <dgm:cxn modelId="{EBE2AE93-02E8-4302-9089-EA65E56D065F}" type="presOf" srcId="{2C6F7A21-F167-4E7A-B6F5-C3876BC773F5}" destId="{91E412F5-A82F-4DC5-B679-3691686FCDA3}" srcOrd="0" destOrd="0" presId="urn:microsoft.com/office/officeart/2005/8/layout/cycle4"/>
    <dgm:cxn modelId="{F743C393-60F2-48BD-8050-C552260142E0}" type="presOf" srcId="{59FBE94A-6CA1-4DD6-9729-6A3F5A7C02B0}" destId="{0B41BBC8-3E82-4F0A-B5F3-C10388BDD2E9}" srcOrd="1" destOrd="4" presId="urn:microsoft.com/office/officeart/2005/8/layout/cycle4"/>
    <dgm:cxn modelId="{69ABC894-E62F-4CB3-9CFA-AB3B91195F66}" type="presOf" srcId="{53E8F99C-B6A8-46AF-94F7-AAB306DE2D49}" destId="{53166586-C25F-4FEE-9BFC-68C50FA47768}" srcOrd="0" destOrd="0" presId="urn:microsoft.com/office/officeart/2005/8/layout/cycle4"/>
    <dgm:cxn modelId="{3EC7E496-7069-45F4-8985-A6762219C3DF}" type="presOf" srcId="{BC955A8B-C99A-4DDA-96D0-868750139B7C}" destId="{8979B045-9173-4204-86BF-A8C880778DCB}" srcOrd="1" destOrd="2" presId="urn:microsoft.com/office/officeart/2005/8/layout/cycle4"/>
    <dgm:cxn modelId="{3892A897-F766-4612-8358-F065A1A63CF0}" srcId="{52A68C27-B679-4592-AF06-0916C5FF1449}" destId="{2C6F7A21-F167-4E7A-B6F5-C3876BC773F5}" srcOrd="0" destOrd="0" parTransId="{E9011911-E561-48BF-9E53-A11268BE5C52}" sibTransId="{A8947114-ED7B-4185-A5B7-031D401D72E2}"/>
    <dgm:cxn modelId="{A307B598-8E66-4264-87B4-B606E3A65EF5}" type="presOf" srcId="{ED08DE79-6E2B-450F-B706-119DEA2A7C35}" destId="{0B41BBC8-3E82-4F0A-B5F3-C10388BDD2E9}" srcOrd="1" destOrd="5" presId="urn:microsoft.com/office/officeart/2005/8/layout/cycle4"/>
    <dgm:cxn modelId="{7B62C79C-6FD4-4D3C-86AD-083C935C90F5}" type="presOf" srcId="{9C4C8632-2F60-4AF6-B692-DA9C17DE5552}" destId="{91E412F5-A82F-4DC5-B679-3691686FCDA3}" srcOrd="0" destOrd="1" presId="urn:microsoft.com/office/officeart/2005/8/layout/cycle4"/>
    <dgm:cxn modelId="{9BA1579E-089B-4696-9705-EC9074B65C8B}" type="presOf" srcId="{ED08DE79-6E2B-450F-B706-119DEA2A7C35}" destId="{B828C3A6-1187-442B-B785-15AD9E470B7C}" srcOrd="0" destOrd="5" presId="urn:microsoft.com/office/officeart/2005/8/layout/cycle4"/>
    <dgm:cxn modelId="{CF46F4A3-0A89-45DD-A2FF-9E8D711E90F4}" type="presOf" srcId="{9A689069-4C3E-4610-938F-080F523DC4D1}" destId="{8979B045-9173-4204-86BF-A8C880778DCB}" srcOrd="1" destOrd="6" presId="urn:microsoft.com/office/officeart/2005/8/layout/cycle4"/>
    <dgm:cxn modelId="{FE55D6A7-97B9-442F-83AC-9E3C82D56AAC}" srcId="{BD6139B6-8BDC-4EB3-AE2E-63D868A58DFC}" destId="{FA11D05A-BEB5-4227-AFC2-1F837D0103BF}" srcOrd="4" destOrd="0" parTransId="{CEA37BD2-040A-4759-8E7B-2EEABDBDDCD3}" sibTransId="{292DFCDD-8963-4C53-861F-EB246C235C6B}"/>
    <dgm:cxn modelId="{9EA5D6A7-3EA1-44DA-B658-A24CAF214A6B}" srcId="{BD6139B6-8BDC-4EB3-AE2E-63D868A58DFC}" destId="{86FED4DA-5766-4150-A11B-90778CD51D64}" srcOrd="6" destOrd="0" parTransId="{03C66760-A3BA-428B-B885-75441CBFFFF5}" sibTransId="{360E41D2-8153-47BA-A42C-00785070C4BF}"/>
    <dgm:cxn modelId="{02B7B8A8-135D-4828-9942-7462E95E3AC4}" type="presOf" srcId="{4F41B3AD-62D5-4C17-9919-CAC2A7156E0F}" destId="{9FD02DB9-B53C-4FD6-BAC8-D4AD823C4B93}" srcOrd="0" destOrd="0" presId="urn:microsoft.com/office/officeart/2005/8/layout/cycle4"/>
    <dgm:cxn modelId="{DECA1BAB-8627-4276-BB56-C53F34500E7E}" type="presOf" srcId="{52A68C27-B679-4592-AF06-0916C5FF1449}" destId="{9BEFF3D6-D750-48B2-B358-4865E6EBB6DA}" srcOrd="0" destOrd="0" presId="urn:microsoft.com/office/officeart/2005/8/layout/cycle4"/>
    <dgm:cxn modelId="{40C63AAC-963A-411F-BA7A-DA4D2B36F8B7}" srcId="{A64A863D-3205-486D-AA3E-8A73FE0C8977}" destId="{52A68C27-B679-4592-AF06-0916C5FF1449}" srcOrd="3" destOrd="0" parTransId="{7571DAB2-C2C3-46BE-B571-7191F4A6258A}" sibTransId="{81266FE5-F59C-47B9-8EE9-053C56D1DEF3}"/>
    <dgm:cxn modelId="{180ADFAF-7796-42F6-AB01-F646503B31EA}" srcId="{A5FE7743-1486-467A-99F7-62362478EC42}" destId="{490424CB-4018-4C5B-BE23-72C2C4C89E8A}" srcOrd="0" destOrd="0" parTransId="{74DBB8B6-2A93-43E2-A139-7F97D3E3D23D}" sibTransId="{AD1D6423-7BAD-4B08-BC2E-3F6EF6E78332}"/>
    <dgm:cxn modelId="{7C3231B3-FDF2-4418-A355-74CB4A87DD6D}" type="presOf" srcId="{6DD9F55A-A334-419B-90C2-F0A45FCAE05F}" destId="{0B41BBC8-3E82-4F0A-B5F3-C10388BDD2E9}" srcOrd="1" destOrd="1" presId="urn:microsoft.com/office/officeart/2005/8/layout/cycle4"/>
    <dgm:cxn modelId="{64E686BA-F363-4457-830A-333D75406ACB}" srcId="{4F41B3AD-62D5-4C17-9919-CAC2A7156E0F}" destId="{53E8F99C-B6A8-46AF-94F7-AAB306DE2D49}" srcOrd="0" destOrd="0" parTransId="{25FEF096-2FD0-4992-9A84-BC6C095F7EE3}" sibTransId="{A87B1C92-5161-4176-84DF-8E3CC7C79281}"/>
    <dgm:cxn modelId="{ADD36FBD-2FC7-4A69-9993-1A54C38E68EB}" type="presOf" srcId="{86FED4DA-5766-4150-A11B-90778CD51D64}" destId="{FD556F85-B172-406D-943D-11D2802D554B}" srcOrd="1" destOrd="6" presId="urn:microsoft.com/office/officeart/2005/8/layout/cycle4"/>
    <dgm:cxn modelId="{B3EE6CBF-CC5E-4A95-B41C-568EFAE4FD1E}" srcId="{BD6139B6-8BDC-4EB3-AE2E-63D868A58DFC}" destId="{E5C5231F-A4D0-492E-BC98-96D7A1470659}" srcOrd="5" destOrd="0" parTransId="{D18BE3B9-3293-4080-917B-0EB2F4DADC67}" sibTransId="{95595233-5388-449F-B9A3-0C54F4F04D0C}"/>
    <dgm:cxn modelId="{6214D3C3-070B-4AB6-89C6-A45B55D9F6F9}" type="presOf" srcId="{A64A863D-3205-486D-AA3E-8A73FE0C8977}" destId="{ABA6549A-B5CE-4E01-8D94-B8F9B2AAAA95}" srcOrd="0" destOrd="0" presId="urn:microsoft.com/office/officeart/2005/8/layout/cycle4"/>
    <dgm:cxn modelId="{31D20AD5-DDD5-48F0-8F72-53FDC013B3BE}" srcId="{52A68C27-B679-4592-AF06-0916C5FF1449}" destId="{DD36230C-263B-4EFA-9974-507256BC8781}" srcOrd="5" destOrd="0" parTransId="{087DFE12-2882-448F-905E-8E096E0036FB}" sibTransId="{FC7EF845-71DA-40CC-A5F3-84EC9E490CBE}"/>
    <dgm:cxn modelId="{E81C6AD5-C473-4E9C-96FC-E611114CFF9C}" type="presOf" srcId="{D4473596-4723-4DB8-B67A-1B477603330B}" destId="{53166586-C25F-4FEE-9BFC-68C50FA47768}" srcOrd="0" destOrd="2" presId="urn:microsoft.com/office/officeart/2005/8/layout/cycle4"/>
    <dgm:cxn modelId="{8C44E4D9-E268-4E56-8ED8-34E8666A33DF}" srcId="{52A68C27-B679-4592-AF06-0916C5FF1449}" destId="{9C4C8632-2F60-4AF6-B692-DA9C17DE5552}" srcOrd="1" destOrd="0" parTransId="{1815E165-8618-4857-A810-84C8EC1FB80D}" sibTransId="{81342B5A-D2C5-41E2-A7D5-11ED4158DE1C}"/>
    <dgm:cxn modelId="{DE06DBDA-A59E-4B4C-9CA4-3826AF3267AC}" type="presOf" srcId="{79615EE2-0BCC-4752-B1A8-52777BDC289C}" destId="{1DFF7043-2C94-4921-B5A9-A74B5F74F20A}" srcOrd="0" destOrd="1" presId="urn:microsoft.com/office/officeart/2005/8/layout/cycle4"/>
    <dgm:cxn modelId="{6D418CDB-A6F4-40A3-8D75-F9E00499BBD9}" type="presOf" srcId="{2C6F7A21-F167-4E7A-B6F5-C3876BC773F5}" destId="{8979B045-9173-4204-86BF-A8C880778DCB}" srcOrd="1" destOrd="0" presId="urn:microsoft.com/office/officeart/2005/8/layout/cycle4"/>
    <dgm:cxn modelId="{4A0D40DD-E9E9-4941-8D25-13A4A6261521}" type="presOf" srcId="{125CACE2-27E6-43CA-B4B2-9D10E6D0FA49}" destId="{1DFF7043-2C94-4921-B5A9-A74B5F74F20A}" srcOrd="0" destOrd="0" presId="urn:microsoft.com/office/officeart/2005/8/layout/cycle4"/>
    <dgm:cxn modelId="{C69CA1E5-3FBB-4E1D-9A61-D3D79B47AC93}" type="presOf" srcId="{E5C5231F-A4D0-492E-BC98-96D7A1470659}" destId="{FD556F85-B172-406D-943D-11D2802D554B}" srcOrd="1" destOrd="5" presId="urn:microsoft.com/office/officeart/2005/8/layout/cycle4"/>
    <dgm:cxn modelId="{6A08D2E5-7380-4EBB-895B-EFBC970E9F1B}" srcId="{52A68C27-B679-4592-AF06-0916C5FF1449}" destId="{BC955A8B-C99A-4DDA-96D0-868750139B7C}" srcOrd="2" destOrd="0" parTransId="{9958E721-4849-405F-B33B-FC5ED1C29B42}" sibTransId="{1C5EA44E-AC67-4000-AF37-80185F97AC5A}"/>
    <dgm:cxn modelId="{3AEC45E8-CC3C-495F-805D-37D826C23C4F}" type="presOf" srcId="{53E8F99C-B6A8-46AF-94F7-AAB306DE2D49}" destId="{A2F4E06D-8D3A-466F-8C6B-3383169A0A6E}" srcOrd="1" destOrd="0" presId="urn:microsoft.com/office/officeart/2005/8/layout/cycle4"/>
    <dgm:cxn modelId="{DE194AEA-9DBC-406C-8DF6-AF41D58F680D}" type="presOf" srcId="{D4473596-4723-4DB8-B67A-1B477603330B}" destId="{A2F4E06D-8D3A-466F-8C6B-3383169A0A6E}" srcOrd="1" destOrd="2" presId="urn:microsoft.com/office/officeart/2005/8/layout/cycle4"/>
    <dgm:cxn modelId="{582D1DEE-1DD6-4A40-B962-822F11A2AFCE}" srcId="{4F41B3AD-62D5-4C17-9919-CAC2A7156E0F}" destId="{D4473596-4723-4DB8-B67A-1B477603330B}" srcOrd="2" destOrd="0" parTransId="{66F61213-3182-4528-9655-C65FD7E0C2C4}" sibTransId="{8EA671F8-3D9F-4B10-88B0-C9C8EE62CEF6}"/>
    <dgm:cxn modelId="{C167F3F8-7AFA-4825-B79E-D4FA8CA6A9E0}" type="presOf" srcId="{881B865B-A10F-4468-8B60-EF4FC0FA4D9C}" destId="{91E412F5-A82F-4DC5-B679-3691686FCDA3}" srcOrd="0" destOrd="4" presId="urn:microsoft.com/office/officeart/2005/8/layout/cycle4"/>
    <dgm:cxn modelId="{5AEA42FB-7B62-4493-AF35-D75F61C71A9D}" type="presOf" srcId="{077058F3-F8FC-403D-8DFC-9F4E6C9BA08A}" destId="{1DFF7043-2C94-4921-B5A9-A74B5F74F20A}" srcOrd="0" destOrd="2" presId="urn:microsoft.com/office/officeart/2005/8/layout/cycle4"/>
    <dgm:cxn modelId="{2FA667FD-2E2D-429A-88D3-271074551B20}" srcId="{A64A863D-3205-486D-AA3E-8A73FE0C8977}" destId="{A5FE7743-1486-467A-99F7-62362478EC42}" srcOrd="0" destOrd="0" parTransId="{3CC6CA65-9B42-4C9F-BCAF-57A7BF2205EA}" sibTransId="{5D6EEF13-9717-4D9A-B6AB-DEC72F8FECF8}"/>
    <dgm:cxn modelId="{416DD8FE-0328-48E7-9D54-F79D42BB6118}" type="presOf" srcId="{FA11D05A-BEB5-4227-AFC2-1F837D0103BF}" destId="{1DFF7043-2C94-4921-B5A9-A74B5F74F20A}" srcOrd="0" destOrd="4" presId="urn:microsoft.com/office/officeart/2005/8/layout/cycle4"/>
    <dgm:cxn modelId="{A3293C1D-0210-439D-B938-F1A18C890064}" type="presParOf" srcId="{ABA6549A-B5CE-4E01-8D94-B8F9B2AAAA95}" destId="{8F863D40-CFC8-4999-8AD4-65547144187C}" srcOrd="0" destOrd="0" presId="urn:microsoft.com/office/officeart/2005/8/layout/cycle4"/>
    <dgm:cxn modelId="{7E7D9D5D-BB48-40A0-9CCE-14BB4154A15E}" type="presParOf" srcId="{8F863D40-CFC8-4999-8AD4-65547144187C}" destId="{8D8C394E-0231-4FDD-8C68-DB718E2FE53B}" srcOrd="0" destOrd="0" presId="urn:microsoft.com/office/officeart/2005/8/layout/cycle4"/>
    <dgm:cxn modelId="{7AB31CA4-2006-43BD-98D4-0E872FD071D6}" type="presParOf" srcId="{8D8C394E-0231-4FDD-8C68-DB718E2FE53B}" destId="{B828C3A6-1187-442B-B785-15AD9E470B7C}" srcOrd="0" destOrd="0" presId="urn:microsoft.com/office/officeart/2005/8/layout/cycle4"/>
    <dgm:cxn modelId="{7FF9B687-85C7-482B-9687-795DF7B97FDD}" type="presParOf" srcId="{8D8C394E-0231-4FDD-8C68-DB718E2FE53B}" destId="{0B41BBC8-3E82-4F0A-B5F3-C10388BDD2E9}" srcOrd="1" destOrd="0" presId="urn:microsoft.com/office/officeart/2005/8/layout/cycle4"/>
    <dgm:cxn modelId="{302AB805-B5B2-46E2-8871-D315F4F4A032}" type="presParOf" srcId="{8F863D40-CFC8-4999-8AD4-65547144187C}" destId="{4356308A-8396-495F-9257-DE78DF60E26B}" srcOrd="1" destOrd="0" presId="urn:microsoft.com/office/officeart/2005/8/layout/cycle4"/>
    <dgm:cxn modelId="{6D61B260-AA92-484A-9D77-C43032F2F795}" type="presParOf" srcId="{4356308A-8396-495F-9257-DE78DF60E26B}" destId="{1DFF7043-2C94-4921-B5A9-A74B5F74F20A}" srcOrd="0" destOrd="0" presId="urn:microsoft.com/office/officeart/2005/8/layout/cycle4"/>
    <dgm:cxn modelId="{108B6D51-518B-422D-A904-02D8CA53B122}" type="presParOf" srcId="{4356308A-8396-495F-9257-DE78DF60E26B}" destId="{FD556F85-B172-406D-943D-11D2802D554B}" srcOrd="1" destOrd="0" presId="urn:microsoft.com/office/officeart/2005/8/layout/cycle4"/>
    <dgm:cxn modelId="{1FBFAD64-5668-4B4E-8D73-B8D5DB815655}" type="presParOf" srcId="{8F863D40-CFC8-4999-8AD4-65547144187C}" destId="{F829770F-ED0F-4758-BDA0-9E286EB1F28A}" srcOrd="2" destOrd="0" presId="urn:microsoft.com/office/officeart/2005/8/layout/cycle4"/>
    <dgm:cxn modelId="{5F634238-C5CF-421C-AAAB-CFE64BF8FD68}" type="presParOf" srcId="{F829770F-ED0F-4758-BDA0-9E286EB1F28A}" destId="{53166586-C25F-4FEE-9BFC-68C50FA47768}" srcOrd="0" destOrd="0" presId="urn:microsoft.com/office/officeart/2005/8/layout/cycle4"/>
    <dgm:cxn modelId="{1A826F87-059D-4E90-B12F-3D95C832B3ED}" type="presParOf" srcId="{F829770F-ED0F-4758-BDA0-9E286EB1F28A}" destId="{A2F4E06D-8D3A-466F-8C6B-3383169A0A6E}" srcOrd="1" destOrd="0" presId="urn:microsoft.com/office/officeart/2005/8/layout/cycle4"/>
    <dgm:cxn modelId="{AA63F9F9-79DB-4484-980F-C2DCBD070F50}" type="presParOf" srcId="{8F863D40-CFC8-4999-8AD4-65547144187C}" destId="{10A62095-229D-4926-9701-49C37A2F1CA0}" srcOrd="3" destOrd="0" presId="urn:microsoft.com/office/officeart/2005/8/layout/cycle4"/>
    <dgm:cxn modelId="{32B35725-56B4-408A-B64B-D857D240D7C7}" type="presParOf" srcId="{10A62095-229D-4926-9701-49C37A2F1CA0}" destId="{91E412F5-A82F-4DC5-B679-3691686FCDA3}" srcOrd="0" destOrd="0" presId="urn:microsoft.com/office/officeart/2005/8/layout/cycle4"/>
    <dgm:cxn modelId="{4EF28E07-1064-4DFA-9AB6-25AB8A2928EA}" type="presParOf" srcId="{10A62095-229D-4926-9701-49C37A2F1CA0}" destId="{8979B045-9173-4204-86BF-A8C880778DCB}" srcOrd="1" destOrd="0" presId="urn:microsoft.com/office/officeart/2005/8/layout/cycle4"/>
    <dgm:cxn modelId="{3097A7B1-90F9-43B3-B331-C4370F719ADD}" type="presParOf" srcId="{8F863D40-CFC8-4999-8AD4-65547144187C}" destId="{D24EDD7E-BF92-46EF-BAB4-ACC8FBD08460}" srcOrd="4" destOrd="0" presId="urn:microsoft.com/office/officeart/2005/8/layout/cycle4"/>
    <dgm:cxn modelId="{341BD00E-FB4D-428A-928F-AD573A6601E2}" type="presParOf" srcId="{ABA6549A-B5CE-4E01-8D94-B8F9B2AAAA95}" destId="{B1887104-AA58-41B4-9C70-FCE318827263}" srcOrd="1" destOrd="0" presId="urn:microsoft.com/office/officeart/2005/8/layout/cycle4"/>
    <dgm:cxn modelId="{76C04A7F-41DE-4620-8A48-272F137C7F0C}" type="presParOf" srcId="{B1887104-AA58-41B4-9C70-FCE318827263}" destId="{E6667874-56D1-4538-BC36-121D5D996746}" srcOrd="0" destOrd="0" presId="urn:microsoft.com/office/officeart/2005/8/layout/cycle4"/>
    <dgm:cxn modelId="{D86F4741-9B90-4F90-BE2B-6C1F550D6C94}" type="presParOf" srcId="{B1887104-AA58-41B4-9C70-FCE318827263}" destId="{3D986F85-4A59-458F-B244-DB5AD016C440}" srcOrd="1" destOrd="0" presId="urn:microsoft.com/office/officeart/2005/8/layout/cycle4"/>
    <dgm:cxn modelId="{5600A137-D4CF-4F29-8EFF-B12C2B686C02}" type="presParOf" srcId="{B1887104-AA58-41B4-9C70-FCE318827263}" destId="{9FD02DB9-B53C-4FD6-BAC8-D4AD823C4B93}" srcOrd="2" destOrd="0" presId="urn:microsoft.com/office/officeart/2005/8/layout/cycle4"/>
    <dgm:cxn modelId="{244ACA53-C015-46B8-94EB-337182259E26}" type="presParOf" srcId="{B1887104-AA58-41B4-9C70-FCE318827263}" destId="{9BEFF3D6-D750-48B2-B358-4865E6EBB6DA}" srcOrd="3" destOrd="0" presId="urn:microsoft.com/office/officeart/2005/8/layout/cycle4"/>
    <dgm:cxn modelId="{DD80FBD5-9F03-4C94-A63D-102F914A8F5E}" type="presParOf" srcId="{B1887104-AA58-41B4-9C70-FCE318827263}" destId="{CF51CCA5-4FC7-4218-B5AB-8B972E3EEB31}" srcOrd="4" destOrd="0" presId="urn:microsoft.com/office/officeart/2005/8/layout/cycle4"/>
    <dgm:cxn modelId="{E1BC0181-F012-471E-8E4D-FAA4994B3F90}" type="presParOf" srcId="{ABA6549A-B5CE-4E01-8D94-B8F9B2AAAA95}" destId="{4138ACC7-8283-4EFC-B41E-853764D080B1}" srcOrd="2" destOrd="0" presId="urn:microsoft.com/office/officeart/2005/8/layout/cycle4"/>
    <dgm:cxn modelId="{B921F94E-6C59-45E2-8C0D-11B503160824}" type="presParOf" srcId="{ABA6549A-B5CE-4E01-8D94-B8F9B2AAAA95}" destId="{3D3B97CA-267E-4DF7-94CF-3DA8E4AD157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3F1DC-65A8-40D2-BEA1-750B2D11C08B}">
      <dsp:nvSpPr>
        <dsp:cNvPr id="0" name=""/>
        <dsp:cNvSpPr/>
      </dsp:nvSpPr>
      <dsp:spPr>
        <a:xfrm>
          <a:off x="9685537" y="2393406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02"/>
              </a:lnTo>
              <a:lnTo>
                <a:pt x="130702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48D93-1B49-47F0-9566-60BE7FFB3F73}">
      <dsp:nvSpPr>
        <dsp:cNvPr id="0" name=""/>
        <dsp:cNvSpPr/>
      </dsp:nvSpPr>
      <dsp:spPr>
        <a:xfrm>
          <a:off x="9554834" y="2393406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572602"/>
              </a:lnTo>
              <a:lnTo>
                <a:pt x="0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C3946-B8D4-4E27-9E24-6305F5FBD1A3}">
      <dsp:nvSpPr>
        <dsp:cNvPr id="0" name=""/>
        <dsp:cNvSpPr/>
      </dsp:nvSpPr>
      <dsp:spPr>
        <a:xfrm>
          <a:off x="8179344" y="1509608"/>
          <a:ext cx="883798" cy="572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02"/>
              </a:lnTo>
              <a:lnTo>
                <a:pt x="883798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BF269-4FFE-4C1F-8DB4-F90049255EAF}">
      <dsp:nvSpPr>
        <dsp:cNvPr id="0" name=""/>
        <dsp:cNvSpPr/>
      </dsp:nvSpPr>
      <dsp:spPr>
        <a:xfrm>
          <a:off x="8048642" y="1509608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572602"/>
              </a:lnTo>
              <a:lnTo>
                <a:pt x="0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A60ED-9E6D-4997-BDB8-ECFEA828547F}">
      <dsp:nvSpPr>
        <dsp:cNvPr id="0" name=""/>
        <dsp:cNvSpPr/>
      </dsp:nvSpPr>
      <dsp:spPr>
        <a:xfrm>
          <a:off x="5166959" y="625809"/>
          <a:ext cx="3012384" cy="2614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702"/>
              </a:lnTo>
              <a:lnTo>
                <a:pt x="3012384" y="130702"/>
              </a:lnTo>
              <a:lnTo>
                <a:pt x="3012384" y="2614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6636D-343A-43EF-830A-3C638292C17D}">
      <dsp:nvSpPr>
        <dsp:cNvPr id="0" name=""/>
        <dsp:cNvSpPr/>
      </dsp:nvSpPr>
      <dsp:spPr>
        <a:xfrm>
          <a:off x="5036257" y="1509608"/>
          <a:ext cx="130702" cy="4107797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4107797"/>
              </a:lnTo>
              <a:lnTo>
                <a:pt x="0" y="4107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59537-BAFB-4DA9-B4E6-2751AEFA9756}">
      <dsp:nvSpPr>
        <dsp:cNvPr id="0" name=""/>
        <dsp:cNvSpPr/>
      </dsp:nvSpPr>
      <dsp:spPr>
        <a:xfrm>
          <a:off x="5166959" y="1509608"/>
          <a:ext cx="130702" cy="32239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3998"/>
              </a:lnTo>
              <a:lnTo>
                <a:pt x="130702" y="32239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79EC7-7B9A-4877-9086-C64E260E7122}">
      <dsp:nvSpPr>
        <dsp:cNvPr id="0" name=""/>
        <dsp:cNvSpPr/>
      </dsp:nvSpPr>
      <dsp:spPr>
        <a:xfrm>
          <a:off x="5036257" y="1509608"/>
          <a:ext cx="130702" cy="3223998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3223998"/>
              </a:lnTo>
              <a:lnTo>
                <a:pt x="0" y="32239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AE54B-E0B8-4A1A-8440-153B17059BF6}">
      <dsp:nvSpPr>
        <dsp:cNvPr id="0" name=""/>
        <dsp:cNvSpPr/>
      </dsp:nvSpPr>
      <dsp:spPr>
        <a:xfrm>
          <a:off x="5166959" y="1509608"/>
          <a:ext cx="130702" cy="2340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199"/>
              </a:lnTo>
              <a:lnTo>
                <a:pt x="130702" y="23401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69623-7C31-48A8-A891-945DE90C0886}">
      <dsp:nvSpPr>
        <dsp:cNvPr id="0" name=""/>
        <dsp:cNvSpPr/>
      </dsp:nvSpPr>
      <dsp:spPr>
        <a:xfrm>
          <a:off x="5036257" y="1509608"/>
          <a:ext cx="130702" cy="2340199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2340199"/>
              </a:lnTo>
              <a:lnTo>
                <a:pt x="0" y="23401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D078E-C04B-4F2C-B131-DBF63E411360}">
      <dsp:nvSpPr>
        <dsp:cNvPr id="0" name=""/>
        <dsp:cNvSpPr/>
      </dsp:nvSpPr>
      <dsp:spPr>
        <a:xfrm>
          <a:off x="5166959" y="1509608"/>
          <a:ext cx="130702" cy="1456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6400"/>
              </a:lnTo>
              <a:lnTo>
                <a:pt x="130702" y="14564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A7BF5-6168-4456-B0C7-86D7600B4E3F}">
      <dsp:nvSpPr>
        <dsp:cNvPr id="0" name=""/>
        <dsp:cNvSpPr/>
      </dsp:nvSpPr>
      <dsp:spPr>
        <a:xfrm>
          <a:off x="5036257" y="1509608"/>
          <a:ext cx="130702" cy="1456400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1456400"/>
              </a:lnTo>
              <a:lnTo>
                <a:pt x="0" y="14564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7FA1B-9F4D-4B0C-BB2A-635B5E133770}">
      <dsp:nvSpPr>
        <dsp:cNvPr id="0" name=""/>
        <dsp:cNvSpPr/>
      </dsp:nvSpPr>
      <dsp:spPr>
        <a:xfrm>
          <a:off x="5166959" y="1509608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02"/>
              </a:lnTo>
              <a:lnTo>
                <a:pt x="130702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B000B-9403-4105-B59A-EE2FF808950A}">
      <dsp:nvSpPr>
        <dsp:cNvPr id="0" name=""/>
        <dsp:cNvSpPr/>
      </dsp:nvSpPr>
      <dsp:spPr>
        <a:xfrm>
          <a:off x="5036257" y="1509608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572602"/>
              </a:lnTo>
              <a:lnTo>
                <a:pt x="0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D5597-BC25-46E3-A1F7-7378AD82A80B}">
      <dsp:nvSpPr>
        <dsp:cNvPr id="0" name=""/>
        <dsp:cNvSpPr/>
      </dsp:nvSpPr>
      <dsp:spPr>
        <a:xfrm>
          <a:off x="5121239" y="625809"/>
          <a:ext cx="91440" cy="2614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4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4FAC1-F6FA-47F4-BD8A-369DEF9BFE19}">
      <dsp:nvSpPr>
        <dsp:cNvPr id="0" name=""/>
        <dsp:cNvSpPr/>
      </dsp:nvSpPr>
      <dsp:spPr>
        <a:xfrm>
          <a:off x="2154574" y="1509608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02"/>
              </a:lnTo>
              <a:lnTo>
                <a:pt x="130702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9CE13-0D41-479B-B22A-EBB8FF9FF558}">
      <dsp:nvSpPr>
        <dsp:cNvPr id="0" name=""/>
        <dsp:cNvSpPr/>
      </dsp:nvSpPr>
      <dsp:spPr>
        <a:xfrm>
          <a:off x="2023872" y="1509608"/>
          <a:ext cx="130702" cy="572602"/>
        </a:xfrm>
        <a:custGeom>
          <a:avLst/>
          <a:gdLst/>
          <a:ahLst/>
          <a:cxnLst/>
          <a:rect l="0" t="0" r="0" b="0"/>
          <a:pathLst>
            <a:path>
              <a:moveTo>
                <a:pt x="130702" y="0"/>
              </a:moveTo>
              <a:lnTo>
                <a:pt x="130702" y="572602"/>
              </a:lnTo>
              <a:lnTo>
                <a:pt x="0" y="5726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523C5-3391-47CE-94C9-8819395CD355}">
      <dsp:nvSpPr>
        <dsp:cNvPr id="0" name=""/>
        <dsp:cNvSpPr/>
      </dsp:nvSpPr>
      <dsp:spPr>
        <a:xfrm>
          <a:off x="2154574" y="625809"/>
          <a:ext cx="3012384" cy="261405"/>
        </a:xfrm>
        <a:custGeom>
          <a:avLst/>
          <a:gdLst/>
          <a:ahLst/>
          <a:cxnLst/>
          <a:rect l="0" t="0" r="0" b="0"/>
          <a:pathLst>
            <a:path>
              <a:moveTo>
                <a:pt x="3012384" y="0"/>
              </a:moveTo>
              <a:lnTo>
                <a:pt x="3012384" y="130702"/>
              </a:lnTo>
              <a:lnTo>
                <a:pt x="0" y="130702"/>
              </a:lnTo>
              <a:lnTo>
                <a:pt x="0" y="2614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F242F-3322-4196-A6A1-15EC74763DAA}">
      <dsp:nvSpPr>
        <dsp:cNvPr id="0" name=""/>
        <dsp:cNvSpPr/>
      </dsp:nvSpPr>
      <dsp:spPr>
        <a:xfrm>
          <a:off x="4544566" y="3415"/>
          <a:ext cx="1244787" cy="622393"/>
        </a:xfrm>
        <a:prstGeom prst="rect">
          <a:avLst/>
        </a:prstGeom>
        <a:solidFill>
          <a:srgbClr val="0072C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 dirty="0">
              <a:solidFill>
                <a:schemeClr val="bg1"/>
              </a:solidFill>
            </a:rPr>
            <a:t>Coordinación de Programas en Prevención </a:t>
          </a:r>
        </a:p>
      </dsp:txBody>
      <dsp:txXfrm>
        <a:off x="4544566" y="3415"/>
        <a:ext cx="1244787" cy="622393"/>
      </dsp:txXfrm>
    </dsp:sp>
    <dsp:sp modelId="{B2F3B8FF-579A-4DCC-B05B-3E0C8D36E884}">
      <dsp:nvSpPr>
        <dsp:cNvPr id="0" name=""/>
        <dsp:cNvSpPr/>
      </dsp:nvSpPr>
      <dsp:spPr>
        <a:xfrm>
          <a:off x="1532181" y="887214"/>
          <a:ext cx="1244787" cy="622393"/>
        </a:xfrm>
        <a:prstGeom prst="rect">
          <a:avLst/>
        </a:prstGeom>
        <a:solidFill>
          <a:srgbClr val="58CAE7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200" kern="1200" dirty="0">
              <a:solidFill>
                <a:schemeClr val="bg1"/>
              </a:solidFill>
            </a:rPr>
            <a:t>Técnicos en Prevención </a:t>
          </a:r>
        </a:p>
      </dsp:txBody>
      <dsp:txXfrm>
        <a:off x="1532181" y="887214"/>
        <a:ext cx="1244787" cy="622393"/>
      </dsp:txXfrm>
    </dsp:sp>
    <dsp:sp modelId="{CEFBC068-9FBD-4759-9708-60227EF79042}">
      <dsp:nvSpPr>
        <dsp:cNvPr id="0" name=""/>
        <dsp:cNvSpPr/>
      </dsp:nvSpPr>
      <dsp:spPr>
        <a:xfrm>
          <a:off x="779085" y="1771013"/>
          <a:ext cx="1244787" cy="622393"/>
        </a:xfrm>
        <a:prstGeom prst="rect">
          <a:avLst/>
        </a:prstGeom>
        <a:solidFill>
          <a:srgbClr val="F1C4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 dirty="0"/>
            <a:t>HSH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 dirty="0"/>
            <a:t>Bladimir López </a:t>
          </a:r>
        </a:p>
      </dsp:txBody>
      <dsp:txXfrm>
        <a:off x="779085" y="1771013"/>
        <a:ext cx="1244787" cy="622393"/>
      </dsp:txXfrm>
    </dsp:sp>
    <dsp:sp modelId="{57A45F8A-C03B-44CE-8DB4-EDD279CB7E44}">
      <dsp:nvSpPr>
        <dsp:cNvPr id="0" name=""/>
        <dsp:cNvSpPr/>
      </dsp:nvSpPr>
      <dsp:spPr>
        <a:xfrm>
          <a:off x="2285277" y="1771013"/>
          <a:ext cx="1244787" cy="622393"/>
        </a:xfrm>
        <a:prstGeom prst="rect">
          <a:avLst/>
        </a:prstGeom>
        <a:solidFill>
          <a:srgbClr val="F1C4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 dirty="0"/>
            <a:t>MTS/</a:t>
          </a:r>
          <a:r>
            <a:rPr lang="es-SV" sz="1000" kern="1200" dirty="0" err="1"/>
            <a:t>Mtrans</a:t>
          </a:r>
          <a:endParaRPr lang="es-SV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 dirty="0"/>
            <a:t>Daniel Cornejo </a:t>
          </a:r>
        </a:p>
      </dsp:txBody>
      <dsp:txXfrm>
        <a:off x="2285277" y="1771013"/>
        <a:ext cx="1244787" cy="622393"/>
      </dsp:txXfrm>
    </dsp:sp>
    <dsp:sp modelId="{841CF585-1F9D-4C1B-8AAF-4DCDE7DCE760}">
      <dsp:nvSpPr>
        <dsp:cNvPr id="0" name=""/>
        <dsp:cNvSpPr/>
      </dsp:nvSpPr>
      <dsp:spPr>
        <a:xfrm>
          <a:off x="4400618" y="887214"/>
          <a:ext cx="1532681" cy="622393"/>
        </a:xfrm>
        <a:prstGeom prst="rect">
          <a:avLst/>
        </a:prstGeom>
        <a:solidFill>
          <a:srgbClr val="58CAE7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200" kern="1200" dirty="0">
              <a:solidFill>
                <a:schemeClr val="bg1"/>
              </a:solidFill>
            </a:rPr>
            <a:t>Supervisor de Estrategias de Testeo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200" b="1" kern="1200" dirty="0">
              <a:solidFill>
                <a:schemeClr val="bg1"/>
              </a:solidFill>
            </a:rPr>
            <a:t>José Portillo </a:t>
          </a:r>
        </a:p>
      </dsp:txBody>
      <dsp:txXfrm>
        <a:off x="4400618" y="887214"/>
        <a:ext cx="1532681" cy="622393"/>
      </dsp:txXfrm>
    </dsp:sp>
    <dsp:sp modelId="{367C9DAC-8693-4316-AF07-4026427EF7AB}">
      <dsp:nvSpPr>
        <dsp:cNvPr id="0" name=""/>
        <dsp:cNvSpPr/>
      </dsp:nvSpPr>
      <dsp:spPr>
        <a:xfrm>
          <a:off x="3791469" y="1771013"/>
          <a:ext cx="1244787" cy="622393"/>
        </a:xfrm>
        <a:prstGeom prst="rect">
          <a:avLst/>
        </a:prstGeom>
        <a:solidFill>
          <a:srgbClr val="E178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 dirty="0">
              <a:solidFill>
                <a:schemeClr val="bg1"/>
              </a:solidFill>
            </a:rPr>
            <a:t>Profesionales de Laboratorio Clínico de Unidades Moviles </a:t>
          </a:r>
        </a:p>
      </dsp:txBody>
      <dsp:txXfrm>
        <a:off x="3791469" y="1771013"/>
        <a:ext cx="1244787" cy="622393"/>
      </dsp:txXfrm>
    </dsp:sp>
    <dsp:sp modelId="{A53D7475-C658-4E83-B313-DE53C4309BCD}">
      <dsp:nvSpPr>
        <dsp:cNvPr id="0" name=""/>
        <dsp:cNvSpPr/>
      </dsp:nvSpPr>
      <dsp:spPr>
        <a:xfrm>
          <a:off x="5297662" y="1771013"/>
          <a:ext cx="1244787" cy="622393"/>
        </a:xfrm>
        <a:prstGeom prst="rect">
          <a:avLst/>
        </a:prstGeom>
        <a:solidFill>
          <a:srgbClr val="E178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>
              <a:solidFill>
                <a:schemeClr val="bg1"/>
              </a:solidFill>
            </a:rPr>
            <a:t>Educadores de Unidades Moviles</a:t>
          </a:r>
        </a:p>
      </dsp:txBody>
      <dsp:txXfrm>
        <a:off x="5297662" y="1771013"/>
        <a:ext cx="1244787" cy="622393"/>
      </dsp:txXfrm>
    </dsp:sp>
    <dsp:sp modelId="{3D07CE2B-D15D-4133-B26F-AF154B7A4A2F}">
      <dsp:nvSpPr>
        <dsp:cNvPr id="0" name=""/>
        <dsp:cNvSpPr/>
      </dsp:nvSpPr>
      <dsp:spPr>
        <a:xfrm>
          <a:off x="3791469" y="2654812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Yohana Olivar </a:t>
          </a:r>
        </a:p>
      </dsp:txBody>
      <dsp:txXfrm>
        <a:off x="3791469" y="2654812"/>
        <a:ext cx="1244787" cy="622393"/>
      </dsp:txXfrm>
    </dsp:sp>
    <dsp:sp modelId="{140FA60F-6B07-4B89-A6CE-283BE345126D}">
      <dsp:nvSpPr>
        <dsp:cNvPr id="0" name=""/>
        <dsp:cNvSpPr/>
      </dsp:nvSpPr>
      <dsp:spPr>
        <a:xfrm>
          <a:off x="5297662" y="2654812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Sergio Miranda</a:t>
          </a:r>
        </a:p>
      </dsp:txBody>
      <dsp:txXfrm>
        <a:off x="5297662" y="2654812"/>
        <a:ext cx="1244787" cy="622393"/>
      </dsp:txXfrm>
    </dsp:sp>
    <dsp:sp modelId="{E2FC225F-ABF9-40D7-AECC-4F4060CA5E53}">
      <dsp:nvSpPr>
        <dsp:cNvPr id="0" name=""/>
        <dsp:cNvSpPr/>
      </dsp:nvSpPr>
      <dsp:spPr>
        <a:xfrm>
          <a:off x="3791469" y="3538611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Kevin Gutierrez </a:t>
          </a:r>
        </a:p>
      </dsp:txBody>
      <dsp:txXfrm>
        <a:off x="3791469" y="3538611"/>
        <a:ext cx="1244787" cy="622393"/>
      </dsp:txXfrm>
    </dsp:sp>
    <dsp:sp modelId="{7B41ECC6-8D1E-493B-BD2E-2FDFA6F712CA}">
      <dsp:nvSpPr>
        <dsp:cNvPr id="0" name=""/>
        <dsp:cNvSpPr/>
      </dsp:nvSpPr>
      <dsp:spPr>
        <a:xfrm>
          <a:off x="5297662" y="3538611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Samuel Ramos</a:t>
          </a:r>
        </a:p>
      </dsp:txBody>
      <dsp:txXfrm>
        <a:off x="5297662" y="3538611"/>
        <a:ext cx="1244787" cy="622393"/>
      </dsp:txXfrm>
    </dsp:sp>
    <dsp:sp modelId="{B460C76B-513B-4C8B-A31C-B48D41B427CA}">
      <dsp:nvSpPr>
        <dsp:cNvPr id="0" name=""/>
        <dsp:cNvSpPr/>
      </dsp:nvSpPr>
      <dsp:spPr>
        <a:xfrm>
          <a:off x="3791469" y="4422409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Sandra Soriano </a:t>
          </a:r>
        </a:p>
      </dsp:txBody>
      <dsp:txXfrm>
        <a:off x="3791469" y="4422409"/>
        <a:ext cx="1244787" cy="622393"/>
      </dsp:txXfrm>
    </dsp:sp>
    <dsp:sp modelId="{9E4F0A3A-9043-4F99-8E3A-7AFB06F2E7E5}">
      <dsp:nvSpPr>
        <dsp:cNvPr id="0" name=""/>
        <dsp:cNvSpPr/>
      </dsp:nvSpPr>
      <dsp:spPr>
        <a:xfrm>
          <a:off x="5297662" y="4422409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Alexander Orellana</a:t>
          </a:r>
        </a:p>
      </dsp:txBody>
      <dsp:txXfrm>
        <a:off x="5297662" y="4422409"/>
        <a:ext cx="1244787" cy="622393"/>
      </dsp:txXfrm>
    </dsp:sp>
    <dsp:sp modelId="{B46214E9-3BE3-4A5F-986E-4B60AE166A8B}">
      <dsp:nvSpPr>
        <dsp:cNvPr id="0" name=""/>
        <dsp:cNvSpPr/>
      </dsp:nvSpPr>
      <dsp:spPr>
        <a:xfrm>
          <a:off x="3791469" y="5306208"/>
          <a:ext cx="1244787" cy="622393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Nery Quezada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>
              <a:solidFill>
                <a:schemeClr val="bg1"/>
              </a:solidFill>
            </a:rPr>
            <a:t>Digitador SUMEVE </a:t>
          </a:r>
        </a:p>
      </dsp:txBody>
      <dsp:txXfrm>
        <a:off x="3791469" y="5306208"/>
        <a:ext cx="1244787" cy="622393"/>
      </dsp:txXfrm>
    </dsp:sp>
    <dsp:sp modelId="{41C29E36-4531-41BB-8DF0-0A652CA6C9BC}">
      <dsp:nvSpPr>
        <dsp:cNvPr id="0" name=""/>
        <dsp:cNvSpPr/>
      </dsp:nvSpPr>
      <dsp:spPr>
        <a:xfrm>
          <a:off x="7556951" y="887214"/>
          <a:ext cx="1244787" cy="622393"/>
        </a:xfrm>
        <a:prstGeom prst="rect">
          <a:avLst/>
        </a:prstGeom>
        <a:solidFill>
          <a:srgbClr val="58CAE7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200" kern="1200" dirty="0">
              <a:solidFill>
                <a:schemeClr val="bg1"/>
              </a:solidFill>
            </a:rPr>
            <a:t>Supervisor de Estrategias en Línea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200" b="1" kern="1200" dirty="0">
              <a:solidFill>
                <a:schemeClr val="bg1"/>
              </a:solidFill>
            </a:rPr>
            <a:t>Erick Fuentes </a:t>
          </a:r>
        </a:p>
      </dsp:txBody>
      <dsp:txXfrm>
        <a:off x="7556951" y="887214"/>
        <a:ext cx="1244787" cy="622393"/>
      </dsp:txXfrm>
    </dsp:sp>
    <dsp:sp modelId="{348FB6AF-EBF9-4CE1-85CC-44D2A73CD1F4}">
      <dsp:nvSpPr>
        <dsp:cNvPr id="0" name=""/>
        <dsp:cNvSpPr/>
      </dsp:nvSpPr>
      <dsp:spPr>
        <a:xfrm>
          <a:off x="6803854" y="1771013"/>
          <a:ext cx="1244787" cy="622393"/>
        </a:xfrm>
        <a:prstGeom prst="rect">
          <a:avLst/>
        </a:prstGeom>
        <a:solidFill>
          <a:srgbClr val="9595D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/>
            <a:t>Analista de Campañas Medios de Comunicación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/>
            <a:t>Brenda Najarro </a:t>
          </a:r>
        </a:p>
      </dsp:txBody>
      <dsp:txXfrm>
        <a:off x="6803854" y="1771013"/>
        <a:ext cx="1244787" cy="622393"/>
      </dsp:txXfrm>
    </dsp:sp>
    <dsp:sp modelId="{4BDA9A2D-B2DB-4BC8-A646-65A11EF662D5}">
      <dsp:nvSpPr>
        <dsp:cNvPr id="0" name=""/>
        <dsp:cNvSpPr/>
      </dsp:nvSpPr>
      <dsp:spPr>
        <a:xfrm>
          <a:off x="9063143" y="1771013"/>
          <a:ext cx="1244787" cy="622393"/>
        </a:xfrm>
        <a:prstGeom prst="rect">
          <a:avLst/>
        </a:prstGeom>
        <a:solidFill>
          <a:srgbClr val="9595D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kern="1200"/>
            <a:t>Ciber Educadores</a:t>
          </a:r>
        </a:p>
      </dsp:txBody>
      <dsp:txXfrm>
        <a:off x="9063143" y="1771013"/>
        <a:ext cx="1244787" cy="622393"/>
      </dsp:txXfrm>
    </dsp:sp>
    <dsp:sp modelId="{BB12EF2D-18E2-437D-A391-64DC27B06B2F}">
      <dsp:nvSpPr>
        <dsp:cNvPr id="0" name=""/>
        <dsp:cNvSpPr/>
      </dsp:nvSpPr>
      <dsp:spPr>
        <a:xfrm>
          <a:off x="8310047" y="2654812"/>
          <a:ext cx="1244787" cy="622393"/>
        </a:xfrm>
        <a:prstGeom prst="rect">
          <a:avLst/>
        </a:prstGeom>
        <a:solidFill>
          <a:srgbClr val="EF008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Sara Sandoval </a:t>
          </a:r>
        </a:p>
      </dsp:txBody>
      <dsp:txXfrm>
        <a:off x="8310047" y="2654812"/>
        <a:ext cx="1244787" cy="622393"/>
      </dsp:txXfrm>
    </dsp:sp>
    <dsp:sp modelId="{662A2F41-FE24-4E27-BBA9-A316F45FCF0B}">
      <dsp:nvSpPr>
        <dsp:cNvPr id="0" name=""/>
        <dsp:cNvSpPr/>
      </dsp:nvSpPr>
      <dsp:spPr>
        <a:xfrm>
          <a:off x="9816239" y="2654812"/>
          <a:ext cx="1244787" cy="622393"/>
        </a:xfrm>
        <a:prstGeom prst="rect">
          <a:avLst/>
        </a:prstGeom>
        <a:solidFill>
          <a:srgbClr val="EF008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000" b="1" kern="1200">
              <a:solidFill>
                <a:schemeClr val="bg1"/>
              </a:solidFill>
            </a:rPr>
            <a:t>Josué Velasquez </a:t>
          </a:r>
        </a:p>
      </dsp:txBody>
      <dsp:txXfrm>
        <a:off x="9816239" y="2654812"/>
        <a:ext cx="1244787" cy="622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738A2-AA0B-4D22-A60B-5DBB215EFD68}">
      <dsp:nvSpPr>
        <dsp:cNvPr id="0" name=""/>
        <dsp:cNvSpPr/>
      </dsp:nvSpPr>
      <dsp:spPr>
        <a:xfrm>
          <a:off x="2443179" y="628407"/>
          <a:ext cx="131855" cy="1469250"/>
        </a:xfrm>
        <a:custGeom>
          <a:avLst/>
          <a:gdLst/>
          <a:ahLst/>
          <a:cxnLst/>
          <a:rect l="0" t="0" r="0" b="0"/>
          <a:pathLst>
            <a:path>
              <a:moveTo>
                <a:pt x="131855" y="0"/>
              </a:moveTo>
              <a:lnTo>
                <a:pt x="131855" y="1469250"/>
              </a:lnTo>
              <a:lnTo>
                <a:pt x="0" y="14692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E86B8-031D-44B8-942F-A093A88771F0}">
      <dsp:nvSpPr>
        <dsp:cNvPr id="0" name=""/>
        <dsp:cNvSpPr/>
      </dsp:nvSpPr>
      <dsp:spPr>
        <a:xfrm>
          <a:off x="2575035" y="628407"/>
          <a:ext cx="131855" cy="577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654"/>
              </a:lnTo>
              <a:lnTo>
                <a:pt x="131855" y="577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551EB-6405-4A38-88AB-27065D303247}">
      <dsp:nvSpPr>
        <dsp:cNvPr id="0" name=""/>
        <dsp:cNvSpPr/>
      </dsp:nvSpPr>
      <dsp:spPr>
        <a:xfrm>
          <a:off x="2443179" y="628407"/>
          <a:ext cx="131855" cy="577654"/>
        </a:xfrm>
        <a:custGeom>
          <a:avLst/>
          <a:gdLst/>
          <a:ahLst/>
          <a:cxnLst/>
          <a:rect l="0" t="0" r="0" b="0"/>
          <a:pathLst>
            <a:path>
              <a:moveTo>
                <a:pt x="131855" y="0"/>
              </a:moveTo>
              <a:lnTo>
                <a:pt x="131855" y="577654"/>
              </a:lnTo>
              <a:lnTo>
                <a:pt x="0" y="577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478E8-EABE-4539-AF02-A786F28FCAE4}">
      <dsp:nvSpPr>
        <dsp:cNvPr id="0" name=""/>
        <dsp:cNvSpPr/>
      </dsp:nvSpPr>
      <dsp:spPr>
        <a:xfrm>
          <a:off x="1947150" y="523"/>
          <a:ext cx="1255769" cy="627884"/>
        </a:xfrm>
        <a:prstGeom prst="rect">
          <a:avLst/>
        </a:prstGeom>
        <a:solidFill>
          <a:srgbClr val="E178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100" kern="1200">
              <a:solidFill>
                <a:schemeClr val="bg1"/>
              </a:solidFill>
            </a:rPr>
            <a:t>Unidades Móviles de Prevencion SR</a:t>
          </a:r>
        </a:p>
      </dsp:txBody>
      <dsp:txXfrm>
        <a:off x="1947150" y="523"/>
        <a:ext cx="1255769" cy="627884"/>
      </dsp:txXfrm>
    </dsp:sp>
    <dsp:sp modelId="{77A6AB27-7AA0-4E06-9DA9-1ECB3B22476E}">
      <dsp:nvSpPr>
        <dsp:cNvPr id="0" name=""/>
        <dsp:cNvSpPr/>
      </dsp:nvSpPr>
      <dsp:spPr>
        <a:xfrm>
          <a:off x="1187409" y="892119"/>
          <a:ext cx="1255769" cy="627884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100" b="1" kern="1200">
              <a:solidFill>
                <a:schemeClr val="bg1"/>
              </a:solidFill>
            </a:rPr>
            <a:t>UMP 1 - HSH</a:t>
          </a:r>
        </a:p>
      </dsp:txBody>
      <dsp:txXfrm>
        <a:off x="1187409" y="892119"/>
        <a:ext cx="1255769" cy="627884"/>
      </dsp:txXfrm>
    </dsp:sp>
    <dsp:sp modelId="{A5A1DACD-6621-4CB2-97FB-FCB5DDCECECC}">
      <dsp:nvSpPr>
        <dsp:cNvPr id="0" name=""/>
        <dsp:cNvSpPr/>
      </dsp:nvSpPr>
      <dsp:spPr>
        <a:xfrm>
          <a:off x="2706890" y="892119"/>
          <a:ext cx="1255769" cy="627884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100" b="1" kern="1200" dirty="0">
              <a:solidFill>
                <a:schemeClr val="bg1"/>
              </a:solidFill>
            </a:rPr>
            <a:t>UMP 2 - HSH</a:t>
          </a:r>
        </a:p>
      </dsp:txBody>
      <dsp:txXfrm>
        <a:off x="2706890" y="892119"/>
        <a:ext cx="1255769" cy="627884"/>
      </dsp:txXfrm>
    </dsp:sp>
    <dsp:sp modelId="{283C36C5-7C49-4277-8D3F-63462A285A76}">
      <dsp:nvSpPr>
        <dsp:cNvPr id="0" name=""/>
        <dsp:cNvSpPr/>
      </dsp:nvSpPr>
      <dsp:spPr>
        <a:xfrm>
          <a:off x="1187409" y="1783716"/>
          <a:ext cx="1255769" cy="627884"/>
        </a:xfrm>
        <a:prstGeom prst="rect">
          <a:avLst/>
        </a:prstGeom>
        <a:solidFill>
          <a:srgbClr val="00843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100" b="1" kern="1200">
              <a:solidFill>
                <a:schemeClr val="bg1"/>
              </a:solidFill>
            </a:rPr>
            <a:t>UMP - MTS</a:t>
          </a:r>
        </a:p>
      </dsp:txBody>
      <dsp:txXfrm>
        <a:off x="1187409" y="1783716"/>
        <a:ext cx="1255769" cy="627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57117-BFF8-4D94-97AD-635B4A9ECFF3}">
      <dsp:nvSpPr>
        <dsp:cNvPr id="0" name=""/>
        <dsp:cNvSpPr/>
      </dsp:nvSpPr>
      <dsp:spPr>
        <a:xfrm>
          <a:off x="0" y="1658917"/>
          <a:ext cx="567709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FAFFD-BE4A-44C9-874E-306ECF86E466}">
      <dsp:nvSpPr>
        <dsp:cNvPr id="0" name=""/>
        <dsp:cNvSpPr/>
      </dsp:nvSpPr>
      <dsp:spPr>
        <a:xfrm>
          <a:off x="283577" y="57111"/>
          <a:ext cx="4490524" cy="18822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206" tIns="0" rIns="1502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Incidencia y fortalecimiento</a:t>
          </a:r>
          <a:r>
            <a:rPr lang="es-SV" sz="1800" b="1" kern="120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800" kern="1200" dirty="0"/>
            <a:t>Impactos sostenibles mediante asistencia técnica que permiten cambios estructurales e institucionales, (firmas de convenios, cartas compromisos).</a:t>
          </a:r>
        </a:p>
      </dsp:txBody>
      <dsp:txXfrm>
        <a:off x="375461" y="148995"/>
        <a:ext cx="4306756" cy="1698477"/>
      </dsp:txXfrm>
    </dsp:sp>
    <dsp:sp modelId="{80D1FFC0-6C4E-4A0A-8591-77BF158F146F}">
      <dsp:nvSpPr>
        <dsp:cNvPr id="0" name=""/>
        <dsp:cNvSpPr/>
      </dsp:nvSpPr>
      <dsp:spPr>
        <a:xfrm>
          <a:off x="0" y="2991728"/>
          <a:ext cx="567709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6C762-03C9-47C2-B046-67B12025381B}">
      <dsp:nvSpPr>
        <dsp:cNvPr id="0" name=""/>
        <dsp:cNvSpPr/>
      </dsp:nvSpPr>
      <dsp:spPr>
        <a:xfrm>
          <a:off x="250955" y="2280409"/>
          <a:ext cx="4518081" cy="10318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206" tIns="0" rIns="1502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800" b="1" kern="1200" dirty="0"/>
            <a:t>Diálogo y articulación: </a:t>
          </a:r>
          <a:r>
            <a:rPr lang="es-SV" sz="1800" kern="1200" dirty="0"/>
            <a:t>Permite aumentar el conocimiento y actitudes positivas respecto a la prevención.</a:t>
          </a:r>
        </a:p>
      </dsp:txBody>
      <dsp:txXfrm>
        <a:off x="301326" y="2330780"/>
        <a:ext cx="4417339" cy="931108"/>
      </dsp:txXfrm>
    </dsp:sp>
    <dsp:sp modelId="{50023032-D5FC-4EBD-8DD8-1E8A50B20C22}">
      <dsp:nvSpPr>
        <dsp:cNvPr id="0" name=""/>
        <dsp:cNvSpPr/>
      </dsp:nvSpPr>
      <dsp:spPr>
        <a:xfrm>
          <a:off x="0" y="4388148"/>
          <a:ext cx="567709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881B0-6B64-463F-BFC0-1C403036E7E3}">
      <dsp:nvSpPr>
        <dsp:cNvPr id="0" name=""/>
        <dsp:cNvSpPr/>
      </dsp:nvSpPr>
      <dsp:spPr>
        <a:xfrm>
          <a:off x="283854" y="3573128"/>
          <a:ext cx="4514227" cy="10954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206" tIns="0" rIns="1502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SV" sz="1800" b="1" kern="1200" dirty="0"/>
            <a:t>Sensibilización y formación: </a:t>
          </a:r>
          <a:r>
            <a:rPr lang="es-SV" sz="1800" b="0" kern="1200" dirty="0"/>
            <a:t>que permitan reducción de estigma, discriminación y violencia sobre el tema de VIH y personas LGBTIQ+</a:t>
          </a:r>
          <a:r>
            <a:rPr lang="es-SV" sz="1800" b="1" kern="1200" dirty="0"/>
            <a:t>  </a:t>
          </a:r>
          <a:endParaRPr lang="es-SV" sz="1800" kern="1200" dirty="0"/>
        </a:p>
      </dsp:txBody>
      <dsp:txXfrm>
        <a:off x="337330" y="3626604"/>
        <a:ext cx="4407275" cy="988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66586-C25F-4FEE-9BFC-68C50FA47768}">
      <dsp:nvSpPr>
        <dsp:cNvPr id="0" name=""/>
        <dsp:cNvSpPr/>
      </dsp:nvSpPr>
      <dsp:spPr>
        <a:xfrm>
          <a:off x="5765523" y="2402883"/>
          <a:ext cx="5144936" cy="2352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ALF: Respuesta a requerimientos de muestra de auditoría financiera y consultas sobre temas específicos; dar respuesta a seguimiento revisión de PUDR, solicitudes de reprogramaciones/recalendarizaciones, actualización de presupuestos.</a:t>
          </a:r>
          <a:endParaRPr lang="es-SV" sz="1100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Auditoría financiera externa: Coordinación con el equipo de Cumplimiento de Plan, para brindar respuesta a todo el proceso de auditoría del proyecto.</a:t>
          </a:r>
          <a:endParaRPr lang="es-SV" sz="1100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Bancos y proveedores: Coordinación y seguimiento de gestiones con bancos y pago a proveedores locales e internacionales</a:t>
          </a:r>
          <a:endParaRPr lang="es-SV" sz="1100" kern="1200" dirty="0"/>
        </a:p>
      </dsp:txBody>
      <dsp:txXfrm>
        <a:off x="7360676" y="3042625"/>
        <a:ext cx="3498111" cy="1660866"/>
      </dsp:txXfrm>
    </dsp:sp>
    <dsp:sp modelId="{91E412F5-A82F-4DC5-B679-3691686FCDA3}">
      <dsp:nvSpPr>
        <dsp:cNvPr id="0" name=""/>
        <dsp:cNvSpPr/>
      </dsp:nvSpPr>
      <dsp:spPr>
        <a:xfrm>
          <a:off x="135040" y="2454115"/>
          <a:ext cx="4823078" cy="2301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Registro de información de pagos, desembolsos a Socios, sobre la ejecución de la UP5.</a:t>
          </a:r>
          <a:endParaRPr lang="es-SV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Elaboración de plan de compras homologando SAP/INNOVA.</a:t>
          </a:r>
          <a:endParaRPr lang="es-SV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Registro de liquidaciones de socios.</a:t>
          </a:r>
          <a:endParaRPr lang="es-SV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Seguimiento al cierre financiero mensual en SAP.</a:t>
          </a:r>
          <a:endParaRPr lang="es-SV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Reportes de inversión por año fiscal, garantizando el 90% o más de inversión.</a:t>
          </a:r>
          <a:endParaRPr lang="es-SV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Auditorías de Plan: Se brinda apoyo en proporcionar muestra requerida.</a:t>
          </a:r>
          <a:endParaRPr lang="es-SV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SV" sz="1100" kern="1200" dirty="0"/>
        </a:p>
      </dsp:txBody>
      <dsp:txXfrm>
        <a:off x="185586" y="3079921"/>
        <a:ext cx="3275062" cy="1624688"/>
      </dsp:txXfrm>
    </dsp:sp>
    <dsp:sp modelId="{1DFF7043-2C94-4921-B5A9-A74B5F74F20A}">
      <dsp:nvSpPr>
        <dsp:cNvPr id="0" name=""/>
        <dsp:cNvSpPr/>
      </dsp:nvSpPr>
      <dsp:spPr>
        <a:xfrm>
          <a:off x="5712702" y="55629"/>
          <a:ext cx="5197757" cy="2157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Supervisión de la ejecución financiera de los SR.</a:t>
          </a:r>
          <a:endParaRPr lang="es-SV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Revisión de informes financieros mensuales.</a:t>
          </a:r>
          <a:endParaRPr lang="es-SV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Desembolsos trimestrales a socios.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Análisis de previsiones de fondos.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Identificación de eficiencias para solicitudes de recalendarizaciones/reprogramaciones.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Talleres </a:t>
          </a:r>
          <a:r>
            <a:rPr lang="es-MX" sz="1200" kern="1200" dirty="0" err="1"/>
            <a:t>admin</a:t>
          </a:r>
          <a:r>
            <a:rPr lang="es-MX" sz="1200" kern="1200" dirty="0"/>
            <a:t>-financieros para reforzar los procesos según el Manual de Operaciones de SR.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Monitoreo financiero.</a:t>
          </a:r>
        </a:p>
      </dsp:txBody>
      <dsp:txXfrm>
        <a:off x="7319413" y="103013"/>
        <a:ext cx="3543662" cy="1523034"/>
      </dsp:txXfrm>
    </dsp:sp>
    <dsp:sp modelId="{B828C3A6-1187-442B-B785-15AD9E470B7C}">
      <dsp:nvSpPr>
        <dsp:cNvPr id="0" name=""/>
        <dsp:cNvSpPr/>
      </dsp:nvSpPr>
      <dsp:spPr>
        <a:xfrm>
          <a:off x="237108" y="99198"/>
          <a:ext cx="4903265" cy="19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Ejecución de fondos como RP.</a:t>
          </a:r>
          <a:endParaRPr lang="es-SV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Preparación de informes de ejecución, solicitudes de reprogramaciones/  recalendarizaciones.</a:t>
          </a:r>
          <a:endParaRPr lang="es-SV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Análisis de proyecciones de inversión.</a:t>
          </a:r>
          <a:endParaRPr lang="es-SV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Actualizaciones de presupuestos.</a:t>
          </a:r>
          <a:endParaRPr lang="es-SV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Presentación de PUDR.</a:t>
          </a:r>
          <a:endParaRPr lang="es-SV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Asegurar el resguardo de la información financiera generada desde el proyecto.</a:t>
          </a:r>
          <a:endParaRPr lang="es-SV" sz="1200" kern="1200" dirty="0"/>
        </a:p>
      </dsp:txBody>
      <dsp:txXfrm>
        <a:off x="280541" y="142631"/>
        <a:ext cx="3345419" cy="1396058"/>
      </dsp:txXfrm>
    </dsp:sp>
    <dsp:sp modelId="{E6667874-56D1-4538-BC36-121D5D996746}">
      <dsp:nvSpPr>
        <dsp:cNvPr id="0" name=""/>
        <dsp:cNvSpPr/>
      </dsp:nvSpPr>
      <dsp:spPr>
        <a:xfrm>
          <a:off x="3356578" y="296610"/>
          <a:ext cx="2067831" cy="206783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 el donante</a:t>
          </a:r>
          <a:endParaRPr lang="es-SV" sz="2000" kern="1200" dirty="0"/>
        </a:p>
      </dsp:txBody>
      <dsp:txXfrm>
        <a:off x="3962232" y="902264"/>
        <a:ext cx="1462177" cy="1462177"/>
      </dsp:txXfrm>
    </dsp:sp>
    <dsp:sp modelId="{3D986F85-4A59-458F-B244-DB5AD016C440}">
      <dsp:nvSpPr>
        <dsp:cNvPr id="0" name=""/>
        <dsp:cNvSpPr/>
      </dsp:nvSpPr>
      <dsp:spPr>
        <a:xfrm rot="5400000">
          <a:off x="5461070" y="282528"/>
          <a:ext cx="2067831" cy="2067831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 Sub Receptores</a:t>
          </a:r>
          <a:endParaRPr lang="es-SV" sz="2000" kern="1200" dirty="0"/>
        </a:p>
      </dsp:txBody>
      <dsp:txXfrm rot="-5400000">
        <a:off x="5461070" y="888182"/>
        <a:ext cx="1462177" cy="1462177"/>
      </dsp:txXfrm>
    </dsp:sp>
    <dsp:sp modelId="{9FD02DB9-B53C-4FD6-BAC8-D4AD823C4B93}">
      <dsp:nvSpPr>
        <dsp:cNvPr id="0" name=""/>
        <dsp:cNvSpPr/>
      </dsp:nvSpPr>
      <dsp:spPr>
        <a:xfrm rot="10800000">
          <a:off x="5502985" y="2459953"/>
          <a:ext cx="2067831" cy="206783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 Agentes externos</a:t>
          </a:r>
          <a:endParaRPr lang="es-SV" sz="2000" kern="1200" dirty="0"/>
        </a:p>
      </dsp:txBody>
      <dsp:txXfrm rot="10800000">
        <a:off x="5502985" y="2459953"/>
        <a:ext cx="1462177" cy="1462177"/>
      </dsp:txXfrm>
    </dsp:sp>
    <dsp:sp modelId="{9BEFF3D6-D750-48B2-B358-4865E6EBB6DA}">
      <dsp:nvSpPr>
        <dsp:cNvPr id="0" name=""/>
        <dsp:cNvSpPr/>
      </dsp:nvSpPr>
      <dsp:spPr>
        <a:xfrm rot="16200000">
          <a:off x="3339642" y="2459953"/>
          <a:ext cx="2067831" cy="206783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 Plan</a:t>
          </a:r>
          <a:endParaRPr lang="es-SV" sz="2000" kern="1200" dirty="0"/>
        </a:p>
      </dsp:txBody>
      <dsp:txXfrm rot="5400000">
        <a:off x="3945296" y="2459953"/>
        <a:ext cx="1462177" cy="1462177"/>
      </dsp:txXfrm>
    </dsp:sp>
    <dsp:sp modelId="{4138ACC7-8283-4EFC-B41E-853764D080B1}">
      <dsp:nvSpPr>
        <dsp:cNvPr id="0" name=""/>
        <dsp:cNvSpPr/>
      </dsp:nvSpPr>
      <dsp:spPr>
        <a:xfrm>
          <a:off x="5098254" y="1982394"/>
          <a:ext cx="713951" cy="62082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B97CA-267E-4DF7-94CF-3DA8E4AD157C}">
      <dsp:nvSpPr>
        <dsp:cNvPr id="0" name=""/>
        <dsp:cNvSpPr/>
      </dsp:nvSpPr>
      <dsp:spPr>
        <a:xfrm rot="10800000">
          <a:off x="5098254" y="2221173"/>
          <a:ext cx="713951" cy="62082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5F29A-01E3-4782-B7F1-375381450D51}" type="datetimeFigureOut">
              <a:rPr lang="es-SV" smtClean="0"/>
              <a:t>23/11/2023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E3DEF-2DAC-44B9-91DF-4AC5421414D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378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80c1f08d70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80c1f08d70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80c1f08d70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80c1f08d70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48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249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564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040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047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97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242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281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724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4117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374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739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DE22-1541-4C7B-BECC-0DD170A72E84}" type="datetimeFigureOut">
              <a:rPr lang="es-MX" smtClean="0"/>
              <a:t>23/11/2023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A6125-1601-480A-89F7-9DD2EEB18D9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995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6.png"/><Relationship Id="rId5" Type="http://schemas.openxmlformats.org/officeDocument/2006/relationships/image" Target="../media/image29.jpeg"/><Relationship Id="rId15" Type="http://schemas.openxmlformats.org/officeDocument/2006/relationships/image" Target="../media/image32.png"/><Relationship Id="rId10" Type="http://schemas.microsoft.com/office/2007/relationships/diagramDrawing" Target="../diagrams/drawing3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3.xml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3" y="2629832"/>
            <a:ext cx="10270434" cy="22861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707503" y="3145707"/>
            <a:ext cx="10601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chemeClr val="bg1"/>
                </a:solidFill>
                <a:latin typeface="CorePaintB3W01-Regular" panose="020B0A06030302020204" charset="0"/>
              </a:rPr>
              <a:t>Proyecto: “Reforzar la Respuesta Nacional al VIH, Centrándose en las Poblaciones Clave y Alineándose con los Objetivos Internacionales”</a:t>
            </a:r>
          </a:p>
          <a:p>
            <a:pPr algn="ctr"/>
            <a:r>
              <a:rPr lang="es-MX" sz="3000" dirty="0">
                <a:solidFill>
                  <a:schemeClr val="bg1"/>
                </a:solidFill>
                <a:latin typeface="CorePaintB3W01-Regular" panose="020B0A06030302020204" charset="0"/>
              </a:rPr>
              <a:t>2022-2024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421121" y="5153733"/>
            <a:ext cx="481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 </a:t>
            </a:r>
            <a:endParaRPr lang="es-SV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9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5B1409D-F251-F463-6542-45B6696310D7}"/>
              </a:ext>
            </a:extLst>
          </p:cNvPr>
          <p:cNvSpPr txBox="1"/>
          <p:nvPr/>
        </p:nvSpPr>
        <p:spPr>
          <a:xfrm>
            <a:off x="171815" y="1100656"/>
            <a:ext cx="384887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SV" sz="1200" b="0" i="0" u="none" strike="noStrike" baseline="0" dirty="0">
              <a:solidFill>
                <a:srgbClr val="0072CE"/>
              </a:solidFill>
              <a:latin typeface="Bahnschrift" panose="020B0502040204020203" pitchFamily="34" charset="0"/>
            </a:endParaRPr>
          </a:p>
          <a:p>
            <a:r>
              <a:rPr lang="es-MX" sz="24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La estrategia comprende: </a:t>
            </a:r>
          </a:p>
          <a:p>
            <a:endParaRPr lang="es-SV" sz="280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r>
              <a:rPr lang="es-SV" sz="1800" b="0" i="0" u="none" strike="noStrike" baseline="0" dirty="0">
                <a:solidFill>
                  <a:srgbClr val="0072CE"/>
                </a:solidFill>
                <a:latin typeface="Bahnschrift" panose="020B0502040204020203" pitchFamily="34" charset="0"/>
              </a:rPr>
              <a:t>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3" y="180422"/>
            <a:ext cx="6421535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96512" y="139688"/>
            <a:ext cx="8803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MÓDULO DE MATCH CON TU SALUD  </a:t>
            </a:r>
          </a:p>
          <a:p>
            <a:r>
              <a:rPr lang="es-MX" sz="3200" b="0" i="0" u="none" strike="noStrike" baseline="0" dirty="0">
                <a:solidFill>
                  <a:schemeClr val="bg1"/>
                </a:solidFill>
                <a:latin typeface="CorePaintB3W01-Regular" panose="020B0A06030302020204" charset="0"/>
              </a:rPr>
              <a:t>ESTRATEGIA DIGITAL 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02" y="5848751"/>
            <a:ext cx="1656720" cy="629486"/>
          </a:xfrm>
          <a:prstGeom prst="rect">
            <a:avLst/>
          </a:prstGeom>
          <a:ln>
            <a:noFill/>
          </a:ln>
        </p:spPr>
      </p:pic>
      <p:grpSp>
        <p:nvGrpSpPr>
          <p:cNvPr id="15" name="Google Shape;849;p32">
            <a:extLst>
              <a:ext uri="{FF2B5EF4-FFF2-40B4-BE49-F238E27FC236}">
                <a16:creationId xmlns:a16="http://schemas.microsoft.com/office/drawing/2014/main" id="{AC268C7E-E07C-4B25-B31D-444DDCE97F11}"/>
              </a:ext>
            </a:extLst>
          </p:cNvPr>
          <p:cNvGrpSpPr/>
          <p:nvPr/>
        </p:nvGrpSpPr>
        <p:grpSpPr>
          <a:xfrm>
            <a:off x="5087550" y="3265537"/>
            <a:ext cx="1669588" cy="1669100"/>
            <a:chOff x="7272475" y="3571100"/>
            <a:chExt cx="938825" cy="938550"/>
          </a:xfrm>
        </p:grpSpPr>
        <p:sp>
          <p:nvSpPr>
            <p:cNvPr id="16" name="Google Shape;851;p32">
              <a:extLst>
                <a:ext uri="{FF2B5EF4-FFF2-40B4-BE49-F238E27FC236}">
                  <a16:creationId xmlns:a16="http://schemas.microsoft.com/office/drawing/2014/main" id="{5085E1EB-2710-478E-87B0-E6B64B88541B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852;p32">
              <a:extLst>
                <a:ext uri="{FF2B5EF4-FFF2-40B4-BE49-F238E27FC236}">
                  <a16:creationId xmlns:a16="http://schemas.microsoft.com/office/drawing/2014/main" id="{5C26F827-1990-44FD-8ABD-D098E353F513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3;p32">
              <a:extLst>
                <a:ext uri="{FF2B5EF4-FFF2-40B4-BE49-F238E27FC236}">
                  <a16:creationId xmlns:a16="http://schemas.microsoft.com/office/drawing/2014/main" id="{CB6A6EE3-BD11-4E36-9342-41FA23382357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4;p32">
              <a:extLst>
                <a:ext uri="{FF2B5EF4-FFF2-40B4-BE49-F238E27FC236}">
                  <a16:creationId xmlns:a16="http://schemas.microsoft.com/office/drawing/2014/main" id="{EB52ECEA-EFA7-44E7-8893-5561559DF560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E56244F-F0B2-4376-898A-A378DA3CC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653" y="3685492"/>
            <a:ext cx="837211" cy="837211"/>
          </a:xfrm>
          <a:prstGeom prst="rect">
            <a:avLst/>
          </a:prstGeom>
        </p:spPr>
      </p:pic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2ABADC3B-2C59-47D5-B5B5-68C42BDFBB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10495" y="2460962"/>
            <a:ext cx="1104623" cy="968995"/>
          </a:xfrm>
          <a:prstGeom prst="curvedConnector3">
            <a:avLst>
              <a:gd name="adj1" fmla="val 46179"/>
            </a:avLst>
          </a:prstGeom>
          <a:ln w="57150">
            <a:solidFill>
              <a:srgbClr val="66D1E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F3F3457-537D-41B2-9763-43455994D380}"/>
              </a:ext>
            </a:extLst>
          </p:cNvPr>
          <p:cNvSpPr txBox="1"/>
          <p:nvPr/>
        </p:nvSpPr>
        <p:spPr>
          <a:xfrm>
            <a:off x="2420944" y="2347790"/>
            <a:ext cx="12585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SV" sz="1200" b="0" i="0" u="none" strike="noStrike" baseline="0" dirty="0">
              <a:solidFill>
                <a:srgbClr val="0072CE"/>
              </a:solidFill>
              <a:latin typeface="Bahnschrift" panose="020B0502040204020203" pitchFamily="34" charset="0"/>
            </a:endParaRPr>
          </a:p>
          <a:p>
            <a:pPr algn="ctr"/>
            <a:r>
              <a:rPr lang="es-MX" sz="20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Referencias </a:t>
            </a:r>
          </a:p>
          <a:p>
            <a:pPr algn="ctr"/>
            <a:r>
              <a:rPr lang="es-MX" sz="20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efectivas </a:t>
            </a:r>
          </a:p>
          <a:p>
            <a:pPr algn="ctr"/>
            <a:endParaRPr lang="es-SV" sz="280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algn="ctr"/>
            <a:r>
              <a:rPr lang="es-SV" sz="1800" b="0" i="0" u="none" strike="noStrike" baseline="0" dirty="0">
                <a:solidFill>
                  <a:srgbClr val="0072CE"/>
                </a:solidFill>
                <a:latin typeface="Bahnschrift" panose="020B0502040204020203" pitchFamily="34" charset="0"/>
              </a:rPr>
              <a:t>	</a:t>
            </a:r>
          </a:p>
        </p:txBody>
      </p:sp>
      <p:cxnSp>
        <p:nvCxnSpPr>
          <p:cNvPr id="27" name="Conector: curvado 26">
            <a:extLst>
              <a:ext uri="{FF2B5EF4-FFF2-40B4-BE49-F238E27FC236}">
                <a16:creationId xmlns:a16="http://schemas.microsoft.com/office/drawing/2014/main" id="{A3CCB4BF-EE87-4827-9242-951D2B8280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82926" y="4682907"/>
            <a:ext cx="1104623" cy="968995"/>
          </a:xfrm>
          <a:prstGeom prst="curvedConnector3">
            <a:avLst>
              <a:gd name="adj1" fmla="val 46179"/>
            </a:avLst>
          </a:prstGeom>
          <a:ln w="57150">
            <a:solidFill>
              <a:srgbClr val="66D1E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128C3A2-7DB8-4B66-90EC-D68F9E39AFA6}"/>
              </a:ext>
            </a:extLst>
          </p:cNvPr>
          <p:cNvSpPr txBox="1"/>
          <p:nvPr/>
        </p:nvSpPr>
        <p:spPr>
          <a:xfrm>
            <a:off x="2224257" y="4974797"/>
            <a:ext cx="226202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SV" sz="1200" b="0" i="0" u="none" strike="noStrike" baseline="0" dirty="0">
              <a:solidFill>
                <a:srgbClr val="0072CE"/>
              </a:solidFill>
              <a:latin typeface="Bahnschrift" panose="020B0502040204020203" pitchFamily="34" charset="0"/>
            </a:endParaRPr>
          </a:p>
          <a:p>
            <a:pPr algn="ctr"/>
            <a:r>
              <a:rPr lang="es-MX" sz="20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Marketin</a:t>
            </a:r>
            <a:r>
              <a:rPr lang="es-MX" sz="2000" dirty="0">
                <a:solidFill>
                  <a:srgbClr val="0072CE"/>
                </a:solidFill>
                <a:latin typeface="CorePaintB3W01-Regular" panose="020B0A06030302020204" charset="0"/>
              </a:rPr>
              <a:t>g de contenido </a:t>
            </a:r>
          </a:p>
          <a:p>
            <a:pPr algn="ctr"/>
            <a:r>
              <a:rPr lang="es-MX" sz="20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(</a:t>
            </a:r>
            <a:r>
              <a:rPr lang="es-MX" sz="2000" i="0" u="none" strike="noStrike" baseline="0" dirty="0" err="1">
                <a:solidFill>
                  <a:srgbClr val="0072CE"/>
                </a:solidFill>
                <a:latin typeface="CorePaintB3W01-Regular" panose="020B0A06030302020204" charset="0"/>
              </a:rPr>
              <a:t>Inbound</a:t>
            </a:r>
            <a:r>
              <a:rPr lang="es-MX" sz="20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 Marketing)</a:t>
            </a:r>
          </a:p>
          <a:p>
            <a:pPr algn="ctr"/>
            <a:endParaRPr lang="es-SV" sz="280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algn="ctr"/>
            <a:r>
              <a:rPr lang="es-SV" sz="1800" b="0" i="0" u="none" strike="noStrike" baseline="0" dirty="0">
                <a:solidFill>
                  <a:srgbClr val="0072CE"/>
                </a:solidFill>
                <a:latin typeface="Bahnschrift" panose="020B0502040204020203" pitchFamily="34" charset="0"/>
              </a:rPr>
              <a:t>	</a:t>
            </a:r>
          </a:p>
        </p:txBody>
      </p:sp>
      <p:cxnSp>
        <p:nvCxnSpPr>
          <p:cNvPr id="29" name="Conector: curvado 28">
            <a:extLst>
              <a:ext uri="{FF2B5EF4-FFF2-40B4-BE49-F238E27FC236}">
                <a16:creationId xmlns:a16="http://schemas.microsoft.com/office/drawing/2014/main" id="{470EB2E2-C0E2-42EE-8CC4-A9A76BFE6677}"/>
              </a:ext>
            </a:extLst>
          </p:cNvPr>
          <p:cNvCxnSpPr>
            <a:cxnSpLocks/>
          </p:cNvCxnSpPr>
          <p:nvPr/>
        </p:nvCxnSpPr>
        <p:spPr>
          <a:xfrm rot="10800000">
            <a:off x="6551919" y="4515973"/>
            <a:ext cx="1555719" cy="651433"/>
          </a:xfrm>
          <a:prstGeom prst="curvedConnector3">
            <a:avLst>
              <a:gd name="adj1" fmla="val 50000"/>
            </a:avLst>
          </a:prstGeom>
          <a:ln w="57150">
            <a:solidFill>
              <a:srgbClr val="66D1E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FC08DE7-43C2-4D78-92FB-909AF0BE73CA}"/>
              </a:ext>
            </a:extLst>
          </p:cNvPr>
          <p:cNvSpPr txBox="1"/>
          <p:nvPr/>
        </p:nvSpPr>
        <p:spPr>
          <a:xfrm>
            <a:off x="7793835" y="2015457"/>
            <a:ext cx="32133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72CE"/>
                </a:solidFill>
                <a:latin typeface="CorePaintB3W01-Regular" panose="020B0A06030302020204" charset="0"/>
              </a:rPr>
              <a:t>Estrategias digitales para socios: CALMA, Colectivo </a:t>
            </a:r>
            <a:r>
              <a:rPr lang="es-SV" sz="2000" dirty="0" err="1">
                <a:solidFill>
                  <a:srgbClr val="0072CE"/>
                </a:solidFill>
                <a:latin typeface="CorePaintB3W01-Regular" panose="020B0A06030302020204" charset="0"/>
              </a:rPr>
              <a:t>Alejadría</a:t>
            </a:r>
            <a:r>
              <a:rPr lang="es-SV" sz="2000" dirty="0">
                <a:solidFill>
                  <a:srgbClr val="0072CE"/>
                </a:solidFill>
                <a:latin typeface="CorePaintB3W01-Regular" panose="020B0A06030302020204" charset="0"/>
              </a:rPr>
              <a:t>, Orquídeas del Mar, Mesa de VIH </a:t>
            </a:r>
            <a:endParaRPr lang="es-MX" sz="200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algn="ctr"/>
            <a:endParaRPr lang="es-SV" sz="280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algn="ctr"/>
            <a:r>
              <a:rPr lang="es-SV" sz="1800" b="0" i="0" u="none" strike="noStrike" baseline="0" dirty="0">
                <a:solidFill>
                  <a:srgbClr val="0072CE"/>
                </a:solidFill>
                <a:latin typeface="Bahnschrift" panose="020B0502040204020203" pitchFamily="34" charset="0"/>
              </a:rPr>
              <a:t>	</a:t>
            </a:r>
          </a:p>
        </p:txBody>
      </p:sp>
      <p:cxnSp>
        <p:nvCxnSpPr>
          <p:cNvPr id="33" name="Conector: curvado 32">
            <a:extLst>
              <a:ext uri="{FF2B5EF4-FFF2-40B4-BE49-F238E27FC236}">
                <a16:creationId xmlns:a16="http://schemas.microsoft.com/office/drawing/2014/main" id="{89672F3D-F910-478A-9477-01D5394A64AB}"/>
              </a:ext>
            </a:extLst>
          </p:cNvPr>
          <p:cNvCxnSpPr>
            <a:cxnSpLocks/>
          </p:cNvCxnSpPr>
          <p:nvPr/>
        </p:nvCxnSpPr>
        <p:spPr>
          <a:xfrm rot="10800000">
            <a:off x="3708418" y="2939820"/>
            <a:ext cx="1555719" cy="651433"/>
          </a:xfrm>
          <a:prstGeom prst="curvedConnector3">
            <a:avLst>
              <a:gd name="adj1" fmla="val 50000"/>
            </a:avLst>
          </a:prstGeom>
          <a:ln w="57150">
            <a:solidFill>
              <a:srgbClr val="66D1E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8C4F868-1147-4273-B50D-CC7081DC8B48}"/>
              </a:ext>
            </a:extLst>
          </p:cNvPr>
          <p:cNvSpPr txBox="1"/>
          <p:nvPr/>
        </p:nvSpPr>
        <p:spPr>
          <a:xfrm>
            <a:off x="8076637" y="4879862"/>
            <a:ext cx="218725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2000" dirty="0">
                <a:solidFill>
                  <a:srgbClr val="0072CE"/>
                </a:solidFill>
                <a:latin typeface="CorePaintB3W01-Regular" panose="020B0A06030302020204" charset="0"/>
              </a:rPr>
              <a:t>Fortalecimiento a laboratorios privados </a:t>
            </a:r>
            <a:endParaRPr lang="es-MX" sz="200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algn="ctr"/>
            <a:endParaRPr lang="es-SV" sz="280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algn="ctr"/>
            <a:r>
              <a:rPr lang="es-SV" sz="1800" b="0" i="0" u="none" strike="noStrike" baseline="0" dirty="0">
                <a:solidFill>
                  <a:srgbClr val="0072CE"/>
                </a:solidFill>
                <a:latin typeface="Bahnschrift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8644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C8B0509-9FB0-DAF2-7188-FBD5054949F1}"/>
              </a:ext>
            </a:extLst>
          </p:cNvPr>
          <p:cNvSpPr/>
          <p:nvPr/>
        </p:nvSpPr>
        <p:spPr>
          <a:xfrm>
            <a:off x="0" y="3137095"/>
            <a:ext cx="12192000" cy="3720905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A55508-A0B2-3168-2F6D-BCDBE8A4C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3" y="172462"/>
            <a:ext cx="6484688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926074" y="129013"/>
            <a:ext cx="7068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CorePaintB3W01-Regular" panose="020B0A06030302020204" charset="0"/>
              </a:rPr>
              <a:t>ACTIVIDADES POR COMPONENTE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28A418-C958-14D9-26D9-CA4F29A71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35" y="294245"/>
            <a:ext cx="1656720" cy="629486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E6FDDC-BC0D-4CB9-9E48-E9FB957E5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38" y="5253178"/>
            <a:ext cx="1604822" cy="16048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3DA4FBC-E068-6B6E-D32A-17E741DD3B40}"/>
              </a:ext>
            </a:extLst>
          </p:cNvPr>
          <p:cNvSpPr txBox="1"/>
          <p:nvPr/>
        </p:nvSpPr>
        <p:spPr>
          <a:xfrm>
            <a:off x="428408" y="757237"/>
            <a:ext cx="10910941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2400" dirty="0">
                <a:solidFill>
                  <a:schemeClr val="accent5"/>
                </a:solidFill>
                <a:latin typeface="CorePaintB3W01-Regular" panose="020B0A06030302020204" charset="0"/>
              </a:rPr>
              <a:t>Referencias efectivas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Referencia de usuarios de población HSH a clínicas del sistema nacional para prueba de VIH y </a:t>
            </a:r>
            <a:r>
              <a:rPr lang="es-SV" sz="2000" dirty="0" err="1">
                <a:solidFill>
                  <a:schemeClr val="accent5"/>
                </a:solidFill>
              </a:rPr>
              <a:t>PrEP</a:t>
            </a:r>
            <a:r>
              <a:rPr lang="es-SV" sz="2000" dirty="0">
                <a:solidFill>
                  <a:schemeClr val="accent5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Intervención digital (consejería) de población HSH por medio de Ciber Educadores.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Se brinda Kit de prevención a usuarios de población HSH, al momento de realizarse la prueba. </a:t>
            </a:r>
            <a:endParaRPr lang="es-SV" sz="2400" dirty="0">
              <a:solidFill>
                <a:schemeClr val="bg1"/>
              </a:solidFill>
              <a:latin typeface="CorePaintB3W01-Regular" panose="020B0A06030302020204" charset="0"/>
            </a:endParaRPr>
          </a:p>
          <a:p>
            <a:endParaRPr lang="es-SV" sz="2400" dirty="0">
              <a:solidFill>
                <a:schemeClr val="accent5"/>
              </a:solidFill>
              <a:latin typeface="CorePaintB3W01-Regular" panose="020B0A06030302020204" charset="0"/>
            </a:endParaRPr>
          </a:p>
          <a:p>
            <a:r>
              <a:rPr lang="es-SV" sz="2400" dirty="0">
                <a:solidFill>
                  <a:schemeClr val="accent5"/>
                </a:solidFill>
                <a:latin typeface="CorePaintB3W01-Regular" panose="020B0A06030302020204" charset="0"/>
              </a:rPr>
              <a:t>Marketing de contenido</a:t>
            </a:r>
            <a:endParaRPr lang="es-SV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rgbClr val="0072CE"/>
                </a:solidFill>
              </a:rPr>
              <a:t>Estrategia digital enfocada a contenido para Poblaciones Clave y prevención del VIH.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bg1"/>
                </a:solidFill>
              </a:rPr>
              <a:t>Campañas temáticas y temporales, según calendarización anual.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bg1"/>
                </a:solidFill>
              </a:rPr>
              <a:t>Pauta Digital enfocada en target específico para captar usuarios de poblaciones clave. </a:t>
            </a:r>
          </a:p>
          <a:p>
            <a:endParaRPr lang="es-SV" sz="2400" dirty="0">
              <a:solidFill>
                <a:schemeClr val="bg1"/>
              </a:solidFill>
              <a:latin typeface="CorePaintB3W01-Regular" panose="020B0A06030302020204" charset="0"/>
            </a:endParaRPr>
          </a:p>
          <a:p>
            <a:r>
              <a:rPr lang="es-SV" sz="2400" dirty="0">
                <a:solidFill>
                  <a:schemeClr val="bg1"/>
                </a:solidFill>
                <a:latin typeface="CorePaintB3W01-Regular" panose="020B0A06030302020204" charset="0"/>
              </a:rPr>
              <a:t>Estrategias digitales para socios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bg1"/>
                </a:solidFill>
              </a:rPr>
              <a:t>Implementación de talleres en comunicación digital para socios (fortalecimiento).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bg1"/>
                </a:solidFill>
              </a:rPr>
              <a:t>Creación  y actualización de estrategias digitales para: ODM, CALMA, CA, Mesa de VIH.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000" dirty="0">
              <a:solidFill>
                <a:schemeClr val="bg1"/>
              </a:solidFill>
            </a:endParaRPr>
          </a:p>
          <a:p>
            <a:r>
              <a:rPr lang="es-SV" sz="2400" dirty="0">
                <a:solidFill>
                  <a:schemeClr val="bg1"/>
                </a:solidFill>
                <a:latin typeface="CorePaintB3W01-Regular" panose="020B0A06030302020204" charset="0"/>
              </a:rPr>
              <a:t>Laboratorios privados: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bg1"/>
                </a:solidFill>
              </a:rPr>
              <a:t>Entrenamiento y capacitación a laboratorios privados.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bg1"/>
                </a:solidFill>
              </a:rPr>
              <a:t>Primeros laboratorios privados que notifican a SUMEVE. </a:t>
            </a:r>
          </a:p>
          <a:p>
            <a:endParaRPr lang="es-SV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b="0" i="0" u="none" strike="noStrike" baseline="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endParaRPr lang="es-MX" sz="2200" dirty="0">
              <a:solidFill>
                <a:schemeClr val="bg1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endParaRPr lang="es-MX" sz="2200" b="1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9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3" y="2717098"/>
            <a:ext cx="7709095" cy="18524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2299605" y="2858511"/>
            <a:ext cx="8056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CorePaintB3W01-Regular" panose="020B0A06030302020204" charset="0"/>
              </a:rPr>
              <a:t>INNOVACIÓN Y GESTIÓN DEL CONOCIMIENTO (IGC)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813141" y="5149828"/>
            <a:ext cx="522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 Cruz| Coordinador IGC</a:t>
            </a:r>
          </a:p>
          <a:p>
            <a:r>
              <a:rPr lang="es-S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</a:t>
            </a: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2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A5D052C9-4875-4742-B638-18FF67B8F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9" y="97120"/>
            <a:ext cx="7529565" cy="49787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6A1D45EE-604D-4C92-9C9D-DC104C3A3D9F}"/>
              </a:ext>
            </a:extLst>
          </p:cNvPr>
          <p:cNvGrpSpPr/>
          <p:nvPr/>
        </p:nvGrpSpPr>
        <p:grpSpPr>
          <a:xfrm>
            <a:off x="1413456" y="2818423"/>
            <a:ext cx="8605187" cy="3833665"/>
            <a:chOff x="1413456" y="2818423"/>
            <a:chExt cx="8605187" cy="383366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161BFC9-55FF-401F-843E-34C5A67F6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207" y="3990852"/>
              <a:ext cx="1422680" cy="1896906"/>
            </a:xfrm>
            <a:prstGeom prst="ellipse">
              <a:avLst/>
            </a:prstGeom>
          </p:spPr>
        </p:pic>
        <p:grpSp>
          <p:nvGrpSpPr>
            <p:cNvPr id="2819" name="Google Shape;2819;p43"/>
            <p:cNvGrpSpPr/>
            <p:nvPr/>
          </p:nvGrpSpPr>
          <p:grpSpPr>
            <a:xfrm>
              <a:off x="2812296" y="3525077"/>
              <a:ext cx="2512131" cy="380359"/>
              <a:chOff x="2748975" y="1770100"/>
              <a:chExt cx="1127250" cy="4953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820" name="Google Shape;2820;p43"/>
              <p:cNvSpPr/>
              <p:nvPr/>
            </p:nvSpPr>
            <p:spPr>
              <a:xfrm>
                <a:off x="2768025" y="1770100"/>
                <a:ext cx="1108200" cy="475975"/>
              </a:xfrm>
              <a:custGeom>
                <a:avLst/>
                <a:gdLst/>
                <a:ahLst/>
                <a:cxnLst/>
                <a:rect l="l" t="t" r="r" b="b"/>
                <a:pathLst>
                  <a:path w="44328" h="19039" fill="none" extrusionOk="0">
                    <a:moveTo>
                      <a:pt x="44328" y="0"/>
                    </a:moveTo>
                    <a:lnTo>
                      <a:pt x="44328" y="5370"/>
                    </a:lnTo>
                    <a:cubicBezTo>
                      <a:pt x="44328" y="7906"/>
                      <a:pt x="42244" y="9978"/>
                      <a:pt x="39708" y="9978"/>
                    </a:cubicBezTo>
                    <a:lnTo>
                      <a:pt x="4609" y="9978"/>
                    </a:lnTo>
                    <a:cubicBezTo>
                      <a:pt x="2073" y="9978"/>
                      <a:pt x="1" y="12014"/>
                      <a:pt x="1" y="14514"/>
                    </a:cubicBezTo>
                    <a:lnTo>
                      <a:pt x="1" y="19038"/>
                    </a:lnTo>
                  </a:path>
                </a:pathLst>
              </a:custGeom>
              <a:grpFill/>
              <a:ln w="14875" cap="flat" cmpd="sng">
                <a:solidFill>
                  <a:srgbClr val="869FB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22" name="Google Shape;2822;p43"/>
              <p:cNvSpPr/>
              <p:nvPr/>
            </p:nvSpPr>
            <p:spPr>
              <a:xfrm>
                <a:off x="2748975" y="2226700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775" y="0"/>
                    </a:moveTo>
                    <a:cubicBezTo>
                      <a:pt x="346" y="0"/>
                      <a:pt x="1" y="346"/>
                      <a:pt x="1" y="774"/>
                    </a:cubicBezTo>
                    <a:cubicBezTo>
                      <a:pt x="1" y="1203"/>
                      <a:pt x="346" y="1548"/>
                      <a:pt x="775" y="1548"/>
                    </a:cubicBezTo>
                    <a:cubicBezTo>
                      <a:pt x="1203" y="1548"/>
                      <a:pt x="1549" y="1203"/>
                      <a:pt x="1549" y="774"/>
                    </a:cubicBezTo>
                    <a:cubicBezTo>
                      <a:pt x="1549" y="346"/>
                      <a:pt x="1203" y="0"/>
                      <a:pt x="7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835" name="Google Shape;2835;p43"/>
            <p:cNvSpPr/>
            <p:nvPr/>
          </p:nvSpPr>
          <p:spPr>
            <a:xfrm>
              <a:off x="4639220" y="2818423"/>
              <a:ext cx="2219661" cy="297725"/>
            </a:xfrm>
            <a:prstGeom prst="roundRect">
              <a:avLst/>
            </a:prstGeom>
            <a:solidFill>
              <a:srgbClr val="0072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Luis Cruz</a:t>
              </a:r>
              <a:endParaRPr sz="2800" dirty="0">
                <a:solidFill>
                  <a:srgbClr val="FFFFFF"/>
                </a:solidFill>
              </a:endParaRPr>
            </a:p>
          </p:txBody>
        </p:sp>
        <p:grpSp>
          <p:nvGrpSpPr>
            <p:cNvPr id="2845" name="Google Shape;2845;p43"/>
            <p:cNvGrpSpPr/>
            <p:nvPr/>
          </p:nvGrpSpPr>
          <p:grpSpPr>
            <a:xfrm>
              <a:off x="6169890" y="3525077"/>
              <a:ext cx="2512799" cy="380359"/>
              <a:chOff x="5267150" y="1770100"/>
              <a:chExt cx="1127550" cy="49532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847" name="Google Shape;2847;p43"/>
              <p:cNvSpPr/>
              <p:nvPr/>
            </p:nvSpPr>
            <p:spPr>
              <a:xfrm>
                <a:off x="6355975" y="2226700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775" y="0"/>
                    </a:moveTo>
                    <a:cubicBezTo>
                      <a:pt x="346" y="0"/>
                      <a:pt x="1" y="346"/>
                      <a:pt x="1" y="774"/>
                    </a:cubicBezTo>
                    <a:cubicBezTo>
                      <a:pt x="1" y="1203"/>
                      <a:pt x="346" y="1548"/>
                      <a:pt x="775" y="1548"/>
                    </a:cubicBezTo>
                    <a:cubicBezTo>
                      <a:pt x="1203" y="1548"/>
                      <a:pt x="1549" y="1203"/>
                      <a:pt x="1549" y="774"/>
                    </a:cubicBezTo>
                    <a:cubicBezTo>
                      <a:pt x="1549" y="346"/>
                      <a:pt x="1203" y="0"/>
                      <a:pt x="77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49" name="Google Shape;2849;p43"/>
              <p:cNvSpPr/>
              <p:nvPr/>
            </p:nvSpPr>
            <p:spPr>
              <a:xfrm>
                <a:off x="5267150" y="1770100"/>
                <a:ext cx="1108200" cy="475975"/>
              </a:xfrm>
              <a:custGeom>
                <a:avLst/>
                <a:gdLst/>
                <a:ahLst/>
                <a:cxnLst/>
                <a:rect l="l" t="t" r="r" b="b"/>
                <a:pathLst>
                  <a:path w="44328" h="19039" fill="none" extrusionOk="0">
                    <a:moveTo>
                      <a:pt x="1" y="0"/>
                    </a:moveTo>
                    <a:lnTo>
                      <a:pt x="1" y="5370"/>
                    </a:lnTo>
                    <a:cubicBezTo>
                      <a:pt x="1" y="7906"/>
                      <a:pt x="2073" y="9978"/>
                      <a:pt x="4609" y="9978"/>
                    </a:cubicBezTo>
                    <a:lnTo>
                      <a:pt x="39708" y="9978"/>
                    </a:lnTo>
                    <a:cubicBezTo>
                      <a:pt x="42244" y="9978"/>
                      <a:pt x="44328" y="12014"/>
                      <a:pt x="44328" y="14514"/>
                    </a:cubicBezTo>
                    <a:lnTo>
                      <a:pt x="44328" y="19038"/>
                    </a:lnTo>
                  </a:path>
                </a:pathLst>
              </a:custGeom>
              <a:grpFill/>
              <a:ln w="14875" cap="flat" cmpd="sng">
                <a:solidFill>
                  <a:srgbClr val="869FB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76" name="Google Shape;2823;p43">
              <a:extLst>
                <a:ext uri="{FF2B5EF4-FFF2-40B4-BE49-F238E27FC236}">
                  <a16:creationId xmlns:a16="http://schemas.microsoft.com/office/drawing/2014/main" id="{19E96EB7-BE69-408E-B315-28488A1F9416}"/>
                </a:ext>
              </a:extLst>
            </p:cNvPr>
            <p:cNvSpPr/>
            <p:nvPr/>
          </p:nvSpPr>
          <p:spPr>
            <a:xfrm>
              <a:off x="1413456" y="6051922"/>
              <a:ext cx="2499429" cy="282617"/>
            </a:xfrm>
            <a:prstGeom prst="roundRect">
              <a:avLst/>
            </a:prstGeom>
            <a:solidFill>
              <a:srgbClr val="EF00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0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Ana Sofía Álvarez</a:t>
              </a:r>
              <a:endParaRPr sz="2000" dirty="0">
                <a:solidFill>
                  <a:srgbClr val="FFFFFF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3703EC8-37B1-485E-A60D-E924545742ED}"/>
                </a:ext>
              </a:extLst>
            </p:cNvPr>
            <p:cNvSpPr txBox="1"/>
            <p:nvPr/>
          </p:nvSpPr>
          <p:spPr>
            <a:xfrm>
              <a:off x="4768389" y="3098711"/>
              <a:ext cx="19613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latin typeface="Veneer" panose="02000806000000000000" pitchFamily="50" charset="0"/>
                </a:rPr>
                <a:t>Coordinador de IGC </a:t>
              </a:r>
              <a:endParaRPr lang="es-SV" sz="2000" dirty="0">
                <a:latin typeface="Veneer" panose="02000806000000000000" pitchFamily="50" charset="0"/>
              </a:endParaRPr>
            </a:p>
          </p:txBody>
        </p:sp>
        <p:sp>
          <p:nvSpPr>
            <p:cNvPr id="78" name="Google Shape;2823;p43">
              <a:extLst>
                <a:ext uri="{FF2B5EF4-FFF2-40B4-BE49-F238E27FC236}">
                  <a16:creationId xmlns:a16="http://schemas.microsoft.com/office/drawing/2014/main" id="{AF88183F-8F2D-48C1-91F5-9DF4B4F3687A}"/>
                </a:ext>
              </a:extLst>
            </p:cNvPr>
            <p:cNvSpPr/>
            <p:nvPr/>
          </p:nvSpPr>
          <p:spPr>
            <a:xfrm>
              <a:off x="7519214" y="6051923"/>
              <a:ext cx="2499429" cy="282616"/>
            </a:xfrm>
            <a:prstGeom prst="roundRect">
              <a:avLst/>
            </a:prstGeom>
            <a:solidFill>
              <a:srgbClr val="EF00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0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Armando Reyes</a:t>
              </a:r>
              <a:endParaRPr sz="2000" dirty="0">
                <a:solidFill>
                  <a:srgbClr val="FFFFFF"/>
                </a:solidFill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240C686-1FD2-42D1-A55D-A062DF9B6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0" b="89961" l="7171" r="90222">
                          <a14:foregroundMark x1="49022" y1="6780" x2="49022" y2="6780"/>
                          <a14:foregroundMark x1="44329" y1="8083" x2="44329" y2="8083"/>
                          <a14:foregroundMark x1="7171" y1="75098" x2="7171" y2="75098"/>
                          <a14:foregroundMark x1="8866" y1="80834" x2="8866" y2="80834"/>
                          <a14:foregroundMark x1="9518" y1="89570" x2="9518" y2="89570"/>
                          <a14:foregroundMark x1="13168" y1="72099" x2="13168" y2="72099"/>
                          <a14:foregroundMark x1="88918" y1="68709" x2="88918" y2="68709"/>
                          <a14:foregroundMark x1="90222" y1="83181" x2="90222" y2="83181"/>
                          <a14:foregroundMark x1="89570" y1="75489" x2="89570" y2="75489"/>
                          <a14:foregroundMark x1="87875" y1="79140" x2="87875" y2="791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684" y="4029817"/>
              <a:ext cx="2076245" cy="2076245"/>
            </a:xfrm>
            <a:prstGeom prst="ellipse">
              <a:avLst/>
            </a:prstGeom>
          </p:spPr>
        </p:pic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BD1BF2B0-0DFD-4B62-8D64-E24723A197D3}"/>
                </a:ext>
              </a:extLst>
            </p:cNvPr>
            <p:cNvSpPr txBox="1"/>
            <p:nvPr/>
          </p:nvSpPr>
          <p:spPr>
            <a:xfrm>
              <a:off x="4639220" y="6251978"/>
              <a:ext cx="251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latin typeface="Veneer" panose="02000806000000000000" pitchFamily="50" charset="0"/>
                </a:rPr>
                <a:t>Técnicos de IGC (M&amp;E)</a:t>
              </a:r>
              <a:endParaRPr lang="es-SV" sz="2000" dirty="0">
                <a:latin typeface="Veneer" panose="02000806000000000000" pitchFamily="50" charset="0"/>
              </a:endParaRPr>
            </a:p>
          </p:txBody>
        </p:sp>
      </p:grpSp>
      <p:sp>
        <p:nvSpPr>
          <p:cNvPr id="84" name="Rectángulo 83">
            <a:extLst>
              <a:ext uri="{FF2B5EF4-FFF2-40B4-BE49-F238E27FC236}">
                <a16:creationId xmlns:a16="http://schemas.microsoft.com/office/drawing/2014/main" id="{286C7FBA-C1F6-498C-A7CD-DA1241EFF91E}"/>
              </a:ext>
            </a:extLst>
          </p:cNvPr>
          <p:cNvSpPr/>
          <p:nvPr/>
        </p:nvSpPr>
        <p:spPr>
          <a:xfrm>
            <a:off x="225286" y="36476"/>
            <a:ext cx="1180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200" dirty="0">
                <a:solidFill>
                  <a:srgbClr val="0072CE"/>
                </a:solidFill>
                <a:latin typeface="CorePaintB3W01-Regular" panose="020B0A06030302020204" charset="0"/>
              </a:rPr>
              <a:t>Equipo Innovación y Gestión del Conocimiento (IGC) 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6CF6D5-EE37-42BD-98A4-0FC235071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12" y="790106"/>
            <a:ext cx="1972220" cy="19722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376371" y="2555788"/>
            <a:ext cx="3945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rgbClr val="0072CE"/>
                </a:solidFill>
                <a:latin typeface="CorePaintB3W01-Regular" panose="020B0A06030302020204" pitchFamily="34" charset="0"/>
              </a:rPr>
              <a:t>Brindar directrices claras para la recopilación sistemática y continua de datos e información relevante y la identificación de aprendizajes, a través de la implementación de procedimientos de monitoreo programático para la toma de decisiones oportunas hacia el cumplimiento de los objetivos del proyecto.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163EC8-2384-4DEF-BC82-38F019419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23" y="-274405"/>
            <a:ext cx="12726536" cy="13050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9E2DB7-D1EF-4862-9E0E-1848B5C9860A}"/>
              </a:ext>
            </a:extLst>
          </p:cNvPr>
          <p:cNvSpPr txBox="1"/>
          <p:nvPr/>
        </p:nvSpPr>
        <p:spPr>
          <a:xfrm>
            <a:off x="97936" y="5667"/>
            <a:ext cx="56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4800" b="1" dirty="0">
                <a:solidFill>
                  <a:schemeClr val="bg1"/>
                </a:solidFill>
                <a:latin typeface="CorePaintB3W01-Regular" panose="020B0A06030302020204" charset="0"/>
              </a:rPr>
              <a:t>OBJETIVOS DEL ÁREA IGC</a:t>
            </a:r>
            <a:endParaRPr lang="es-MX" sz="4800" b="1" dirty="0">
              <a:solidFill>
                <a:schemeClr val="bg1"/>
              </a:solidFill>
              <a:latin typeface="CorePaintB3W01-Regular" panose="020B0A0603030202020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4917E9A-FFE6-4FB8-BFC6-6748F966E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9" y="1579542"/>
            <a:ext cx="1246228" cy="38606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B586284-133F-4C64-9414-26F8933C67D9}"/>
              </a:ext>
            </a:extLst>
          </p:cNvPr>
          <p:cNvSpPr/>
          <p:nvPr/>
        </p:nvSpPr>
        <p:spPr>
          <a:xfrm>
            <a:off x="568057" y="1514960"/>
            <a:ext cx="3103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8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General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FACF88-FEAC-4403-9411-A7E48F251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30" y="1579542"/>
            <a:ext cx="2044583" cy="38606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D218704-C564-4A1A-95CE-E2DCE47F4067}"/>
              </a:ext>
            </a:extLst>
          </p:cNvPr>
          <p:cNvSpPr/>
          <p:nvPr/>
        </p:nvSpPr>
        <p:spPr>
          <a:xfrm>
            <a:off x="5795330" y="1510966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8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Específicos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DB11A4D-EF2F-4297-ABC0-350A1CF13397}"/>
              </a:ext>
            </a:extLst>
          </p:cNvPr>
          <p:cNvSpPr/>
          <p:nvPr/>
        </p:nvSpPr>
        <p:spPr>
          <a:xfrm>
            <a:off x="5550437" y="2459060"/>
            <a:ext cx="662608" cy="649683"/>
          </a:xfrm>
          <a:prstGeom prst="ellipse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Veneer" panose="02000806000000000000" pitchFamily="50" charset="0"/>
              </a:rPr>
              <a:t>1</a:t>
            </a:r>
            <a:endParaRPr lang="es-SV" sz="2400" dirty="0">
              <a:latin typeface="Veneer" panose="02000806000000000000" pitchFamily="50" charset="0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CC99194-6889-4677-BFB3-144A6914BDB1}"/>
              </a:ext>
            </a:extLst>
          </p:cNvPr>
          <p:cNvSpPr/>
          <p:nvPr/>
        </p:nvSpPr>
        <p:spPr>
          <a:xfrm>
            <a:off x="5550437" y="3887522"/>
            <a:ext cx="662608" cy="649683"/>
          </a:xfrm>
          <a:prstGeom prst="ellipse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Veneer" panose="02000806000000000000" pitchFamily="50" charset="0"/>
              </a:rPr>
              <a:t>2</a:t>
            </a:r>
            <a:endParaRPr lang="es-SV" sz="2400" dirty="0">
              <a:latin typeface="Veneer" panose="02000806000000000000" pitchFamily="50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5A0584E-5CA4-4C4A-B1C8-FF50DC983545}"/>
              </a:ext>
            </a:extLst>
          </p:cNvPr>
          <p:cNvSpPr/>
          <p:nvPr/>
        </p:nvSpPr>
        <p:spPr>
          <a:xfrm>
            <a:off x="5550437" y="5149520"/>
            <a:ext cx="662608" cy="649683"/>
          </a:xfrm>
          <a:prstGeom prst="ellipse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latin typeface="Veneer" panose="02000806000000000000" pitchFamily="50" charset="0"/>
              </a:rPr>
              <a:t>3</a:t>
            </a:r>
            <a:endParaRPr lang="es-SV" sz="2400" dirty="0">
              <a:latin typeface="Veneer" panose="02000806000000000000" pitchFamily="50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3709FC5-3E5E-4972-9CDA-DB263DD4A545}"/>
              </a:ext>
            </a:extLst>
          </p:cNvPr>
          <p:cNvSpPr txBox="1"/>
          <p:nvPr/>
        </p:nvSpPr>
        <p:spPr>
          <a:xfrm>
            <a:off x="6495562" y="2295756"/>
            <a:ext cx="5462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rgbClr val="0072CE"/>
                </a:solidFill>
                <a:latin typeface="CorePaintB3W01-Regular" panose="020B0A06030302020204" pitchFamily="34" charset="0"/>
              </a:rPr>
              <a:t>Definir los lineamientos de forma clara para asegurar la calidad, puntualidad, y la validez de la información de las actividades ejecutadas en el marco del proyecto.</a:t>
            </a:r>
          </a:p>
          <a:p>
            <a:pPr algn="just"/>
            <a:endParaRPr lang="es-MX" sz="2000" dirty="0">
              <a:solidFill>
                <a:srgbClr val="0072CE"/>
              </a:solidFill>
              <a:latin typeface="CorePaintB3W01-Regular" panose="020B0A06030302020204" pitchFamily="34" charset="0"/>
            </a:endParaRPr>
          </a:p>
          <a:p>
            <a:pPr algn="just"/>
            <a:r>
              <a:rPr lang="es-MX" sz="2000" dirty="0">
                <a:solidFill>
                  <a:srgbClr val="0072CE"/>
                </a:solidFill>
                <a:latin typeface="CorePaintB3W01-Regular" panose="020B0A06030302020204" pitchFamily="34" charset="0"/>
              </a:rPr>
              <a:t>Brindar las herramientas de recolección de datos necesarios y garantizar la veracidad y calidad de la información para el ingreso en línea al Sistema de Información Gerencial y registros alternos.</a:t>
            </a:r>
          </a:p>
          <a:p>
            <a:pPr algn="just"/>
            <a:endParaRPr lang="es-MX" sz="2000" dirty="0">
              <a:solidFill>
                <a:srgbClr val="0072CE"/>
              </a:solidFill>
              <a:latin typeface="CorePaintB3W01-Regular" panose="020B0A06030302020204" pitchFamily="34" charset="0"/>
            </a:endParaRPr>
          </a:p>
          <a:p>
            <a:pPr algn="just"/>
            <a:r>
              <a:rPr lang="es-MX" sz="2000" dirty="0">
                <a:solidFill>
                  <a:srgbClr val="0072CE"/>
                </a:solidFill>
                <a:latin typeface="CorePaintB3W01-Regular" panose="020B0A06030302020204" pitchFamily="34" charset="0"/>
              </a:rPr>
              <a:t>Asegurar que las acciones implementadas sean dirigidas a las poblaciones clave, cumpliendo con los criterios enunciados en los indicadores.</a:t>
            </a:r>
          </a:p>
        </p:txBody>
      </p:sp>
    </p:spTree>
    <p:extLst>
      <p:ext uri="{BB962C8B-B14F-4D97-AF65-F5344CB8AC3E}">
        <p14:creationId xmlns:p14="http://schemas.microsoft.com/office/powerpoint/2010/main" val="3849107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E4E1D74-7FC4-41FE-AF0B-67C266CD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612076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99" y="2491409"/>
            <a:ext cx="5278906" cy="1974574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F749842A-9730-4347-8EE0-C35ADA88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136" y="2693866"/>
            <a:ext cx="48784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32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Registro de información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32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y verificación de la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32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calidad de datos</a:t>
            </a:r>
          </a:p>
        </p:txBody>
      </p:sp>
    </p:spTree>
    <p:extLst>
      <p:ext uri="{BB962C8B-B14F-4D97-AF65-F5344CB8AC3E}">
        <p14:creationId xmlns:p14="http://schemas.microsoft.com/office/powerpoint/2010/main" val="249505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23" y="-201833"/>
            <a:ext cx="12492446" cy="13050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4562" y="4786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40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Registro de información</a:t>
            </a:r>
            <a:endParaRPr lang="es-MX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7" y="564812"/>
            <a:ext cx="3106567" cy="3860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00286" y="489829"/>
            <a:ext cx="5961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V</a:t>
            </a:r>
            <a:r>
              <a:rPr lang="es-SV" sz="2800" dirty="0" err="1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erificables</a:t>
            </a:r>
            <a:r>
              <a:rPr lang="es-SV" sz="28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 Primarios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1191159" y="1647149"/>
            <a:ext cx="9809681" cy="1534489"/>
            <a:chOff x="210471" y="1931280"/>
            <a:chExt cx="4336525" cy="230241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71" y="1931280"/>
              <a:ext cx="4336525" cy="2302419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10067" y="2181973"/>
              <a:ext cx="3969278" cy="1801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Los formularios (Verificables primarios) constituyen </a:t>
              </a:r>
              <a:r>
                <a:rPr lang="es-MX" sz="2400" dirty="0">
                  <a:solidFill>
                    <a:srgbClr val="FFC000"/>
                  </a:solidFill>
                  <a:latin typeface="CorePaintB3W01-Regular" panose="020B0A06030302020204" pitchFamily="34" charset="0"/>
                </a:rPr>
                <a:t>la principal fuente de información </a:t>
              </a:r>
              <a:r>
                <a:rPr lang="es-MX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sobre el cumplimiento de metas por indicador.  Son presentados por cada SR para los reportes e informes de forma mensual. 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BC946C2C-6274-45C8-80E4-82D499648A36}"/>
              </a:ext>
            </a:extLst>
          </p:cNvPr>
          <p:cNvGrpSpPr/>
          <p:nvPr/>
        </p:nvGrpSpPr>
        <p:grpSpPr>
          <a:xfrm>
            <a:off x="446500" y="4813897"/>
            <a:ext cx="11298998" cy="1142793"/>
            <a:chOff x="508690" y="4336082"/>
            <a:chExt cx="11298998" cy="1142793"/>
          </a:xfrm>
        </p:grpSpPr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63DD61F2-000D-47FA-9490-FF20552DF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19682" y="3674057"/>
              <a:ext cx="1142793" cy="2466844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C790B72B-EE5E-4825-AE94-83B83BDE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70715" y="3674057"/>
              <a:ext cx="1142793" cy="2466844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C3745A78-9CE3-4E60-B96E-2C24127E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119535" y="3674057"/>
              <a:ext cx="1142793" cy="2466844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E1133AA-7486-4D3E-BB94-2CF8AAE178CD}"/>
                </a:ext>
              </a:extLst>
            </p:cNvPr>
            <p:cNvSpPr txBox="1"/>
            <p:nvPr/>
          </p:nvSpPr>
          <p:spPr>
            <a:xfrm>
              <a:off x="625726" y="4567983"/>
              <a:ext cx="2242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solidFill>
                    <a:schemeClr val="bg1"/>
                  </a:solidFill>
                  <a:latin typeface="Veneer" panose="02000806000000000000" pitchFamily="50" charset="0"/>
                </a:rPr>
                <a:t>Formulario de actividades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6E99A7E-0DB0-4A98-B535-786221E56D40}"/>
                </a:ext>
              </a:extLst>
            </p:cNvPr>
            <p:cNvSpPr txBox="1"/>
            <p:nvPr/>
          </p:nvSpPr>
          <p:spPr>
            <a:xfrm>
              <a:off x="3523127" y="4567983"/>
              <a:ext cx="2404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solidFill>
                    <a:schemeClr val="bg1"/>
                  </a:solidFill>
                  <a:latin typeface="Veneer" panose="02000806000000000000" pitchFamily="50" charset="0"/>
                </a:rPr>
                <a:t>Formulario de remisión a prueba de </a:t>
              </a:r>
              <a:r>
                <a:rPr lang="es-MX" sz="2000" dirty="0" err="1">
                  <a:solidFill>
                    <a:schemeClr val="bg1"/>
                  </a:solidFill>
                  <a:latin typeface="Veneer" panose="02000806000000000000" pitchFamily="50" charset="0"/>
                </a:rPr>
                <a:t>vih</a:t>
              </a:r>
              <a:endParaRPr lang="es-MX" sz="2000" dirty="0">
                <a:solidFill>
                  <a:schemeClr val="bg1"/>
                </a:solidFill>
                <a:latin typeface="Veneer" panose="02000806000000000000" pitchFamily="50" charset="0"/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FA7CED7-0D7B-44CB-B652-E80A10E93F64}"/>
                </a:ext>
              </a:extLst>
            </p:cNvPr>
            <p:cNvSpPr txBox="1"/>
            <p:nvPr/>
          </p:nvSpPr>
          <p:spPr>
            <a:xfrm>
              <a:off x="6457509" y="4581295"/>
              <a:ext cx="24668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solidFill>
                    <a:schemeClr val="bg1"/>
                  </a:solidFill>
                  <a:latin typeface="Veneer" panose="02000806000000000000" pitchFamily="50" charset="0"/>
                </a:rPr>
                <a:t>Formulario de vinculación</a:t>
              </a:r>
            </a:p>
          </p:txBody>
        </p: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DEA49481-ED2E-43E2-864E-2E4089637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002869" y="3674057"/>
              <a:ext cx="1142793" cy="2466844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F621C96-66B3-4FC2-A8CB-029D41B4465D}"/>
                </a:ext>
              </a:extLst>
            </p:cNvPr>
            <p:cNvSpPr txBox="1"/>
            <p:nvPr/>
          </p:nvSpPr>
          <p:spPr>
            <a:xfrm>
              <a:off x="9410017" y="4609558"/>
              <a:ext cx="2359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Veneer" panose="02000806000000000000" pitchFamily="50" charset="0"/>
                </a:rPr>
                <a:t>Formulario de inventario y distribución de insumos</a:t>
              </a:r>
              <a:endParaRPr lang="es-MX" dirty="0">
                <a:solidFill>
                  <a:schemeClr val="bg1"/>
                </a:solidFill>
                <a:latin typeface="Veneer" panose="02000806000000000000" pitchFamily="50" charset="0"/>
              </a:endParaRPr>
            </a:p>
          </p:txBody>
        </p:sp>
      </p:grpSp>
      <p:sp>
        <p:nvSpPr>
          <p:cNvPr id="37" name="Rectángulo 36">
            <a:extLst>
              <a:ext uri="{FF2B5EF4-FFF2-40B4-BE49-F238E27FC236}">
                <a16:creationId xmlns:a16="http://schemas.microsoft.com/office/drawing/2014/main" id="{25C6838E-BE3F-4672-81B6-2CE4795B627F}"/>
              </a:ext>
            </a:extLst>
          </p:cNvPr>
          <p:cNvSpPr/>
          <p:nvPr/>
        </p:nvSpPr>
        <p:spPr>
          <a:xfrm>
            <a:off x="234160" y="3644382"/>
            <a:ext cx="288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8000" dirty="0">
                <a:solidFill>
                  <a:srgbClr val="F1C400"/>
                </a:solidFill>
                <a:latin typeface="Veneer" panose="02000806000000000000" pitchFamily="50" charset="0"/>
              </a:rPr>
              <a:t>R1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5103152-DE11-4D26-8814-F86855C0D1C6}"/>
              </a:ext>
            </a:extLst>
          </p:cNvPr>
          <p:cNvSpPr/>
          <p:nvPr/>
        </p:nvSpPr>
        <p:spPr>
          <a:xfrm>
            <a:off x="3084516" y="3617294"/>
            <a:ext cx="288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8000" dirty="0">
                <a:solidFill>
                  <a:srgbClr val="F1C400"/>
                </a:solidFill>
                <a:latin typeface="Veneer" panose="02000806000000000000" pitchFamily="50" charset="0"/>
              </a:rPr>
              <a:t>R2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5CCA36D-8FDC-4260-B3A9-2150C8715213}"/>
              </a:ext>
            </a:extLst>
          </p:cNvPr>
          <p:cNvSpPr/>
          <p:nvPr/>
        </p:nvSpPr>
        <p:spPr>
          <a:xfrm>
            <a:off x="6416654" y="3648874"/>
            <a:ext cx="288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8000" dirty="0">
                <a:solidFill>
                  <a:srgbClr val="F1C400"/>
                </a:solidFill>
                <a:latin typeface="Veneer" panose="02000806000000000000" pitchFamily="50" charset="0"/>
              </a:rPr>
              <a:t>R3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F10B2A1E-C613-43DA-B241-4427572F9368}"/>
              </a:ext>
            </a:extLst>
          </p:cNvPr>
          <p:cNvSpPr/>
          <p:nvPr/>
        </p:nvSpPr>
        <p:spPr>
          <a:xfrm>
            <a:off x="9136401" y="3619135"/>
            <a:ext cx="288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8000" dirty="0">
                <a:solidFill>
                  <a:srgbClr val="F1C400"/>
                </a:solidFill>
                <a:latin typeface="Veneer" panose="02000806000000000000" pitchFamily="50" charset="0"/>
              </a:rPr>
              <a:t>R4</a:t>
            </a:r>
          </a:p>
        </p:txBody>
      </p:sp>
    </p:spTree>
    <p:extLst>
      <p:ext uri="{BB962C8B-B14F-4D97-AF65-F5344CB8AC3E}">
        <p14:creationId xmlns:p14="http://schemas.microsoft.com/office/powerpoint/2010/main" val="92471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23" y="-201833"/>
            <a:ext cx="12492446" cy="13050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00288" y="73094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40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Registro de información</a:t>
            </a:r>
            <a:endParaRPr lang="es-MX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8" y="564812"/>
            <a:ext cx="4739122" cy="3860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00289" y="489111"/>
            <a:ext cx="4739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Sistema de Registro de Información</a:t>
            </a:r>
            <a:endParaRPr lang="es-SV" sz="2800" dirty="0">
              <a:solidFill>
                <a:srgbClr val="243C4B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800288" y="1288354"/>
            <a:ext cx="8688321" cy="1925050"/>
            <a:chOff x="210471" y="1931280"/>
            <a:chExt cx="4336525" cy="561089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71" y="1931280"/>
              <a:ext cx="4336525" cy="5610898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45217" y="2212753"/>
              <a:ext cx="4069490" cy="4754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La información recolectada en los formularios durante las diferentes actividades de campo, son registrados en el </a:t>
              </a:r>
              <a:r>
                <a:rPr lang="es-MX" sz="2400" dirty="0">
                  <a:solidFill>
                    <a:srgbClr val="F1C400"/>
                  </a:solidFill>
                  <a:latin typeface="CorePaintB3W01-Regular" panose="020B0A06030302020204" pitchFamily="34" charset="0"/>
                </a:rPr>
                <a:t>Sistema de Información Gerencial </a:t>
              </a:r>
              <a:r>
                <a:rPr lang="es-MX" sz="2800" dirty="0">
                  <a:solidFill>
                    <a:srgbClr val="F1C400"/>
                  </a:solidFill>
                  <a:latin typeface="CorePaintB3W01-Regular" panose="020B0A06030302020204" pitchFamily="34" charset="0"/>
                </a:rPr>
                <a:t>INNOVA</a:t>
              </a:r>
              <a:r>
                <a:rPr lang="es-MX" sz="2400" dirty="0">
                  <a:solidFill>
                    <a:srgbClr val="F1C400"/>
                  </a:solidFill>
                  <a:latin typeface="CorePaintB3W01-Regular" panose="020B0A06030302020204" pitchFamily="34" charset="0"/>
                </a:rPr>
                <a:t> </a:t>
              </a:r>
              <a:r>
                <a:rPr lang="es-MX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por el personal encargado de los SR, como evidencia del avance programático.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4972030-7291-49FF-A33C-D60C1F577DEE}"/>
              </a:ext>
            </a:extLst>
          </p:cNvPr>
          <p:cNvGrpSpPr/>
          <p:nvPr/>
        </p:nvGrpSpPr>
        <p:grpSpPr>
          <a:xfrm>
            <a:off x="6400046" y="3459414"/>
            <a:ext cx="5593924" cy="2924986"/>
            <a:chOff x="5934226" y="3805641"/>
            <a:chExt cx="5593924" cy="2924986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C3745A78-9CE3-4E60-B96E-2C24127E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268695" y="2471172"/>
              <a:ext cx="2924986" cy="5593924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9FD9453-3006-48A1-B77A-AB86A37D6048}"/>
                </a:ext>
              </a:extLst>
            </p:cNvPr>
            <p:cNvSpPr txBox="1"/>
            <p:nvPr/>
          </p:nvSpPr>
          <p:spPr>
            <a:xfrm>
              <a:off x="6289083" y="3929306"/>
              <a:ext cx="4884209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8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La información ingresada en el sistema es revisada y cotejada con lo reportado en los informes, sistemas alternos de registro y verificables primarios de manera  </a:t>
              </a:r>
              <a:r>
                <a:rPr lang="es-MX" sz="2800" dirty="0">
                  <a:solidFill>
                    <a:srgbClr val="F1C400"/>
                  </a:solidFill>
                  <a:latin typeface="CorePaintB3W01-Regular" panose="020B0A06030302020204" pitchFamily="34" charset="0"/>
                </a:rPr>
                <a:t>mensual, trimestral y anual. </a:t>
              </a:r>
              <a:endParaRPr lang="es-SV" sz="2800" dirty="0">
                <a:solidFill>
                  <a:srgbClr val="F1C400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DE5A035-2CEE-4B3A-9249-1C88385F7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30" y="3398588"/>
            <a:ext cx="5665793" cy="29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2487720-5AFB-4948-A490-476A48A8D931}"/>
              </a:ext>
            </a:extLst>
          </p:cNvPr>
          <p:cNvGrpSpPr/>
          <p:nvPr/>
        </p:nvGrpSpPr>
        <p:grpSpPr>
          <a:xfrm>
            <a:off x="5631420" y="4051284"/>
            <a:ext cx="5593924" cy="2319134"/>
            <a:chOff x="5631420" y="4051284"/>
            <a:chExt cx="5593924" cy="2319134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9AA2E1F-0D25-4D9E-996B-18329BE1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268815" y="2413889"/>
              <a:ext cx="2319134" cy="5593924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5837318" y="4213435"/>
              <a:ext cx="51821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200"/>
                </a:spcBef>
                <a:spcAft>
                  <a:spcPts val="1000"/>
                </a:spcAft>
              </a:pPr>
              <a:r>
                <a:rPr lang="es-PA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El equipo técnico de IGC, lleva a cabo el proceso de control de calidad de la verificación de evidencia, validando la información presentada para la aprobación de los informes.</a:t>
              </a:r>
              <a:endParaRPr lang="es-SV" sz="2400" dirty="0">
                <a:solidFill>
                  <a:schemeClr val="bg1"/>
                </a:solidFill>
                <a:latin typeface="CorePaintB3W01-Regular" panose="020B0A06030302020204" pitchFamily="34" charset="0"/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EB163EC8-2384-4DEF-BC82-38F019419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94" y="-282997"/>
            <a:ext cx="12726536" cy="13050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9E2DB7-D1EF-4862-9E0E-1848B5C9860A}"/>
              </a:ext>
            </a:extLst>
          </p:cNvPr>
          <p:cNvSpPr txBox="1"/>
          <p:nvPr/>
        </p:nvSpPr>
        <p:spPr>
          <a:xfrm>
            <a:off x="719498" y="67156"/>
            <a:ext cx="4911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80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Aseguramiento de la calidad de datos</a:t>
            </a:r>
            <a:endParaRPr lang="es-MX" sz="28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BAD6723-E3DF-43EA-AB3D-B8084F5C1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7" y="564812"/>
            <a:ext cx="4924652" cy="38606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06D731C-80FB-4D56-B8A4-355629523707}"/>
              </a:ext>
            </a:extLst>
          </p:cNvPr>
          <p:cNvSpPr/>
          <p:nvPr/>
        </p:nvSpPr>
        <p:spPr>
          <a:xfrm>
            <a:off x="800287" y="520607"/>
            <a:ext cx="4924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243C4B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Verificación de la información</a:t>
            </a:r>
            <a:endParaRPr lang="es-SV" sz="2800" dirty="0">
              <a:solidFill>
                <a:srgbClr val="243C4B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C9DA4D5-2088-4F4C-82EC-55EB7B346C38}"/>
              </a:ext>
            </a:extLst>
          </p:cNvPr>
          <p:cNvGrpSpPr/>
          <p:nvPr/>
        </p:nvGrpSpPr>
        <p:grpSpPr>
          <a:xfrm>
            <a:off x="1191160" y="1647149"/>
            <a:ext cx="7608283" cy="1781851"/>
            <a:chOff x="1191160" y="1647149"/>
            <a:chExt cx="7608283" cy="1781851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24A9047-E68D-4289-B00A-6F16F2CC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160" y="1647149"/>
              <a:ext cx="7608283" cy="1781851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EDC75FB-4689-4BB3-9B17-651BED2B0043}"/>
                </a:ext>
              </a:extLst>
            </p:cNvPr>
            <p:cNvSpPr txBox="1"/>
            <p:nvPr/>
          </p:nvSpPr>
          <p:spPr>
            <a:xfrm>
              <a:off x="1378226" y="1728884"/>
              <a:ext cx="72886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MX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Verificación la </a:t>
              </a:r>
              <a:r>
                <a:rPr lang="es-PA" sz="2400" dirty="0">
                  <a:solidFill>
                    <a:schemeClr val="bg1"/>
                  </a:solidFill>
                  <a:latin typeface="CorePaintB3W01-Regular" panose="020B0A06030302020204" pitchFamily="34" charset="0"/>
                </a:rPr>
                <a:t>la evidencia presentada por cada SR cotejando verificables primarios con los datos presentados y colocados tanto en el sistema INNOVA, como en los registros alternos para asegurar la calidad de información.</a:t>
              </a:r>
            </a:p>
          </p:txBody>
        </p:sp>
      </p:grpSp>
      <p:pic>
        <p:nvPicPr>
          <p:cNvPr id="5" name="Gráfico 4" descr="Thumbs up sign con relleno sólido">
            <a:extLst>
              <a:ext uri="{FF2B5EF4-FFF2-40B4-BE49-F238E27FC236}">
                <a16:creationId xmlns:a16="http://schemas.microsoft.com/office/drawing/2014/main" id="{39071CF8-4BF0-445D-9C0D-EAD9B3804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5595" y="3812683"/>
            <a:ext cx="2339744" cy="23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78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3" y="2717098"/>
            <a:ext cx="7709095" cy="18524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2320884" y="3201978"/>
            <a:ext cx="805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CorePaintB3W01-Regular" panose="020B0A06030302020204" charset="0"/>
              </a:rPr>
              <a:t>SOCIEDAD CIVIL Y JUVENTUDES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813141" y="5149828"/>
            <a:ext cx="5221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Kerlin</a:t>
            </a:r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Belloso| Coordinadora en Sociedad Civil y Juventudes</a:t>
            </a:r>
          </a:p>
          <a:p>
            <a:r>
              <a:rPr lang="es-S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</a:t>
            </a: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0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3" y="2717098"/>
            <a:ext cx="7709095" cy="18524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2067665" y="3201978"/>
            <a:ext cx="805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CorePaintB3W01-Regular" panose="020B0A06030302020204" charset="0"/>
              </a:rPr>
              <a:t>PREVENCIÓN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657655" y="5106195"/>
            <a:ext cx="4810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Portillo | Supervisor Estrategias de Testeo</a:t>
            </a:r>
          </a:p>
          <a:p>
            <a:r>
              <a:rPr lang="es-S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</a:t>
            </a: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8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7C7FAC0B-EF5D-4471-8B32-2F1E32A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30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5D052C9-4875-4742-B638-18FF67B8F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2" y="360732"/>
            <a:ext cx="5357659" cy="497875"/>
          </a:xfrm>
          <a:prstGeom prst="rect">
            <a:avLst/>
          </a:prstGeom>
        </p:spPr>
      </p:pic>
      <p:sp>
        <p:nvSpPr>
          <p:cNvPr id="84" name="Rectángulo 83">
            <a:extLst>
              <a:ext uri="{FF2B5EF4-FFF2-40B4-BE49-F238E27FC236}">
                <a16:creationId xmlns:a16="http://schemas.microsoft.com/office/drawing/2014/main" id="{286C7FBA-C1F6-498C-A7CD-DA1241EFF91E}"/>
              </a:ext>
            </a:extLst>
          </p:cNvPr>
          <p:cNvSpPr/>
          <p:nvPr/>
        </p:nvSpPr>
        <p:spPr>
          <a:xfrm>
            <a:off x="280252" y="272016"/>
            <a:ext cx="1180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200" dirty="0">
                <a:solidFill>
                  <a:srgbClr val="0072CE"/>
                </a:solidFill>
                <a:latin typeface="CorePaintB3W01-Regular" panose="020B0A06030302020204" charset="0"/>
              </a:rPr>
              <a:t>Equipo Sociedad Civil y Juventudes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52C1B17-73A0-40C7-91FC-4878D8694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537" y="2155370"/>
            <a:ext cx="1757258" cy="230414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CF3F9D0-8F5B-477C-AC2D-386C909026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7015" y="4180352"/>
            <a:ext cx="1144386" cy="215022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3F3C145-6292-4E90-AA93-653052FA0A08}"/>
              </a:ext>
            </a:extLst>
          </p:cNvPr>
          <p:cNvSpPr/>
          <p:nvPr/>
        </p:nvSpPr>
        <p:spPr>
          <a:xfrm>
            <a:off x="6236017" y="4693291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>
                <a:solidFill>
                  <a:srgbClr val="0072CE"/>
                </a:solidFill>
                <a:latin typeface="CorePaintB3W01-Regular" panose="020B0A06030302020204" charset="0"/>
              </a:rPr>
              <a:t>Jaime Rosales</a:t>
            </a:r>
            <a:endParaRPr lang="es-SV" sz="2800" dirty="0">
              <a:solidFill>
                <a:srgbClr val="0072CE"/>
              </a:solidFill>
              <a:latin typeface="CorePaintB3W01-Regular" panose="020B0A0603030202020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1781AC4-1E60-4F94-9F4B-E4B41DBB2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1976" y="4180353"/>
            <a:ext cx="1144386" cy="215022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70A821D9-D150-4400-8F60-BF9DEF371F6E}"/>
              </a:ext>
            </a:extLst>
          </p:cNvPr>
          <p:cNvSpPr/>
          <p:nvPr/>
        </p:nvSpPr>
        <p:spPr>
          <a:xfrm>
            <a:off x="3073769" y="4683269"/>
            <a:ext cx="1960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err="1">
                <a:solidFill>
                  <a:srgbClr val="0072CE"/>
                </a:solidFill>
                <a:latin typeface="CorePaintB3W01-Regular" panose="020B0A06030302020204" charset="0"/>
              </a:rPr>
              <a:t>Kerlin</a:t>
            </a:r>
            <a:r>
              <a:rPr lang="es-MX" sz="2800" dirty="0">
                <a:solidFill>
                  <a:srgbClr val="0072CE"/>
                </a:solidFill>
                <a:latin typeface="CorePaintB3W01-Regular" panose="020B0A06030302020204" charset="0"/>
              </a:rPr>
              <a:t> Belloso</a:t>
            </a:r>
            <a:endParaRPr lang="es-SV" sz="2800" dirty="0">
              <a:solidFill>
                <a:srgbClr val="0072CE"/>
              </a:solidFill>
              <a:latin typeface="CorePaintB3W01-Regular" panose="020B0A0603030202020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EC2E82C-61CC-4DCC-B892-E9AE68554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41" y="2139763"/>
            <a:ext cx="1757258" cy="233911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54D27EA-833F-4B10-9FE9-FD582B1AE4DA}"/>
              </a:ext>
            </a:extLst>
          </p:cNvPr>
          <p:cNvSpPr/>
          <p:nvPr/>
        </p:nvSpPr>
        <p:spPr>
          <a:xfrm>
            <a:off x="3051327" y="5206489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CorePaintB3W01-Regular" panose="020B0A06030302020204" charset="0"/>
              </a:rPr>
              <a:t>Coordinadora en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orePaintB3W01-Regular" panose="020B0A06030302020204" charset="0"/>
              </a:rPr>
              <a:t> Sociedad Civil y Juventudes</a:t>
            </a:r>
            <a:endParaRPr lang="es-SV" sz="1400" dirty="0">
              <a:solidFill>
                <a:schemeClr val="bg1"/>
              </a:solidFill>
              <a:latin typeface="CorePaintB3W01-Regular" panose="020B0A0603030202020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7CF05F6-447B-453F-9B75-07E099DF6294}"/>
              </a:ext>
            </a:extLst>
          </p:cNvPr>
          <p:cNvSpPr/>
          <p:nvPr/>
        </p:nvSpPr>
        <p:spPr>
          <a:xfrm>
            <a:off x="6254451" y="5176510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CorePaintB3W01-Regular" panose="020B0A06030302020204" charset="0"/>
              </a:rPr>
              <a:t>Técnico en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orePaintB3W01-Regular" panose="020B0A06030302020204" charset="0"/>
              </a:rPr>
              <a:t> Sociedad Civil y Juventudes</a:t>
            </a:r>
            <a:endParaRPr lang="es-SV" sz="1400" dirty="0">
              <a:solidFill>
                <a:schemeClr val="bg1"/>
              </a:solidFill>
              <a:latin typeface="CorePaintB3W01-Regular" panose="020B0A0603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5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" y="180422"/>
            <a:ext cx="6421535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96513" y="139688"/>
            <a:ext cx="6160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MÓDULO SOCIEDAD CIVIL Y JUVENTUDES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E1DB005-19E0-4BA2-B4B1-39B5B2BDB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" y="1596170"/>
            <a:ext cx="2879343" cy="463447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D3F1F39-89F8-4AE8-8119-17EDDCF383F8}"/>
              </a:ext>
            </a:extLst>
          </p:cNvPr>
          <p:cNvSpPr txBox="1"/>
          <p:nvPr/>
        </p:nvSpPr>
        <p:spPr>
          <a:xfrm>
            <a:off x="1201522" y="1850278"/>
            <a:ext cx="1400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MISIÓN </a:t>
            </a:r>
            <a:endParaRPr lang="es-SV" sz="32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F72298-6633-47FC-B1B3-45D992A1793D}"/>
              </a:ext>
            </a:extLst>
          </p:cNvPr>
          <p:cNvSpPr/>
          <p:nvPr/>
        </p:nvSpPr>
        <p:spPr>
          <a:xfrm>
            <a:off x="586658" y="2557698"/>
            <a:ext cx="2630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Articulación con actores y fortalecimiento del ecosistema de respuesta nacional.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EDD67F9-A3FD-4975-AF0B-A9D9D9167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009" y="4630220"/>
            <a:ext cx="2510973" cy="1883230"/>
          </a:xfrm>
          <a:prstGeom prst="round2DiagRect">
            <a:avLst>
              <a:gd name="adj1" fmla="val 16667"/>
              <a:gd name="adj2" fmla="val 207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961AE2-2DE9-442D-B3CB-B5B6C5286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114328"/>
              </p:ext>
            </p:extLst>
          </p:nvPr>
        </p:nvGraphicFramePr>
        <p:xfrm>
          <a:off x="4742652" y="1523023"/>
          <a:ext cx="5677095" cy="4924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280" y="193150"/>
            <a:ext cx="1656720" cy="629486"/>
          </a:xfrm>
          <a:prstGeom prst="rect">
            <a:avLst/>
          </a:prstGeom>
          <a:ln>
            <a:noFill/>
          </a:ln>
        </p:spPr>
      </p:pic>
      <p:pic>
        <p:nvPicPr>
          <p:cNvPr id="31" name="Marcador de contenido 7">
            <a:extLst>
              <a:ext uri="{FF2B5EF4-FFF2-40B4-BE49-F238E27FC236}">
                <a16:creationId xmlns:a16="http://schemas.microsoft.com/office/drawing/2014/main" id="{55A54BE9-1BC2-4AA4-BC3E-B79EB8F6C4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3880" y="2001756"/>
            <a:ext cx="1931462" cy="13662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E3ECD4B-2DDB-49C8-926A-8258E3D25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5129" y="3619781"/>
            <a:ext cx="1917070" cy="1249652"/>
          </a:xfrm>
          <a:prstGeom prst="snip2DiagRect">
            <a:avLst>
              <a:gd name="adj1" fmla="val 301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Marcador de contenido 20">
            <a:extLst>
              <a:ext uri="{FF2B5EF4-FFF2-40B4-BE49-F238E27FC236}">
                <a16:creationId xmlns:a16="http://schemas.microsoft.com/office/drawing/2014/main" id="{D8FBF59A-5F0E-41CE-B259-12DFCE06A88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8176" r="66476"/>
          <a:stretch/>
        </p:blipFill>
        <p:spPr>
          <a:xfrm>
            <a:off x="9761986" y="5220860"/>
            <a:ext cx="1880213" cy="1189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86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ángulo 86"/>
          <p:cNvSpPr/>
          <p:nvPr/>
        </p:nvSpPr>
        <p:spPr>
          <a:xfrm flipV="1">
            <a:off x="1608988" y="-32787"/>
            <a:ext cx="10583012" cy="1140868"/>
          </a:xfrm>
          <a:prstGeom prst="rect">
            <a:avLst/>
          </a:prstGeom>
          <a:solidFill>
            <a:srgbClr val="11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5" name="Rectángulo 6"/>
          <p:cNvSpPr/>
          <p:nvPr/>
        </p:nvSpPr>
        <p:spPr>
          <a:xfrm>
            <a:off x="236456" y="-32787"/>
            <a:ext cx="5412322" cy="6945682"/>
          </a:xfrm>
          <a:custGeom>
            <a:avLst/>
            <a:gdLst>
              <a:gd name="connsiteX0" fmla="*/ 0 w 6325644"/>
              <a:gd name="connsiteY0" fmla="*/ 0 h 6858000"/>
              <a:gd name="connsiteX1" fmla="*/ 6325644 w 6325644"/>
              <a:gd name="connsiteY1" fmla="*/ 0 h 6858000"/>
              <a:gd name="connsiteX2" fmla="*/ 6325644 w 6325644"/>
              <a:gd name="connsiteY2" fmla="*/ 6858000 h 6858000"/>
              <a:gd name="connsiteX3" fmla="*/ 0 w 6325644"/>
              <a:gd name="connsiteY3" fmla="*/ 6858000 h 6858000"/>
              <a:gd name="connsiteX4" fmla="*/ 0 w 6325644"/>
              <a:gd name="connsiteY4" fmla="*/ 0 h 6858000"/>
              <a:gd name="connsiteX0" fmla="*/ 0 w 6325644"/>
              <a:gd name="connsiteY0" fmla="*/ 0 h 6858000"/>
              <a:gd name="connsiteX1" fmla="*/ 4033381 w 6325644"/>
              <a:gd name="connsiteY1" fmla="*/ 25052 h 6858000"/>
              <a:gd name="connsiteX2" fmla="*/ 6325644 w 6325644"/>
              <a:gd name="connsiteY2" fmla="*/ 6858000 h 6858000"/>
              <a:gd name="connsiteX3" fmla="*/ 0 w 6325644"/>
              <a:gd name="connsiteY3" fmla="*/ 6858000 h 6858000"/>
              <a:gd name="connsiteX4" fmla="*/ 0 w 6325644"/>
              <a:gd name="connsiteY4" fmla="*/ 0 h 6858000"/>
              <a:gd name="connsiteX0" fmla="*/ 0 w 7540668"/>
              <a:gd name="connsiteY0" fmla="*/ 0 h 6858000"/>
              <a:gd name="connsiteX1" fmla="*/ 4033381 w 7540668"/>
              <a:gd name="connsiteY1" fmla="*/ 25052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7540668"/>
              <a:gd name="connsiteY0" fmla="*/ 0 h 6858000"/>
              <a:gd name="connsiteX1" fmla="*/ 4033381 w 7540668"/>
              <a:gd name="connsiteY1" fmla="*/ 25052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7540668"/>
              <a:gd name="connsiteY0" fmla="*/ 0 h 6858000"/>
              <a:gd name="connsiteX1" fmla="*/ 5388084 w 7540668"/>
              <a:gd name="connsiteY1" fmla="*/ 55485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7540668"/>
              <a:gd name="connsiteY0" fmla="*/ 0 h 6858000"/>
              <a:gd name="connsiteX1" fmla="*/ 5388084 w 7540668"/>
              <a:gd name="connsiteY1" fmla="*/ 55485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6667075"/>
              <a:gd name="connsiteY0" fmla="*/ 0 h 6858000"/>
              <a:gd name="connsiteX1" fmla="*/ 5388084 w 6667075"/>
              <a:gd name="connsiteY1" fmla="*/ 55485 h 6858000"/>
              <a:gd name="connsiteX2" fmla="*/ 6667075 w 6667075"/>
              <a:gd name="connsiteY2" fmla="*/ 6847856 h 6858000"/>
              <a:gd name="connsiteX3" fmla="*/ 0 w 6667075"/>
              <a:gd name="connsiteY3" fmla="*/ 6858000 h 6858000"/>
              <a:gd name="connsiteX4" fmla="*/ 0 w 6667075"/>
              <a:gd name="connsiteY4" fmla="*/ 0 h 6858000"/>
              <a:gd name="connsiteX0" fmla="*/ 0 w 6667075"/>
              <a:gd name="connsiteY0" fmla="*/ 0 h 6858000"/>
              <a:gd name="connsiteX1" fmla="*/ 5388084 w 6667075"/>
              <a:gd name="connsiteY1" fmla="*/ 55485 h 6858000"/>
              <a:gd name="connsiteX2" fmla="*/ 6667075 w 6667075"/>
              <a:gd name="connsiteY2" fmla="*/ 6847856 h 6858000"/>
              <a:gd name="connsiteX3" fmla="*/ 0 w 6667075"/>
              <a:gd name="connsiteY3" fmla="*/ 6858000 h 6858000"/>
              <a:gd name="connsiteX4" fmla="*/ 0 w 6667075"/>
              <a:gd name="connsiteY4" fmla="*/ 0 h 6858000"/>
              <a:gd name="connsiteX0" fmla="*/ 0 w 6667075"/>
              <a:gd name="connsiteY0" fmla="*/ 0 h 6858000"/>
              <a:gd name="connsiteX1" fmla="*/ 5388084 w 6667075"/>
              <a:gd name="connsiteY1" fmla="*/ 55485 h 6858000"/>
              <a:gd name="connsiteX2" fmla="*/ 6667075 w 6667075"/>
              <a:gd name="connsiteY2" fmla="*/ 6847856 h 6858000"/>
              <a:gd name="connsiteX3" fmla="*/ 0 w 6667075"/>
              <a:gd name="connsiteY3" fmla="*/ 6858000 h 6858000"/>
              <a:gd name="connsiteX4" fmla="*/ 0 w 66670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075" h="6858000">
                <a:moveTo>
                  <a:pt x="0" y="0"/>
                </a:moveTo>
                <a:lnTo>
                  <a:pt x="5388084" y="55485"/>
                </a:lnTo>
                <a:cubicBezTo>
                  <a:pt x="7304165" y="2251978"/>
                  <a:pt x="3924963" y="3866367"/>
                  <a:pt x="6667075" y="684785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15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ángulo 32"/>
          <p:cNvSpPr/>
          <p:nvPr/>
        </p:nvSpPr>
        <p:spPr>
          <a:xfrm>
            <a:off x="-1" y="-87682"/>
            <a:ext cx="1869663" cy="6945683"/>
          </a:xfrm>
          <a:custGeom>
            <a:avLst/>
            <a:gdLst>
              <a:gd name="connsiteX0" fmla="*/ 0 w 2806262"/>
              <a:gd name="connsiteY0" fmla="*/ 0 h 6858000"/>
              <a:gd name="connsiteX1" fmla="*/ 2806262 w 2806262"/>
              <a:gd name="connsiteY1" fmla="*/ 0 h 6858000"/>
              <a:gd name="connsiteX2" fmla="*/ 2806262 w 2806262"/>
              <a:gd name="connsiteY2" fmla="*/ 6858000 h 6858000"/>
              <a:gd name="connsiteX3" fmla="*/ 0 w 2806262"/>
              <a:gd name="connsiteY3" fmla="*/ 6858000 h 6858000"/>
              <a:gd name="connsiteX4" fmla="*/ 0 w 2806262"/>
              <a:gd name="connsiteY4" fmla="*/ 0 h 6858000"/>
              <a:gd name="connsiteX0" fmla="*/ 0 w 2806262"/>
              <a:gd name="connsiteY0" fmla="*/ 21021 h 6879021"/>
              <a:gd name="connsiteX1" fmla="*/ 1776249 w 2806262"/>
              <a:gd name="connsiteY1" fmla="*/ 0 h 6879021"/>
              <a:gd name="connsiteX2" fmla="*/ 2806262 w 2806262"/>
              <a:gd name="connsiteY2" fmla="*/ 6879021 h 6879021"/>
              <a:gd name="connsiteX3" fmla="*/ 0 w 2806262"/>
              <a:gd name="connsiteY3" fmla="*/ 6879021 h 6879021"/>
              <a:gd name="connsiteX4" fmla="*/ 0 w 2806262"/>
              <a:gd name="connsiteY4" fmla="*/ 21021 h 6879021"/>
              <a:gd name="connsiteX0" fmla="*/ 0 w 3913254"/>
              <a:gd name="connsiteY0" fmla="*/ 21021 h 6879021"/>
              <a:gd name="connsiteX1" fmla="*/ 1776249 w 3913254"/>
              <a:gd name="connsiteY1" fmla="*/ 0 h 6879021"/>
              <a:gd name="connsiteX2" fmla="*/ 2806262 w 3913254"/>
              <a:gd name="connsiteY2" fmla="*/ 6879021 h 6879021"/>
              <a:gd name="connsiteX3" fmla="*/ 0 w 3913254"/>
              <a:gd name="connsiteY3" fmla="*/ 6879021 h 6879021"/>
              <a:gd name="connsiteX4" fmla="*/ 0 w 3913254"/>
              <a:gd name="connsiteY4" fmla="*/ 21021 h 6879021"/>
              <a:gd name="connsiteX0" fmla="*/ 0 w 3637481"/>
              <a:gd name="connsiteY0" fmla="*/ 21021 h 6889531"/>
              <a:gd name="connsiteX1" fmla="*/ 1776249 w 3637481"/>
              <a:gd name="connsiteY1" fmla="*/ 0 h 6889531"/>
              <a:gd name="connsiteX2" fmla="*/ 1826654 w 3637481"/>
              <a:gd name="connsiteY2" fmla="*/ 6889531 h 6889531"/>
              <a:gd name="connsiteX3" fmla="*/ 0 w 3637481"/>
              <a:gd name="connsiteY3" fmla="*/ 6879021 h 6889531"/>
              <a:gd name="connsiteX4" fmla="*/ 0 w 3637481"/>
              <a:gd name="connsiteY4" fmla="*/ 21021 h 6889531"/>
              <a:gd name="connsiteX0" fmla="*/ 0 w 3644189"/>
              <a:gd name="connsiteY0" fmla="*/ 21021 h 6889531"/>
              <a:gd name="connsiteX1" fmla="*/ 1776249 w 3644189"/>
              <a:gd name="connsiteY1" fmla="*/ 0 h 6889531"/>
              <a:gd name="connsiteX2" fmla="*/ 1826654 w 3644189"/>
              <a:gd name="connsiteY2" fmla="*/ 6889531 h 6889531"/>
              <a:gd name="connsiteX3" fmla="*/ 0 w 3644189"/>
              <a:gd name="connsiteY3" fmla="*/ 6879021 h 6889531"/>
              <a:gd name="connsiteX4" fmla="*/ 0 w 3644189"/>
              <a:gd name="connsiteY4" fmla="*/ 21021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89" h="6889531">
                <a:moveTo>
                  <a:pt x="0" y="21021"/>
                </a:moveTo>
                <a:lnTo>
                  <a:pt x="1776249" y="0"/>
                </a:lnTo>
                <a:cubicBezTo>
                  <a:pt x="6103008" y="3323021"/>
                  <a:pt x="1514917" y="1569545"/>
                  <a:pt x="1826654" y="6889531"/>
                </a:cubicBezTo>
                <a:lnTo>
                  <a:pt x="0" y="6879021"/>
                </a:lnTo>
                <a:lnTo>
                  <a:pt x="0" y="21021"/>
                </a:lnTo>
                <a:close/>
              </a:path>
            </a:pathLst>
          </a:custGeom>
          <a:solidFill>
            <a:srgbClr val="327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Highlight Device">
            <a:extLst>
              <a:ext uri="{FF2B5EF4-FFF2-40B4-BE49-F238E27FC236}">
                <a16:creationId xmlns:a16="http://schemas.microsoft.com/office/drawing/2014/main" id="{90370C49-7480-45A9-9362-CAE931FF34EC}"/>
              </a:ext>
            </a:extLst>
          </p:cNvPr>
          <p:cNvSpPr>
            <a:spLocks/>
          </p:cNvSpPr>
          <p:nvPr/>
        </p:nvSpPr>
        <p:spPr bwMode="auto">
          <a:xfrm>
            <a:off x="4179398" y="190367"/>
            <a:ext cx="7602493" cy="780775"/>
          </a:xfrm>
          <a:custGeom>
            <a:avLst/>
            <a:gdLst>
              <a:gd name="T0" fmla="*/ 2 w 467"/>
              <a:gd name="T1" fmla="*/ 118 h 125"/>
              <a:gd name="T2" fmla="*/ 4 w 467"/>
              <a:gd name="T3" fmla="*/ 113 h 125"/>
              <a:gd name="T4" fmla="*/ 2 w 467"/>
              <a:gd name="T5" fmla="*/ 103 h 125"/>
              <a:gd name="T6" fmla="*/ 5 w 467"/>
              <a:gd name="T7" fmla="*/ 96 h 125"/>
              <a:gd name="T8" fmla="*/ 3 w 467"/>
              <a:gd name="T9" fmla="*/ 83 h 125"/>
              <a:gd name="T10" fmla="*/ 3 w 467"/>
              <a:gd name="T11" fmla="*/ 71 h 125"/>
              <a:gd name="T12" fmla="*/ 4 w 467"/>
              <a:gd name="T13" fmla="*/ 63 h 125"/>
              <a:gd name="T14" fmla="*/ 3 w 467"/>
              <a:gd name="T15" fmla="*/ 46 h 125"/>
              <a:gd name="T16" fmla="*/ 5 w 467"/>
              <a:gd name="T17" fmla="*/ 39 h 125"/>
              <a:gd name="T18" fmla="*/ 5 w 467"/>
              <a:gd name="T19" fmla="*/ 30 h 125"/>
              <a:gd name="T20" fmla="*/ 5 w 467"/>
              <a:gd name="T21" fmla="*/ 19 h 125"/>
              <a:gd name="T22" fmla="*/ 6 w 467"/>
              <a:gd name="T23" fmla="*/ 14 h 125"/>
              <a:gd name="T24" fmla="*/ 43 w 467"/>
              <a:gd name="T25" fmla="*/ 11 h 125"/>
              <a:gd name="T26" fmla="*/ 64 w 467"/>
              <a:gd name="T27" fmla="*/ 10 h 125"/>
              <a:gd name="T28" fmla="*/ 80 w 467"/>
              <a:gd name="T29" fmla="*/ 10 h 125"/>
              <a:gd name="T30" fmla="*/ 102 w 467"/>
              <a:gd name="T31" fmla="*/ 9 h 125"/>
              <a:gd name="T32" fmla="*/ 112 w 467"/>
              <a:gd name="T33" fmla="*/ 9 h 125"/>
              <a:gd name="T34" fmla="*/ 133 w 467"/>
              <a:gd name="T35" fmla="*/ 8 h 125"/>
              <a:gd name="T36" fmla="*/ 157 w 467"/>
              <a:gd name="T37" fmla="*/ 8 h 125"/>
              <a:gd name="T38" fmla="*/ 180 w 467"/>
              <a:gd name="T39" fmla="*/ 8 h 125"/>
              <a:gd name="T40" fmla="*/ 199 w 467"/>
              <a:gd name="T41" fmla="*/ 7 h 125"/>
              <a:gd name="T42" fmla="*/ 229 w 467"/>
              <a:gd name="T43" fmla="*/ 7 h 125"/>
              <a:gd name="T44" fmla="*/ 241 w 467"/>
              <a:gd name="T45" fmla="*/ 8 h 125"/>
              <a:gd name="T46" fmla="*/ 263 w 467"/>
              <a:gd name="T47" fmla="*/ 8 h 125"/>
              <a:gd name="T48" fmla="*/ 297 w 467"/>
              <a:gd name="T49" fmla="*/ 8 h 125"/>
              <a:gd name="T50" fmla="*/ 314 w 467"/>
              <a:gd name="T51" fmla="*/ 8 h 125"/>
              <a:gd name="T52" fmla="*/ 331 w 467"/>
              <a:gd name="T53" fmla="*/ 8 h 125"/>
              <a:gd name="T54" fmla="*/ 347 w 467"/>
              <a:gd name="T55" fmla="*/ 9 h 125"/>
              <a:gd name="T56" fmla="*/ 374 w 467"/>
              <a:gd name="T57" fmla="*/ 9 h 125"/>
              <a:gd name="T58" fmla="*/ 386 w 467"/>
              <a:gd name="T59" fmla="*/ 7 h 125"/>
              <a:gd name="T60" fmla="*/ 397 w 467"/>
              <a:gd name="T61" fmla="*/ 7 h 125"/>
              <a:gd name="T62" fmla="*/ 443 w 467"/>
              <a:gd name="T63" fmla="*/ 3 h 125"/>
              <a:gd name="T64" fmla="*/ 465 w 467"/>
              <a:gd name="T65" fmla="*/ 0 h 125"/>
              <a:gd name="T66" fmla="*/ 463 w 467"/>
              <a:gd name="T67" fmla="*/ 6 h 125"/>
              <a:gd name="T68" fmla="*/ 463 w 467"/>
              <a:gd name="T69" fmla="*/ 20 h 125"/>
              <a:gd name="T70" fmla="*/ 465 w 467"/>
              <a:gd name="T71" fmla="*/ 31 h 125"/>
              <a:gd name="T72" fmla="*/ 464 w 467"/>
              <a:gd name="T73" fmla="*/ 37 h 125"/>
              <a:gd name="T74" fmla="*/ 463 w 467"/>
              <a:gd name="T75" fmla="*/ 44 h 125"/>
              <a:gd name="T76" fmla="*/ 464 w 467"/>
              <a:gd name="T77" fmla="*/ 54 h 125"/>
              <a:gd name="T78" fmla="*/ 464 w 467"/>
              <a:gd name="T79" fmla="*/ 69 h 125"/>
              <a:gd name="T80" fmla="*/ 464 w 467"/>
              <a:gd name="T81" fmla="*/ 87 h 125"/>
              <a:gd name="T82" fmla="*/ 465 w 467"/>
              <a:gd name="T83" fmla="*/ 92 h 125"/>
              <a:gd name="T84" fmla="*/ 462 w 467"/>
              <a:gd name="T85" fmla="*/ 101 h 125"/>
              <a:gd name="T86" fmla="*/ 463 w 467"/>
              <a:gd name="T87" fmla="*/ 115 h 125"/>
              <a:gd name="T88" fmla="*/ 444 w 467"/>
              <a:gd name="T89" fmla="*/ 117 h 125"/>
              <a:gd name="T90" fmla="*/ 420 w 467"/>
              <a:gd name="T91" fmla="*/ 118 h 125"/>
              <a:gd name="T92" fmla="*/ 403 w 467"/>
              <a:gd name="T93" fmla="*/ 120 h 125"/>
              <a:gd name="T94" fmla="*/ 390 w 467"/>
              <a:gd name="T95" fmla="*/ 118 h 125"/>
              <a:gd name="T96" fmla="*/ 317 w 467"/>
              <a:gd name="T97" fmla="*/ 119 h 125"/>
              <a:gd name="T98" fmla="*/ 303 w 467"/>
              <a:gd name="T99" fmla="*/ 119 h 125"/>
              <a:gd name="T100" fmla="*/ 282 w 467"/>
              <a:gd name="T101" fmla="*/ 119 h 125"/>
              <a:gd name="T102" fmla="*/ 258 w 467"/>
              <a:gd name="T103" fmla="*/ 118 h 125"/>
              <a:gd name="T104" fmla="*/ 227 w 467"/>
              <a:gd name="T105" fmla="*/ 119 h 125"/>
              <a:gd name="T106" fmla="*/ 210 w 467"/>
              <a:gd name="T107" fmla="*/ 118 h 125"/>
              <a:gd name="T108" fmla="*/ 195 w 467"/>
              <a:gd name="T109" fmla="*/ 119 h 125"/>
              <a:gd name="T110" fmla="*/ 182 w 467"/>
              <a:gd name="T111" fmla="*/ 119 h 125"/>
              <a:gd name="T112" fmla="*/ 167 w 467"/>
              <a:gd name="T113" fmla="*/ 120 h 125"/>
              <a:gd name="T114" fmla="*/ 137 w 467"/>
              <a:gd name="T115" fmla="*/ 121 h 125"/>
              <a:gd name="T116" fmla="*/ 108 w 467"/>
              <a:gd name="T117" fmla="*/ 121 h 125"/>
              <a:gd name="T118" fmla="*/ 92 w 467"/>
              <a:gd name="T119" fmla="*/ 122 h 125"/>
              <a:gd name="T120" fmla="*/ 51 w 467"/>
              <a:gd name="T121" fmla="*/ 123 h 125"/>
              <a:gd name="T122" fmla="*/ 13 w 467"/>
              <a:gd name="T123" fmla="*/ 122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7" h="125">
                <a:moveTo>
                  <a:pt x="10" y="120"/>
                </a:moveTo>
                <a:cubicBezTo>
                  <a:pt x="10" y="121"/>
                  <a:pt x="8" y="121"/>
                  <a:pt x="8" y="122"/>
                </a:cubicBezTo>
                <a:cubicBezTo>
                  <a:pt x="8" y="122"/>
                  <a:pt x="8" y="122"/>
                  <a:pt x="8" y="122"/>
                </a:cubicBezTo>
                <a:cubicBezTo>
                  <a:pt x="4" y="122"/>
                  <a:pt x="2" y="121"/>
                  <a:pt x="2" y="118"/>
                </a:cubicBezTo>
                <a:cubicBezTo>
                  <a:pt x="2" y="117"/>
                  <a:pt x="2" y="117"/>
                  <a:pt x="1" y="117"/>
                </a:cubicBezTo>
                <a:cubicBezTo>
                  <a:pt x="0" y="117"/>
                  <a:pt x="0" y="116"/>
                  <a:pt x="0" y="116"/>
                </a:cubicBezTo>
                <a:cubicBezTo>
                  <a:pt x="2" y="116"/>
                  <a:pt x="2" y="114"/>
                  <a:pt x="4" y="114"/>
                </a:cubicBezTo>
                <a:cubicBezTo>
                  <a:pt x="5" y="113"/>
                  <a:pt x="4" y="113"/>
                  <a:pt x="4" y="113"/>
                </a:cubicBezTo>
                <a:cubicBezTo>
                  <a:pt x="0" y="112"/>
                  <a:pt x="0" y="110"/>
                  <a:pt x="3" y="108"/>
                </a:cubicBezTo>
                <a:cubicBezTo>
                  <a:pt x="5" y="108"/>
                  <a:pt x="5" y="107"/>
                  <a:pt x="3" y="106"/>
                </a:cubicBezTo>
                <a:cubicBezTo>
                  <a:pt x="2" y="106"/>
                  <a:pt x="2" y="105"/>
                  <a:pt x="3" y="105"/>
                </a:cubicBezTo>
                <a:cubicBezTo>
                  <a:pt x="3" y="104"/>
                  <a:pt x="4" y="104"/>
                  <a:pt x="2" y="103"/>
                </a:cubicBezTo>
                <a:cubicBezTo>
                  <a:pt x="2" y="103"/>
                  <a:pt x="3" y="103"/>
                  <a:pt x="3" y="102"/>
                </a:cubicBezTo>
                <a:cubicBezTo>
                  <a:pt x="6" y="102"/>
                  <a:pt x="6" y="101"/>
                  <a:pt x="4" y="100"/>
                </a:cubicBezTo>
                <a:cubicBezTo>
                  <a:pt x="3" y="99"/>
                  <a:pt x="2" y="98"/>
                  <a:pt x="4" y="97"/>
                </a:cubicBezTo>
                <a:cubicBezTo>
                  <a:pt x="5" y="96"/>
                  <a:pt x="5" y="96"/>
                  <a:pt x="5" y="96"/>
                </a:cubicBezTo>
                <a:cubicBezTo>
                  <a:pt x="5" y="94"/>
                  <a:pt x="4" y="92"/>
                  <a:pt x="4" y="91"/>
                </a:cubicBezTo>
                <a:cubicBezTo>
                  <a:pt x="4" y="91"/>
                  <a:pt x="4" y="90"/>
                  <a:pt x="4" y="90"/>
                </a:cubicBezTo>
                <a:cubicBezTo>
                  <a:pt x="1" y="89"/>
                  <a:pt x="2" y="88"/>
                  <a:pt x="4" y="88"/>
                </a:cubicBezTo>
                <a:cubicBezTo>
                  <a:pt x="2" y="86"/>
                  <a:pt x="1" y="85"/>
                  <a:pt x="3" y="83"/>
                </a:cubicBezTo>
                <a:cubicBezTo>
                  <a:pt x="3" y="83"/>
                  <a:pt x="3" y="83"/>
                  <a:pt x="3" y="83"/>
                </a:cubicBezTo>
                <a:cubicBezTo>
                  <a:pt x="2" y="81"/>
                  <a:pt x="5" y="79"/>
                  <a:pt x="5" y="77"/>
                </a:cubicBezTo>
                <a:cubicBezTo>
                  <a:pt x="4" y="75"/>
                  <a:pt x="2" y="74"/>
                  <a:pt x="2" y="72"/>
                </a:cubicBezTo>
                <a:cubicBezTo>
                  <a:pt x="3" y="72"/>
                  <a:pt x="2" y="71"/>
                  <a:pt x="3" y="71"/>
                </a:cubicBezTo>
                <a:cubicBezTo>
                  <a:pt x="4" y="71"/>
                  <a:pt x="4" y="70"/>
                  <a:pt x="4" y="70"/>
                </a:cubicBezTo>
                <a:cubicBezTo>
                  <a:pt x="3" y="69"/>
                  <a:pt x="3" y="68"/>
                  <a:pt x="5" y="68"/>
                </a:cubicBezTo>
                <a:cubicBezTo>
                  <a:pt x="3" y="67"/>
                  <a:pt x="3" y="66"/>
                  <a:pt x="4" y="65"/>
                </a:cubicBezTo>
                <a:cubicBezTo>
                  <a:pt x="5" y="64"/>
                  <a:pt x="5" y="64"/>
                  <a:pt x="4" y="63"/>
                </a:cubicBezTo>
                <a:cubicBezTo>
                  <a:pt x="3" y="62"/>
                  <a:pt x="2" y="61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3" y="57"/>
                  <a:pt x="5" y="54"/>
                  <a:pt x="5" y="52"/>
                </a:cubicBezTo>
                <a:cubicBezTo>
                  <a:pt x="5" y="49"/>
                  <a:pt x="2" y="48"/>
                  <a:pt x="3" y="46"/>
                </a:cubicBezTo>
                <a:cubicBezTo>
                  <a:pt x="3" y="45"/>
                  <a:pt x="3" y="45"/>
                  <a:pt x="2" y="45"/>
                </a:cubicBezTo>
                <a:cubicBezTo>
                  <a:pt x="1" y="45"/>
                  <a:pt x="1" y="45"/>
                  <a:pt x="1" y="44"/>
                </a:cubicBezTo>
                <a:cubicBezTo>
                  <a:pt x="3" y="44"/>
                  <a:pt x="2" y="43"/>
                  <a:pt x="4" y="42"/>
                </a:cubicBezTo>
                <a:cubicBezTo>
                  <a:pt x="6" y="41"/>
                  <a:pt x="7" y="41"/>
                  <a:pt x="5" y="39"/>
                </a:cubicBezTo>
                <a:cubicBezTo>
                  <a:pt x="4" y="39"/>
                  <a:pt x="3" y="39"/>
                  <a:pt x="5" y="38"/>
                </a:cubicBezTo>
                <a:cubicBezTo>
                  <a:pt x="7" y="37"/>
                  <a:pt x="7" y="35"/>
                  <a:pt x="5" y="34"/>
                </a:cubicBezTo>
                <a:cubicBezTo>
                  <a:pt x="4" y="33"/>
                  <a:pt x="4" y="32"/>
                  <a:pt x="5" y="31"/>
                </a:cubicBezTo>
                <a:cubicBezTo>
                  <a:pt x="6" y="31"/>
                  <a:pt x="6" y="30"/>
                  <a:pt x="5" y="30"/>
                </a:cubicBezTo>
                <a:cubicBezTo>
                  <a:pt x="5" y="29"/>
                  <a:pt x="5" y="29"/>
                  <a:pt x="4" y="29"/>
                </a:cubicBezTo>
                <a:cubicBezTo>
                  <a:pt x="7" y="28"/>
                  <a:pt x="2" y="26"/>
                  <a:pt x="5" y="25"/>
                </a:cubicBezTo>
                <a:cubicBezTo>
                  <a:pt x="7" y="24"/>
                  <a:pt x="4" y="21"/>
                  <a:pt x="6" y="20"/>
                </a:cubicBezTo>
                <a:cubicBezTo>
                  <a:pt x="7" y="19"/>
                  <a:pt x="6" y="19"/>
                  <a:pt x="5" y="19"/>
                </a:cubicBezTo>
                <a:cubicBezTo>
                  <a:pt x="5" y="18"/>
                  <a:pt x="4" y="17"/>
                  <a:pt x="6" y="17"/>
                </a:cubicBezTo>
                <a:cubicBezTo>
                  <a:pt x="7" y="17"/>
                  <a:pt x="8" y="17"/>
                  <a:pt x="8" y="17"/>
                </a:cubicBezTo>
                <a:cubicBezTo>
                  <a:pt x="8" y="16"/>
                  <a:pt x="8" y="15"/>
                  <a:pt x="7" y="15"/>
                </a:cubicBezTo>
                <a:cubicBezTo>
                  <a:pt x="6" y="15"/>
                  <a:pt x="6" y="15"/>
                  <a:pt x="6" y="14"/>
                </a:cubicBezTo>
                <a:cubicBezTo>
                  <a:pt x="6" y="13"/>
                  <a:pt x="7" y="13"/>
                  <a:pt x="8" y="13"/>
                </a:cubicBezTo>
                <a:cubicBezTo>
                  <a:pt x="11" y="14"/>
                  <a:pt x="13" y="14"/>
                  <a:pt x="14" y="11"/>
                </a:cubicBezTo>
                <a:cubicBezTo>
                  <a:pt x="14" y="11"/>
                  <a:pt x="15" y="11"/>
                  <a:pt x="15" y="11"/>
                </a:cubicBezTo>
                <a:cubicBezTo>
                  <a:pt x="25" y="11"/>
                  <a:pt x="34" y="10"/>
                  <a:pt x="43" y="11"/>
                </a:cubicBezTo>
                <a:cubicBezTo>
                  <a:pt x="46" y="11"/>
                  <a:pt x="50" y="10"/>
                  <a:pt x="53" y="10"/>
                </a:cubicBezTo>
                <a:cubicBezTo>
                  <a:pt x="54" y="11"/>
                  <a:pt x="55" y="9"/>
                  <a:pt x="57" y="9"/>
                </a:cubicBezTo>
                <a:cubicBezTo>
                  <a:pt x="58" y="10"/>
                  <a:pt x="59" y="9"/>
                  <a:pt x="60" y="10"/>
                </a:cubicBezTo>
                <a:cubicBezTo>
                  <a:pt x="61" y="11"/>
                  <a:pt x="64" y="11"/>
                  <a:pt x="64" y="10"/>
                </a:cubicBezTo>
                <a:cubicBezTo>
                  <a:pt x="65" y="9"/>
                  <a:pt x="66" y="10"/>
                  <a:pt x="68" y="10"/>
                </a:cubicBezTo>
                <a:cubicBezTo>
                  <a:pt x="70" y="10"/>
                  <a:pt x="73" y="10"/>
                  <a:pt x="7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8" y="9"/>
                  <a:pt x="80" y="9"/>
                  <a:pt x="80" y="10"/>
                </a:cubicBezTo>
                <a:cubicBezTo>
                  <a:pt x="81" y="10"/>
                  <a:pt x="82" y="10"/>
                  <a:pt x="82" y="10"/>
                </a:cubicBezTo>
                <a:cubicBezTo>
                  <a:pt x="86" y="9"/>
                  <a:pt x="90" y="10"/>
                  <a:pt x="94" y="9"/>
                </a:cubicBezTo>
                <a:cubicBezTo>
                  <a:pt x="96" y="9"/>
                  <a:pt x="98" y="10"/>
                  <a:pt x="100" y="9"/>
                </a:cubicBezTo>
                <a:cubicBezTo>
                  <a:pt x="100" y="9"/>
                  <a:pt x="102" y="9"/>
                  <a:pt x="102" y="9"/>
                </a:cubicBezTo>
                <a:cubicBezTo>
                  <a:pt x="103" y="10"/>
                  <a:pt x="104" y="10"/>
                  <a:pt x="105" y="9"/>
                </a:cubicBezTo>
                <a:cubicBezTo>
                  <a:pt x="106" y="9"/>
                  <a:pt x="107" y="9"/>
                  <a:pt x="107" y="9"/>
                </a:cubicBezTo>
                <a:cubicBezTo>
                  <a:pt x="108" y="10"/>
                  <a:pt x="109" y="10"/>
                  <a:pt x="110" y="9"/>
                </a:cubicBezTo>
                <a:cubicBezTo>
                  <a:pt x="111" y="9"/>
                  <a:pt x="111" y="9"/>
                  <a:pt x="112" y="9"/>
                </a:cubicBezTo>
                <a:cubicBezTo>
                  <a:pt x="115" y="9"/>
                  <a:pt x="118" y="9"/>
                  <a:pt x="121" y="9"/>
                </a:cubicBezTo>
                <a:cubicBezTo>
                  <a:pt x="121" y="9"/>
                  <a:pt x="122" y="10"/>
                  <a:pt x="122" y="9"/>
                </a:cubicBezTo>
                <a:cubicBezTo>
                  <a:pt x="122" y="8"/>
                  <a:pt x="123" y="8"/>
                  <a:pt x="124" y="8"/>
                </a:cubicBezTo>
                <a:cubicBezTo>
                  <a:pt x="127" y="10"/>
                  <a:pt x="130" y="8"/>
                  <a:pt x="133" y="8"/>
                </a:cubicBezTo>
                <a:cubicBezTo>
                  <a:pt x="137" y="9"/>
                  <a:pt x="140" y="9"/>
                  <a:pt x="144" y="9"/>
                </a:cubicBezTo>
                <a:cubicBezTo>
                  <a:pt x="146" y="9"/>
                  <a:pt x="148" y="9"/>
                  <a:pt x="149" y="8"/>
                </a:cubicBezTo>
                <a:cubicBezTo>
                  <a:pt x="149" y="8"/>
                  <a:pt x="150" y="8"/>
                  <a:pt x="150" y="8"/>
                </a:cubicBezTo>
                <a:cubicBezTo>
                  <a:pt x="153" y="10"/>
                  <a:pt x="155" y="8"/>
                  <a:pt x="157" y="8"/>
                </a:cubicBezTo>
                <a:cubicBezTo>
                  <a:pt x="160" y="8"/>
                  <a:pt x="163" y="8"/>
                  <a:pt x="166" y="8"/>
                </a:cubicBezTo>
                <a:cubicBezTo>
                  <a:pt x="167" y="8"/>
                  <a:pt x="168" y="9"/>
                  <a:pt x="169" y="8"/>
                </a:cubicBezTo>
                <a:cubicBezTo>
                  <a:pt x="169" y="7"/>
                  <a:pt x="174" y="7"/>
                  <a:pt x="175" y="8"/>
                </a:cubicBezTo>
                <a:cubicBezTo>
                  <a:pt x="176" y="9"/>
                  <a:pt x="178" y="9"/>
                  <a:pt x="180" y="8"/>
                </a:cubicBezTo>
                <a:cubicBezTo>
                  <a:pt x="180" y="8"/>
                  <a:pt x="181" y="8"/>
                  <a:pt x="182" y="8"/>
                </a:cubicBezTo>
                <a:cubicBezTo>
                  <a:pt x="184" y="8"/>
                  <a:pt x="187" y="8"/>
                  <a:pt x="189" y="8"/>
                </a:cubicBezTo>
                <a:cubicBezTo>
                  <a:pt x="191" y="8"/>
                  <a:pt x="193" y="9"/>
                  <a:pt x="194" y="7"/>
                </a:cubicBezTo>
                <a:cubicBezTo>
                  <a:pt x="195" y="7"/>
                  <a:pt x="197" y="7"/>
                  <a:pt x="199" y="7"/>
                </a:cubicBezTo>
                <a:cubicBezTo>
                  <a:pt x="200" y="7"/>
                  <a:pt x="201" y="7"/>
                  <a:pt x="203" y="7"/>
                </a:cubicBezTo>
                <a:cubicBezTo>
                  <a:pt x="210" y="7"/>
                  <a:pt x="218" y="8"/>
                  <a:pt x="225" y="8"/>
                </a:cubicBezTo>
                <a:cubicBezTo>
                  <a:pt x="226" y="8"/>
                  <a:pt x="227" y="8"/>
                  <a:pt x="228" y="7"/>
                </a:cubicBezTo>
                <a:cubicBezTo>
                  <a:pt x="228" y="6"/>
                  <a:pt x="228" y="7"/>
                  <a:pt x="229" y="7"/>
                </a:cubicBezTo>
                <a:cubicBezTo>
                  <a:pt x="230" y="8"/>
                  <a:pt x="231" y="8"/>
                  <a:pt x="233" y="7"/>
                </a:cubicBezTo>
                <a:cubicBezTo>
                  <a:pt x="233" y="7"/>
                  <a:pt x="233" y="7"/>
                  <a:pt x="233" y="7"/>
                </a:cubicBezTo>
                <a:cubicBezTo>
                  <a:pt x="236" y="7"/>
                  <a:pt x="238" y="6"/>
                  <a:pt x="240" y="8"/>
                </a:cubicBezTo>
                <a:cubicBezTo>
                  <a:pt x="240" y="8"/>
                  <a:pt x="241" y="8"/>
                  <a:pt x="241" y="8"/>
                </a:cubicBezTo>
                <a:cubicBezTo>
                  <a:pt x="244" y="6"/>
                  <a:pt x="247" y="8"/>
                  <a:pt x="250" y="7"/>
                </a:cubicBezTo>
                <a:cubicBezTo>
                  <a:pt x="253" y="7"/>
                  <a:pt x="256" y="8"/>
                  <a:pt x="257" y="7"/>
                </a:cubicBezTo>
                <a:cubicBezTo>
                  <a:pt x="259" y="7"/>
                  <a:pt x="260" y="7"/>
                  <a:pt x="261" y="8"/>
                </a:cubicBezTo>
                <a:cubicBezTo>
                  <a:pt x="261" y="8"/>
                  <a:pt x="262" y="8"/>
                  <a:pt x="263" y="8"/>
                </a:cubicBezTo>
                <a:cubicBezTo>
                  <a:pt x="263" y="7"/>
                  <a:pt x="264" y="6"/>
                  <a:pt x="265" y="8"/>
                </a:cubicBezTo>
                <a:cubicBezTo>
                  <a:pt x="265" y="8"/>
                  <a:pt x="266" y="8"/>
                  <a:pt x="266" y="8"/>
                </a:cubicBezTo>
                <a:cubicBezTo>
                  <a:pt x="268" y="6"/>
                  <a:pt x="271" y="7"/>
                  <a:pt x="273" y="7"/>
                </a:cubicBezTo>
                <a:cubicBezTo>
                  <a:pt x="281" y="7"/>
                  <a:pt x="289" y="7"/>
                  <a:pt x="297" y="8"/>
                </a:cubicBezTo>
                <a:cubicBezTo>
                  <a:pt x="300" y="8"/>
                  <a:pt x="302" y="8"/>
                  <a:pt x="305" y="8"/>
                </a:cubicBezTo>
                <a:cubicBezTo>
                  <a:pt x="306" y="8"/>
                  <a:pt x="308" y="8"/>
                  <a:pt x="308" y="7"/>
                </a:cubicBezTo>
                <a:cubicBezTo>
                  <a:pt x="308" y="7"/>
                  <a:pt x="310" y="6"/>
                  <a:pt x="311" y="7"/>
                </a:cubicBezTo>
                <a:cubicBezTo>
                  <a:pt x="312" y="8"/>
                  <a:pt x="313" y="8"/>
                  <a:pt x="314" y="8"/>
                </a:cubicBezTo>
                <a:cubicBezTo>
                  <a:pt x="316" y="6"/>
                  <a:pt x="317" y="7"/>
                  <a:pt x="318" y="8"/>
                </a:cubicBezTo>
                <a:cubicBezTo>
                  <a:pt x="319" y="7"/>
                  <a:pt x="320" y="6"/>
                  <a:pt x="322" y="8"/>
                </a:cubicBezTo>
                <a:cubicBezTo>
                  <a:pt x="322" y="8"/>
                  <a:pt x="324" y="8"/>
                  <a:pt x="325" y="8"/>
                </a:cubicBezTo>
                <a:cubicBezTo>
                  <a:pt x="327" y="7"/>
                  <a:pt x="329" y="7"/>
                  <a:pt x="331" y="8"/>
                </a:cubicBezTo>
                <a:cubicBezTo>
                  <a:pt x="331" y="8"/>
                  <a:pt x="332" y="8"/>
                  <a:pt x="332" y="8"/>
                </a:cubicBezTo>
                <a:cubicBezTo>
                  <a:pt x="335" y="7"/>
                  <a:pt x="339" y="7"/>
                  <a:pt x="342" y="8"/>
                </a:cubicBezTo>
                <a:cubicBezTo>
                  <a:pt x="343" y="9"/>
                  <a:pt x="343" y="8"/>
                  <a:pt x="344" y="8"/>
                </a:cubicBezTo>
                <a:cubicBezTo>
                  <a:pt x="345" y="8"/>
                  <a:pt x="347" y="7"/>
                  <a:pt x="347" y="9"/>
                </a:cubicBezTo>
                <a:cubicBezTo>
                  <a:pt x="347" y="9"/>
                  <a:pt x="348" y="9"/>
                  <a:pt x="349" y="9"/>
                </a:cubicBezTo>
                <a:cubicBezTo>
                  <a:pt x="355" y="9"/>
                  <a:pt x="362" y="9"/>
                  <a:pt x="369" y="9"/>
                </a:cubicBezTo>
                <a:cubicBezTo>
                  <a:pt x="369" y="9"/>
                  <a:pt x="369" y="9"/>
                  <a:pt x="369" y="9"/>
                </a:cubicBezTo>
                <a:cubicBezTo>
                  <a:pt x="371" y="8"/>
                  <a:pt x="373" y="9"/>
                  <a:pt x="374" y="9"/>
                </a:cubicBezTo>
                <a:cubicBezTo>
                  <a:pt x="375" y="9"/>
                  <a:pt x="377" y="9"/>
                  <a:pt x="377" y="8"/>
                </a:cubicBezTo>
                <a:cubicBezTo>
                  <a:pt x="377" y="8"/>
                  <a:pt x="378" y="8"/>
                  <a:pt x="379" y="8"/>
                </a:cubicBezTo>
                <a:cubicBezTo>
                  <a:pt x="381" y="9"/>
                  <a:pt x="383" y="8"/>
                  <a:pt x="385" y="7"/>
                </a:cubicBezTo>
                <a:cubicBezTo>
                  <a:pt x="385" y="7"/>
                  <a:pt x="385" y="7"/>
                  <a:pt x="386" y="7"/>
                </a:cubicBezTo>
                <a:cubicBezTo>
                  <a:pt x="387" y="8"/>
                  <a:pt x="389" y="8"/>
                  <a:pt x="389" y="7"/>
                </a:cubicBezTo>
                <a:cubicBezTo>
                  <a:pt x="389" y="7"/>
                  <a:pt x="392" y="6"/>
                  <a:pt x="392" y="7"/>
                </a:cubicBezTo>
                <a:cubicBezTo>
                  <a:pt x="392" y="7"/>
                  <a:pt x="394" y="7"/>
                  <a:pt x="394" y="7"/>
                </a:cubicBezTo>
                <a:cubicBezTo>
                  <a:pt x="396" y="10"/>
                  <a:pt x="396" y="7"/>
                  <a:pt x="397" y="7"/>
                </a:cubicBezTo>
                <a:cubicBezTo>
                  <a:pt x="398" y="5"/>
                  <a:pt x="400" y="6"/>
                  <a:pt x="401" y="6"/>
                </a:cubicBezTo>
                <a:cubicBezTo>
                  <a:pt x="402" y="7"/>
                  <a:pt x="404" y="7"/>
                  <a:pt x="404" y="6"/>
                </a:cubicBezTo>
                <a:cubicBezTo>
                  <a:pt x="408" y="5"/>
                  <a:pt x="413" y="5"/>
                  <a:pt x="417" y="5"/>
                </a:cubicBezTo>
                <a:cubicBezTo>
                  <a:pt x="425" y="4"/>
                  <a:pt x="434" y="4"/>
                  <a:pt x="443" y="3"/>
                </a:cubicBezTo>
                <a:cubicBezTo>
                  <a:pt x="443" y="3"/>
                  <a:pt x="444" y="3"/>
                  <a:pt x="444" y="3"/>
                </a:cubicBezTo>
                <a:cubicBezTo>
                  <a:pt x="445" y="1"/>
                  <a:pt x="448" y="2"/>
                  <a:pt x="450" y="2"/>
                </a:cubicBezTo>
                <a:cubicBezTo>
                  <a:pt x="451" y="1"/>
                  <a:pt x="453" y="1"/>
                  <a:pt x="454" y="1"/>
                </a:cubicBezTo>
                <a:cubicBezTo>
                  <a:pt x="457" y="0"/>
                  <a:pt x="461" y="0"/>
                  <a:pt x="465" y="0"/>
                </a:cubicBezTo>
                <a:cubicBezTo>
                  <a:pt x="466" y="0"/>
                  <a:pt x="465" y="1"/>
                  <a:pt x="466" y="1"/>
                </a:cubicBezTo>
                <a:cubicBezTo>
                  <a:pt x="466" y="2"/>
                  <a:pt x="467" y="1"/>
                  <a:pt x="467" y="2"/>
                </a:cubicBezTo>
                <a:cubicBezTo>
                  <a:pt x="467" y="2"/>
                  <a:pt x="466" y="2"/>
                  <a:pt x="466" y="2"/>
                </a:cubicBezTo>
                <a:cubicBezTo>
                  <a:pt x="466" y="4"/>
                  <a:pt x="463" y="5"/>
                  <a:pt x="463" y="6"/>
                </a:cubicBezTo>
                <a:cubicBezTo>
                  <a:pt x="462" y="7"/>
                  <a:pt x="462" y="8"/>
                  <a:pt x="463" y="9"/>
                </a:cubicBezTo>
                <a:cubicBezTo>
                  <a:pt x="465" y="10"/>
                  <a:pt x="465" y="12"/>
                  <a:pt x="464" y="13"/>
                </a:cubicBezTo>
                <a:cubicBezTo>
                  <a:pt x="464" y="14"/>
                  <a:pt x="464" y="14"/>
                  <a:pt x="464" y="15"/>
                </a:cubicBezTo>
                <a:cubicBezTo>
                  <a:pt x="463" y="17"/>
                  <a:pt x="465" y="18"/>
                  <a:pt x="463" y="20"/>
                </a:cubicBezTo>
                <a:cubicBezTo>
                  <a:pt x="463" y="20"/>
                  <a:pt x="462" y="22"/>
                  <a:pt x="465" y="22"/>
                </a:cubicBezTo>
                <a:cubicBezTo>
                  <a:pt x="465" y="22"/>
                  <a:pt x="465" y="22"/>
                  <a:pt x="465" y="23"/>
                </a:cubicBezTo>
                <a:cubicBezTo>
                  <a:pt x="464" y="24"/>
                  <a:pt x="464" y="25"/>
                  <a:pt x="464" y="27"/>
                </a:cubicBezTo>
                <a:cubicBezTo>
                  <a:pt x="463" y="29"/>
                  <a:pt x="463" y="29"/>
                  <a:pt x="465" y="31"/>
                </a:cubicBezTo>
                <a:cubicBezTo>
                  <a:pt x="465" y="31"/>
                  <a:pt x="465" y="32"/>
                  <a:pt x="465" y="32"/>
                </a:cubicBezTo>
                <a:cubicBezTo>
                  <a:pt x="463" y="33"/>
                  <a:pt x="464" y="34"/>
                  <a:pt x="463" y="35"/>
                </a:cubicBezTo>
                <a:cubicBezTo>
                  <a:pt x="463" y="35"/>
                  <a:pt x="463" y="35"/>
                  <a:pt x="463" y="35"/>
                </a:cubicBezTo>
                <a:cubicBezTo>
                  <a:pt x="461" y="36"/>
                  <a:pt x="465" y="36"/>
                  <a:pt x="464" y="37"/>
                </a:cubicBezTo>
                <a:cubicBezTo>
                  <a:pt x="463" y="38"/>
                  <a:pt x="463" y="39"/>
                  <a:pt x="464" y="39"/>
                </a:cubicBezTo>
                <a:cubicBezTo>
                  <a:pt x="465" y="39"/>
                  <a:pt x="465" y="40"/>
                  <a:pt x="465" y="40"/>
                </a:cubicBezTo>
                <a:cubicBezTo>
                  <a:pt x="462" y="41"/>
                  <a:pt x="465" y="42"/>
                  <a:pt x="463" y="43"/>
                </a:cubicBezTo>
                <a:cubicBezTo>
                  <a:pt x="463" y="43"/>
                  <a:pt x="463" y="44"/>
                  <a:pt x="463" y="44"/>
                </a:cubicBezTo>
                <a:cubicBezTo>
                  <a:pt x="466" y="44"/>
                  <a:pt x="464" y="46"/>
                  <a:pt x="465" y="47"/>
                </a:cubicBezTo>
                <a:cubicBezTo>
                  <a:pt x="465" y="47"/>
                  <a:pt x="465" y="47"/>
                  <a:pt x="464" y="48"/>
                </a:cubicBezTo>
                <a:cubicBezTo>
                  <a:pt x="463" y="48"/>
                  <a:pt x="463" y="48"/>
                  <a:pt x="463" y="49"/>
                </a:cubicBezTo>
                <a:cubicBezTo>
                  <a:pt x="464" y="51"/>
                  <a:pt x="464" y="52"/>
                  <a:pt x="464" y="54"/>
                </a:cubicBezTo>
                <a:cubicBezTo>
                  <a:pt x="463" y="55"/>
                  <a:pt x="464" y="56"/>
                  <a:pt x="465" y="57"/>
                </a:cubicBezTo>
                <a:cubicBezTo>
                  <a:pt x="466" y="59"/>
                  <a:pt x="465" y="61"/>
                  <a:pt x="464" y="63"/>
                </a:cubicBezTo>
                <a:cubicBezTo>
                  <a:pt x="464" y="65"/>
                  <a:pt x="465" y="66"/>
                  <a:pt x="465" y="67"/>
                </a:cubicBezTo>
                <a:cubicBezTo>
                  <a:pt x="465" y="68"/>
                  <a:pt x="466" y="69"/>
                  <a:pt x="464" y="69"/>
                </a:cubicBezTo>
                <a:cubicBezTo>
                  <a:pt x="463" y="69"/>
                  <a:pt x="464" y="70"/>
                  <a:pt x="464" y="70"/>
                </a:cubicBezTo>
                <a:cubicBezTo>
                  <a:pt x="465" y="73"/>
                  <a:pt x="466" y="76"/>
                  <a:pt x="465" y="79"/>
                </a:cubicBezTo>
                <a:cubicBezTo>
                  <a:pt x="465" y="81"/>
                  <a:pt x="466" y="83"/>
                  <a:pt x="464" y="85"/>
                </a:cubicBezTo>
                <a:cubicBezTo>
                  <a:pt x="463" y="85"/>
                  <a:pt x="463" y="87"/>
                  <a:pt x="464" y="87"/>
                </a:cubicBezTo>
                <a:cubicBezTo>
                  <a:pt x="466" y="87"/>
                  <a:pt x="465" y="88"/>
                  <a:pt x="466" y="88"/>
                </a:cubicBezTo>
                <a:cubicBezTo>
                  <a:pt x="466" y="89"/>
                  <a:pt x="466" y="90"/>
                  <a:pt x="464" y="91"/>
                </a:cubicBezTo>
                <a:cubicBezTo>
                  <a:pt x="463" y="91"/>
                  <a:pt x="463" y="91"/>
                  <a:pt x="464" y="92"/>
                </a:cubicBezTo>
                <a:cubicBezTo>
                  <a:pt x="465" y="92"/>
                  <a:pt x="465" y="92"/>
                  <a:pt x="465" y="92"/>
                </a:cubicBezTo>
                <a:cubicBezTo>
                  <a:pt x="465" y="94"/>
                  <a:pt x="463" y="95"/>
                  <a:pt x="466" y="96"/>
                </a:cubicBezTo>
                <a:cubicBezTo>
                  <a:pt x="466" y="96"/>
                  <a:pt x="466" y="97"/>
                  <a:pt x="465" y="97"/>
                </a:cubicBezTo>
                <a:cubicBezTo>
                  <a:pt x="462" y="97"/>
                  <a:pt x="463" y="98"/>
                  <a:pt x="463" y="99"/>
                </a:cubicBezTo>
                <a:cubicBezTo>
                  <a:pt x="463" y="100"/>
                  <a:pt x="463" y="100"/>
                  <a:pt x="462" y="101"/>
                </a:cubicBezTo>
                <a:cubicBezTo>
                  <a:pt x="462" y="102"/>
                  <a:pt x="462" y="103"/>
                  <a:pt x="463" y="104"/>
                </a:cubicBezTo>
                <a:cubicBezTo>
                  <a:pt x="465" y="105"/>
                  <a:pt x="465" y="106"/>
                  <a:pt x="464" y="107"/>
                </a:cubicBezTo>
                <a:cubicBezTo>
                  <a:pt x="464" y="108"/>
                  <a:pt x="463" y="109"/>
                  <a:pt x="463" y="109"/>
                </a:cubicBezTo>
                <a:cubicBezTo>
                  <a:pt x="463" y="111"/>
                  <a:pt x="462" y="113"/>
                  <a:pt x="463" y="115"/>
                </a:cubicBezTo>
                <a:cubicBezTo>
                  <a:pt x="463" y="115"/>
                  <a:pt x="460" y="116"/>
                  <a:pt x="460" y="116"/>
                </a:cubicBezTo>
                <a:cubicBezTo>
                  <a:pt x="458" y="115"/>
                  <a:pt x="456" y="115"/>
                  <a:pt x="455" y="116"/>
                </a:cubicBezTo>
                <a:cubicBezTo>
                  <a:pt x="455" y="117"/>
                  <a:pt x="454" y="117"/>
                  <a:pt x="453" y="117"/>
                </a:cubicBezTo>
                <a:cubicBezTo>
                  <a:pt x="450" y="117"/>
                  <a:pt x="447" y="117"/>
                  <a:pt x="444" y="117"/>
                </a:cubicBezTo>
                <a:cubicBezTo>
                  <a:pt x="441" y="118"/>
                  <a:pt x="437" y="117"/>
                  <a:pt x="434" y="117"/>
                </a:cubicBezTo>
                <a:cubicBezTo>
                  <a:pt x="432" y="117"/>
                  <a:pt x="430" y="117"/>
                  <a:pt x="429" y="118"/>
                </a:cubicBezTo>
                <a:cubicBezTo>
                  <a:pt x="428" y="118"/>
                  <a:pt x="427" y="119"/>
                  <a:pt x="426" y="118"/>
                </a:cubicBezTo>
                <a:cubicBezTo>
                  <a:pt x="426" y="118"/>
                  <a:pt x="421" y="118"/>
                  <a:pt x="420" y="118"/>
                </a:cubicBezTo>
                <a:cubicBezTo>
                  <a:pt x="417" y="119"/>
                  <a:pt x="417" y="119"/>
                  <a:pt x="413" y="118"/>
                </a:cubicBezTo>
                <a:cubicBezTo>
                  <a:pt x="413" y="118"/>
                  <a:pt x="410" y="118"/>
                  <a:pt x="409" y="119"/>
                </a:cubicBezTo>
                <a:cubicBezTo>
                  <a:pt x="409" y="120"/>
                  <a:pt x="408" y="120"/>
                  <a:pt x="407" y="120"/>
                </a:cubicBezTo>
                <a:cubicBezTo>
                  <a:pt x="406" y="120"/>
                  <a:pt x="404" y="120"/>
                  <a:pt x="403" y="120"/>
                </a:cubicBezTo>
                <a:cubicBezTo>
                  <a:pt x="402" y="120"/>
                  <a:pt x="401" y="121"/>
                  <a:pt x="400" y="120"/>
                </a:cubicBezTo>
                <a:cubicBezTo>
                  <a:pt x="399" y="119"/>
                  <a:pt x="396" y="120"/>
                  <a:pt x="395" y="120"/>
                </a:cubicBezTo>
                <a:cubicBezTo>
                  <a:pt x="393" y="120"/>
                  <a:pt x="392" y="120"/>
                  <a:pt x="392" y="119"/>
                </a:cubicBezTo>
                <a:cubicBezTo>
                  <a:pt x="392" y="118"/>
                  <a:pt x="391" y="118"/>
                  <a:pt x="390" y="118"/>
                </a:cubicBezTo>
                <a:cubicBezTo>
                  <a:pt x="380" y="118"/>
                  <a:pt x="370" y="118"/>
                  <a:pt x="360" y="118"/>
                </a:cubicBezTo>
                <a:cubicBezTo>
                  <a:pt x="359" y="118"/>
                  <a:pt x="358" y="118"/>
                  <a:pt x="358" y="119"/>
                </a:cubicBezTo>
                <a:cubicBezTo>
                  <a:pt x="358" y="120"/>
                  <a:pt x="357" y="120"/>
                  <a:pt x="356" y="120"/>
                </a:cubicBezTo>
                <a:cubicBezTo>
                  <a:pt x="343" y="119"/>
                  <a:pt x="330" y="119"/>
                  <a:pt x="317" y="119"/>
                </a:cubicBezTo>
                <a:cubicBezTo>
                  <a:pt x="315" y="119"/>
                  <a:pt x="314" y="118"/>
                  <a:pt x="313" y="119"/>
                </a:cubicBezTo>
                <a:cubicBezTo>
                  <a:pt x="313" y="120"/>
                  <a:pt x="310" y="120"/>
                  <a:pt x="309" y="119"/>
                </a:cubicBezTo>
                <a:cubicBezTo>
                  <a:pt x="308" y="118"/>
                  <a:pt x="306" y="118"/>
                  <a:pt x="304" y="119"/>
                </a:cubicBezTo>
                <a:cubicBezTo>
                  <a:pt x="304" y="119"/>
                  <a:pt x="303" y="119"/>
                  <a:pt x="303" y="119"/>
                </a:cubicBezTo>
                <a:cubicBezTo>
                  <a:pt x="300" y="118"/>
                  <a:pt x="300" y="118"/>
                  <a:pt x="296" y="119"/>
                </a:cubicBezTo>
                <a:cubicBezTo>
                  <a:pt x="295" y="120"/>
                  <a:pt x="293" y="120"/>
                  <a:pt x="292" y="119"/>
                </a:cubicBezTo>
                <a:cubicBezTo>
                  <a:pt x="291" y="118"/>
                  <a:pt x="290" y="118"/>
                  <a:pt x="289" y="118"/>
                </a:cubicBezTo>
                <a:cubicBezTo>
                  <a:pt x="287" y="120"/>
                  <a:pt x="285" y="119"/>
                  <a:pt x="282" y="119"/>
                </a:cubicBezTo>
                <a:cubicBezTo>
                  <a:pt x="281" y="119"/>
                  <a:pt x="282" y="118"/>
                  <a:pt x="280" y="118"/>
                </a:cubicBezTo>
                <a:cubicBezTo>
                  <a:pt x="279" y="118"/>
                  <a:pt x="278" y="119"/>
                  <a:pt x="277" y="119"/>
                </a:cubicBezTo>
                <a:cubicBezTo>
                  <a:pt x="272" y="119"/>
                  <a:pt x="266" y="119"/>
                  <a:pt x="261" y="119"/>
                </a:cubicBezTo>
                <a:cubicBezTo>
                  <a:pt x="260" y="118"/>
                  <a:pt x="259" y="119"/>
                  <a:pt x="258" y="118"/>
                </a:cubicBezTo>
                <a:cubicBezTo>
                  <a:pt x="257" y="117"/>
                  <a:pt x="256" y="118"/>
                  <a:pt x="255" y="118"/>
                </a:cubicBezTo>
                <a:cubicBezTo>
                  <a:pt x="252" y="118"/>
                  <a:pt x="249" y="119"/>
                  <a:pt x="245" y="118"/>
                </a:cubicBezTo>
                <a:cubicBezTo>
                  <a:pt x="241" y="118"/>
                  <a:pt x="237" y="118"/>
                  <a:pt x="233" y="118"/>
                </a:cubicBezTo>
                <a:cubicBezTo>
                  <a:pt x="231" y="118"/>
                  <a:pt x="229" y="119"/>
                  <a:pt x="227" y="119"/>
                </a:cubicBezTo>
                <a:cubicBezTo>
                  <a:pt x="226" y="119"/>
                  <a:pt x="224" y="119"/>
                  <a:pt x="224" y="118"/>
                </a:cubicBezTo>
                <a:cubicBezTo>
                  <a:pt x="223" y="117"/>
                  <a:pt x="222" y="117"/>
                  <a:pt x="222" y="118"/>
                </a:cubicBezTo>
                <a:cubicBezTo>
                  <a:pt x="222" y="119"/>
                  <a:pt x="220" y="119"/>
                  <a:pt x="220" y="119"/>
                </a:cubicBezTo>
                <a:cubicBezTo>
                  <a:pt x="216" y="118"/>
                  <a:pt x="213" y="118"/>
                  <a:pt x="210" y="118"/>
                </a:cubicBezTo>
                <a:cubicBezTo>
                  <a:pt x="209" y="118"/>
                  <a:pt x="209" y="118"/>
                  <a:pt x="208" y="119"/>
                </a:cubicBezTo>
                <a:cubicBezTo>
                  <a:pt x="208" y="119"/>
                  <a:pt x="207" y="119"/>
                  <a:pt x="207" y="118"/>
                </a:cubicBezTo>
                <a:cubicBezTo>
                  <a:pt x="207" y="118"/>
                  <a:pt x="206" y="118"/>
                  <a:pt x="206" y="118"/>
                </a:cubicBezTo>
                <a:cubicBezTo>
                  <a:pt x="202" y="120"/>
                  <a:pt x="199" y="119"/>
                  <a:pt x="195" y="119"/>
                </a:cubicBezTo>
                <a:cubicBezTo>
                  <a:pt x="195" y="119"/>
                  <a:pt x="194" y="119"/>
                  <a:pt x="194" y="118"/>
                </a:cubicBezTo>
                <a:cubicBezTo>
                  <a:pt x="194" y="118"/>
                  <a:pt x="193" y="118"/>
                  <a:pt x="192" y="118"/>
                </a:cubicBezTo>
                <a:cubicBezTo>
                  <a:pt x="190" y="119"/>
                  <a:pt x="187" y="118"/>
                  <a:pt x="184" y="119"/>
                </a:cubicBezTo>
                <a:cubicBezTo>
                  <a:pt x="183" y="119"/>
                  <a:pt x="182" y="118"/>
                  <a:pt x="182" y="119"/>
                </a:cubicBezTo>
                <a:cubicBezTo>
                  <a:pt x="182" y="119"/>
                  <a:pt x="181" y="120"/>
                  <a:pt x="181" y="120"/>
                </a:cubicBezTo>
                <a:cubicBezTo>
                  <a:pt x="177" y="118"/>
                  <a:pt x="173" y="120"/>
                  <a:pt x="169" y="119"/>
                </a:cubicBezTo>
                <a:cubicBezTo>
                  <a:pt x="169" y="119"/>
                  <a:pt x="168" y="119"/>
                  <a:pt x="168" y="120"/>
                </a:cubicBezTo>
                <a:cubicBezTo>
                  <a:pt x="168" y="121"/>
                  <a:pt x="167" y="120"/>
                  <a:pt x="167" y="120"/>
                </a:cubicBezTo>
                <a:cubicBezTo>
                  <a:pt x="165" y="119"/>
                  <a:pt x="165" y="119"/>
                  <a:pt x="165" y="120"/>
                </a:cubicBezTo>
                <a:cubicBezTo>
                  <a:pt x="164" y="121"/>
                  <a:pt x="164" y="120"/>
                  <a:pt x="163" y="120"/>
                </a:cubicBezTo>
                <a:cubicBezTo>
                  <a:pt x="158" y="120"/>
                  <a:pt x="152" y="120"/>
                  <a:pt x="148" y="120"/>
                </a:cubicBezTo>
                <a:cubicBezTo>
                  <a:pt x="144" y="121"/>
                  <a:pt x="141" y="121"/>
                  <a:pt x="137" y="121"/>
                </a:cubicBezTo>
                <a:cubicBezTo>
                  <a:pt x="133" y="120"/>
                  <a:pt x="129" y="120"/>
                  <a:pt x="125" y="121"/>
                </a:cubicBezTo>
                <a:cubicBezTo>
                  <a:pt x="122" y="121"/>
                  <a:pt x="118" y="121"/>
                  <a:pt x="115" y="121"/>
                </a:cubicBezTo>
                <a:cubicBezTo>
                  <a:pt x="113" y="121"/>
                  <a:pt x="112" y="121"/>
                  <a:pt x="110" y="121"/>
                </a:cubicBezTo>
                <a:cubicBezTo>
                  <a:pt x="110" y="121"/>
                  <a:pt x="108" y="121"/>
                  <a:pt x="108" y="121"/>
                </a:cubicBezTo>
                <a:cubicBezTo>
                  <a:pt x="106" y="123"/>
                  <a:pt x="103" y="122"/>
                  <a:pt x="100" y="122"/>
                </a:cubicBezTo>
                <a:cubicBezTo>
                  <a:pt x="98" y="122"/>
                  <a:pt x="97" y="121"/>
                  <a:pt x="95" y="122"/>
                </a:cubicBezTo>
                <a:cubicBezTo>
                  <a:pt x="95" y="122"/>
                  <a:pt x="94" y="122"/>
                  <a:pt x="94" y="122"/>
                </a:cubicBezTo>
                <a:cubicBezTo>
                  <a:pt x="93" y="121"/>
                  <a:pt x="92" y="121"/>
                  <a:pt x="92" y="122"/>
                </a:cubicBezTo>
                <a:cubicBezTo>
                  <a:pt x="92" y="122"/>
                  <a:pt x="91" y="122"/>
                  <a:pt x="91" y="122"/>
                </a:cubicBezTo>
                <a:cubicBezTo>
                  <a:pt x="88" y="121"/>
                  <a:pt x="84" y="123"/>
                  <a:pt x="81" y="122"/>
                </a:cubicBezTo>
                <a:cubicBezTo>
                  <a:pt x="78" y="122"/>
                  <a:pt x="76" y="121"/>
                  <a:pt x="72" y="121"/>
                </a:cubicBezTo>
                <a:cubicBezTo>
                  <a:pt x="65" y="122"/>
                  <a:pt x="58" y="123"/>
                  <a:pt x="51" y="123"/>
                </a:cubicBezTo>
                <a:cubicBezTo>
                  <a:pt x="47" y="125"/>
                  <a:pt x="42" y="124"/>
                  <a:pt x="38" y="124"/>
                </a:cubicBezTo>
                <a:cubicBezTo>
                  <a:pt x="33" y="125"/>
                  <a:pt x="28" y="125"/>
                  <a:pt x="23" y="125"/>
                </a:cubicBezTo>
                <a:cubicBezTo>
                  <a:pt x="22" y="125"/>
                  <a:pt x="19" y="123"/>
                  <a:pt x="18" y="123"/>
                </a:cubicBezTo>
                <a:cubicBezTo>
                  <a:pt x="17" y="122"/>
                  <a:pt x="15" y="122"/>
                  <a:pt x="13" y="122"/>
                </a:cubicBezTo>
                <a:cubicBezTo>
                  <a:pt x="12" y="121"/>
                  <a:pt x="11" y="121"/>
                  <a:pt x="10" y="120"/>
                </a:cubicBezTo>
              </a:path>
            </a:pathLst>
          </a:custGeom>
          <a:solidFill>
            <a:srgbClr val="FFD926"/>
          </a:solidFill>
          <a:ln w="9525">
            <a:noFill/>
            <a:round/>
            <a:headEnd/>
            <a:tailEnd/>
          </a:ln>
        </p:spPr>
        <p:txBody>
          <a:bodyPr rot="0" vert="horz" wrap="square" lIns="71993" tIns="35997" rIns="71993" bIns="35997" anchor="t" anchorCtr="0" upright="1">
            <a:noAutofit/>
          </a:bodyPr>
          <a:lstStyle/>
          <a:p>
            <a:endParaRPr lang="en-US" sz="1417" dirty="0">
              <a:latin typeface="Arial Regular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92CC21D-4AD8-4247-8FC7-437D50559212}"/>
              </a:ext>
            </a:extLst>
          </p:cNvPr>
          <p:cNvSpPr txBox="1"/>
          <p:nvPr/>
        </p:nvSpPr>
        <p:spPr>
          <a:xfrm>
            <a:off x="4869092" y="290366"/>
            <a:ext cx="636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1155BA"/>
                </a:solidFill>
                <a:latin typeface="CorePaintB3W01-Regular" panose="020B0A06030302020204" charset="0"/>
              </a:rPr>
              <a:t>ACCIONES</a:t>
            </a:r>
            <a:endParaRPr lang="es-SV" sz="1600" dirty="0">
              <a:solidFill>
                <a:srgbClr val="1155BA"/>
              </a:solidFill>
              <a:latin typeface="CorePaintB3W01-Regular" panose="020B0A06030302020204" charset="0"/>
            </a:endParaRPr>
          </a:p>
        </p:txBody>
      </p:sp>
      <p:sp>
        <p:nvSpPr>
          <p:cNvPr id="88" name="Triángulo isósceles 87"/>
          <p:cNvSpPr/>
          <p:nvPr/>
        </p:nvSpPr>
        <p:spPr>
          <a:xfrm rot="10800000">
            <a:off x="10974342" y="974712"/>
            <a:ext cx="838782" cy="575744"/>
          </a:xfrm>
          <a:prstGeom prst="triangle">
            <a:avLst/>
          </a:prstGeom>
          <a:solidFill>
            <a:srgbClr val="11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grpSp>
        <p:nvGrpSpPr>
          <p:cNvPr id="92" name="Google Shape;1942;p76"/>
          <p:cNvGrpSpPr/>
          <p:nvPr/>
        </p:nvGrpSpPr>
        <p:grpSpPr>
          <a:xfrm>
            <a:off x="3881726" y="865553"/>
            <a:ext cx="969748" cy="1061131"/>
            <a:chOff x="5523025" y="3576800"/>
            <a:chExt cx="443050" cy="484800"/>
          </a:xfrm>
          <a:solidFill>
            <a:srgbClr val="327EEE"/>
          </a:solidFill>
        </p:grpSpPr>
        <p:sp>
          <p:nvSpPr>
            <p:cNvPr id="93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95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" name="Google Shape;1942;p76"/>
          <p:cNvGrpSpPr/>
          <p:nvPr/>
        </p:nvGrpSpPr>
        <p:grpSpPr>
          <a:xfrm>
            <a:off x="2532655" y="5149165"/>
            <a:ext cx="663376" cy="725888"/>
            <a:chOff x="5523025" y="3576800"/>
            <a:chExt cx="443050" cy="484800"/>
          </a:xfrm>
          <a:solidFill>
            <a:srgbClr val="327EEE"/>
          </a:solidFill>
        </p:grpSpPr>
        <p:sp>
          <p:nvSpPr>
            <p:cNvPr id="138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140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Rectángulo 9"/>
          <p:cNvSpPr/>
          <p:nvPr/>
        </p:nvSpPr>
        <p:spPr>
          <a:xfrm>
            <a:off x="5305223" y="2597539"/>
            <a:ext cx="6539747" cy="8062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6" name="Rectángulo 145"/>
          <p:cNvSpPr/>
          <p:nvPr/>
        </p:nvSpPr>
        <p:spPr>
          <a:xfrm>
            <a:off x="5305223" y="3811499"/>
            <a:ext cx="6543223" cy="8281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9" name="Google Shape;1907;p76"/>
          <p:cNvSpPr/>
          <p:nvPr/>
        </p:nvSpPr>
        <p:spPr>
          <a:xfrm>
            <a:off x="3930329" y="2647716"/>
            <a:ext cx="531231" cy="500988"/>
          </a:xfrm>
          <a:custGeom>
            <a:avLst/>
            <a:gdLst/>
            <a:ahLst/>
            <a:cxnLst/>
            <a:rect l="l" t="t" r="r" b="b"/>
            <a:pathLst>
              <a:path w="29546" h="27864" extrusionOk="0">
                <a:moveTo>
                  <a:pt x="13863" y="6297"/>
                </a:moveTo>
                <a:cubicBezTo>
                  <a:pt x="14045" y="6297"/>
                  <a:pt x="14227" y="6305"/>
                  <a:pt x="14408" y="6320"/>
                </a:cubicBezTo>
                <a:cubicBezTo>
                  <a:pt x="15867" y="6411"/>
                  <a:pt x="17296" y="6958"/>
                  <a:pt x="18542" y="7687"/>
                </a:cubicBezTo>
                <a:cubicBezTo>
                  <a:pt x="19849" y="8417"/>
                  <a:pt x="21065" y="9390"/>
                  <a:pt x="21703" y="10757"/>
                </a:cubicBezTo>
                <a:cubicBezTo>
                  <a:pt x="22585" y="12642"/>
                  <a:pt x="22159" y="14922"/>
                  <a:pt x="21126" y="16745"/>
                </a:cubicBezTo>
                <a:cubicBezTo>
                  <a:pt x="20214" y="18356"/>
                  <a:pt x="18816" y="19724"/>
                  <a:pt x="17114" y="20454"/>
                </a:cubicBezTo>
                <a:cubicBezTo>
                  <a:pt x="16228" y="20849"/>
                  <a:pt x="15261" y="21055"/>
                  <a:pt x="14297" y="21055"/>
                </a:cubicBezTo>
                <a:cubicBezTo>
                  <a:pt x="13407" y="21055"/>
                  <a:pt x="12520" y="20879"/>
                  <a:pt x="11703" y="20514"/>
                </a:cubicBezTo>
                <a:cubicBezTo>
                  <a:pt x="8390" y="19025"/>
                  <a:pt x="7569" y="14678"/>
                  <a:pt x="8116" y="11426"/>
                </a:cubicBezTo>
                <a:cubicBezTo>
                  <a:pt x="8390" y="9906"/>
                  <a:pt x="9089" y="8447"/>
                  <a:pt x="10274" y="7475"/>
                </a:cubicBezTo>
                <a:cubicBezTo>
                  <a:pt x="11286" y="6676"/>
                  <a:pt x="12578" y="6297"/>
                  <a:pt x="13863" y="6297"/>
                </a:cubicBezTo>
                <a:close/>
                <a:moveTo>
                  <a:pt x="13659" y="1"/>
                </a:moveTo>
                <a:cubicBezTo>
                  <a:pt x="9375" y="1"/>
                  <a:pt x="5156" y="1374"/>
                  <a:pt x="2645" y="4952"/>
                </a:cubicBezTo>
                <a:cubicBezTo>
                  <a:pt x="578" y="7900"/>
                  <a:pt x="1" y="11791"/>
                  <a:pt x="791" y="15286"/>
                </a:cubicBezTo>
                <a:cubicBezTo>
                  <a:pt x="1581" y="18812"/>
                  <a:pt x="3709" y="21973"/>
                  <a:pt x="6445" y="24283"/>
                </a:cubicBezTo>
                <a:cubicBezTo>
                  <a:pt x="8918" y="26393"/>
                  <a:pt x="12106" y="27864"/>
                  <a:pt x="15285" y="27864"/>
                </a:cubicBezTo>
                <a:cubicBezTo>
                  <a:pt x="16092" y="27864"/>
                  <a:pt x="16898" y="27769"/>
                  <a:pt x="17691" y="27566"/>
                </a:cubicBezTo>
                <a:cubicBezTo>
                  <a:pt x="20487" y="26837"/>
                  <a:pt x="22828" y="24861"/>
                  <a:pt x="24712" y="22642"/>
                </a:cubicBezTo>
                <a:cubicBezTo>
                  <a:pt x="26567" y="20484"/>
                  <a:pt x="28086" y="17992"/>
                  <a:pt x="28816" y="15256"/>
                </a:cubicBezTo>
                <a:cubicBezTo>
                  <a:pt x="29545" y="12490"/>
                  <a:pt x="29393" y="9450"/>
                  <a:pt x="28056" y="6928"/>
                </a:cubicBezTo>
                <a:cubicBezTo>
                  <a:pt x="26688" y="4283"/>
                  <a:pt x="24105" y="2429"/>
                  <a:pt x="21339" y="1396"/>
                </a:cubicBezTo>
                <a:cubicBezTo>
                  <a:pt x="19018" y="533"/>
                  <a:pt x="16326" y="1"/>
                  <a:pt x="13659" y="1"/>
                </a:cubicBezTo>
                <a:close/>
              </a:path>
            </a:pathLst>
          </a:custGeom>
          <a:solidFill>
            <a:srgbClr val="FFD9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912;p76"/>
          <p:cNvGrpSpPr/>
          <p:nvPr/>
        </p:nvGrpSpPr>
        <p:grpSpPr>
          <a:xfrm rot="3810935">
            <a:off x="2633148" y="-193509"/>
            <a:ext cx="789923" cy="738896"/>
            <a:chOff x="2434050" y="3452125"/>
            <a:chExt cx="688500" cy="644025"/>
          </a:xfrm>
          <a:solidFill>
            <a:srgbClr val="FFD926"/>
          </a:solidFill>
        </p:grpSpPr>
        <p:sp>
          <p:nvSpPr>
            <p:cNvPr id="151" name="Google Shape;1913;p76"/>
            <p:cNvSpPr/>
            <p:nvPr/>
          </p:nvSpPr>
          <p:spPr>
            <a:xfrm>
              <a:off x="2446975" y="3452125"/>
              <a:ext cx="675575" cy="162700"/>
            </a:xfrm>
            <a:custGeom>
              <a:avLst/>
              <a:gdLst/>
              <a:ahLst/>
              <a:cxnLst/>
              <a:rect l="l" t="t" r="r" b="b"/>
              <a:pathLst>
                <a:path w="27023" h="6508" extrusionOk="0">
                  <a:moveTo>
                    <a:pt x="20380" y="0"/>
                  </a:moveTo>
                  <a:cubicBezTo>
                    <a:pt x="15902" y="0"/>
                    <a:pt x="11344" y="556"/>
                    <a:pt x="6931" y="853"/>
                  </a:cubicBezTo>
                  <a:cubicBezTo>
                    <a:pt x="5259" y="944"/>
                    <a:pt x="3526" y="1065"/>
                    <a:pt x="2189" y="1704"/>
                  </a:cubicBezTo>
                  <a:cubicBezTo>
                    <a:pt x="821" y="2312"/>
                    <a:pt x="1" y="3588"/>
                    <a:pt x="760" y="4652"/>
                  </a:cubicBezTo>
                  <a:cubicBezTo>
                    <a:pt x="1703" y="6020"/>
                    <a:pt x="4286" y="6263"/>
                    <a:pt x="6384" y="6293"/>
                  </a:cubicBezTo>
                  <a:cubicBezTo>
                    <a:pt x="10183" y="6354"/>
                    <a:pt x="13983" y="6415"/>
                    <a:pt x="17812" y="6506"/>
                  </a:cubicBezTo>
                  <a:cubicBezTo>
                    <a:pt x="18089" y="6506"/>
                    <a:pt x="18366" y="6507"/>
                    <a:pt x="18644" y="6507"/>
                  </a:cubicBezTo>
                  <a:cubicBezTo>
                    <a:pt x="19892" y="6507"/>
                    <a:pt x="21142" y="6487"/>
                    <a:pt x="22311" y="6263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281"/>
                    <a:pt x="23770" y="1"/>
                    <a:pt x="20730" y="1"/>
                  </a:cubicBezTo>
                  <a:cubicBezTo>
                    <a:pt x="20614" y="1"/>
                    <a:pt x="20497" y="0"/>
                    <a:pt x="20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14;p76"/>
            <p:cNvSpPr/>
            <p:nvPr/>
          </p:nvSpPr>
          <p:spPr>
            <a:xfrm>
              <a:off x="2446975" y="3933125"/>
              <a:ext cx="675575" cy="163025"/>
            </a:xfrm>
            <a:custGeom>
              <a:avLst/>
              <a:gdLst/>
              <a:ahLst/>
              <a:cxnLst/>
              <a:rect l="l" t="t" r="r" b="b"/>
              <a:pathLst>
                <a:path w="27023" h="6521" extrusionOk="0">
                  <a:moveTo>
                    <a:pt x="20396" y="1"/>
                  </a:moveTo>
                  <a:cubicBezTo>
                    <a:pt x="15914" y="1"/>
                    <a:pt x="11350" y="586"/>
                    <a:pt x="6931" y="853"/>
                  </a:cubicBezTo>
                  <a:cubicBezTo>
                    <a:pt x="5259" y="975"/>
                    <a:pt x="3526" y="1066"/>
                    <a:pt x="2189" y="1704"/>
                  </a:cubicBezTo>
                  <a:cubicBezTo>
                    <a:pt x="821" y="2312"/>
                    <a:pt x="1" y="3589"/>
                    <a:pt x="760" y="4683"/>
                  </a:cubicBezTo>
                  <a:cubicBezTo>
                    <a:pt x="1703" y="6020"/>
                    <a:pt x="4286" y="6263"/>
                    <a:pt x="6384" y="6294"/>
                  </a:cubicBezTo>
                  <a:cubicBezTo>
                    <a:pt x="10183" y="6385"/>
                    <a:pt x="13983" y="6446"/>
                    <a:pt x="17812" y="6507"/>
                  </a:cubicBezTo>
                  <a:cubicBezTo>
                    <a:pt x="18209" y="6514"/>
                    <a:pt x="18608" y="6520"/>
                    <a:pt x="19007" y="6520"/>
                  </a:cubicBezTo>
                  <a:cubicBezTo>
                    <a:pt x="20134" y="6520"/>
                    <a:pt x="21256" y="6473"/>
                    <a:pt x="22311" y="6294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312"/>
                    <a:pt x="23770" y="2"/>
                    <a:pt x="20730" y="2"/>
                  </a:cubicBezTo>
                  <a:cubicBezTo>
                    <a:pt x="20619" y="1"/>
                    <a:pt x="20508" y="1"/>
                    <a:pt x="203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15;p76"/>
            <p:cNvSpPr/>
            <p:nvPr/>
          </p:nvSpPr>
          <p:spPr>
            <a:xfrm>
              <a:off x="2434050" y="3692550"/>
              <a:ext cx="674825" cy="163150"/>
            </a:xfrm>
            <a:custGeom>
              <a:avLst/>
              <a:gdLst/>
              <a:ahLst/>
              <a:cxnLst/>
              <a:rect l="l" t="t" r="r" b="b"/>
              <a:pathLst>
                <a:path w="26993" h="6526" extrusionOk="0">
                  <a:moveTo>
                    <a:pt x="7740" y="1"/>
                  </a:moveTo>
                  <a:cubicBezTo>
                    <a:pt x="6705" y="1"/>
                    <a:pt x="5679" y="46"/>
                    <a:pt x="4682" y="233"/>
                  </a:cubicBezTo>
                  <a:cubicBezTo>
                    <a:pt x="3253" y="506"/>
                    <a:pt x="1916" y="1084"/>
                    <a:pt x="1338" y="2026"/>
                  </a:cubicBezTo>
                  <a:cubicBezTo>
                    <a:pt x="1" y="4214"/>
                    <a:pt x="3223" y="6494"/>
                    <a:pt x="6262" y="6525"/>
                  </a:cubicBezTo>
                  <a:cubicBezTo>
                    <a:pt x="6374" y="6525"/>
                    <a:pt x="6485" y="6526"/>
                    <a:pt x="6596" y="6526"/>
                  </a:cubicBezTo>
                  <a:cubicBezTo>
                    <a:pt x="11079" y="6526"/>
                    <a:pt x="15643" y="5940"/>
                    <a:pt x="20062" y="5643"/>
                  </a:cubicBezTo>
                  <a:cubicBezTo>
                    <a:pt x="21734" y="5552"/>
                    <a:pt x="23466" y="5430"/>
                    <a:pt x="24804" y="4822"/>
                  </a:cubicBezTo>
                  <a:cubicBezTo>
                    <a:pt x="26172" y="4184"/>
                    <a:pt x="26992" y="2907"/>
                    <a:pt x="26232" y="1844"/>
                  </a:cubicBezTo>
                  <a:cubicBezTo>
                    <a:pt x="25290" y="476"/>
                    <a:pt x="22706" y="233"/>
                    <a:pt x="20609" y="202"/>
                  </a:cubicBezTo>
                  <a:cubicBezTo>
                    <a:pt x="16810" y="141"/>
                    <a:pt x="13010" y="81"/>
                    <a:pt x="9180" y="20"/>
                  </a:cubicBezTo>
                  <a:cubicBezTo>
                    <a:pt x="8700" y="10"/>
                    <a:pt x="8219" y="1"/>
                    <a:pt x="7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942;p76"/>
          <p:cNvGrpSpPr/>
          <p:nvPr/>
        </p:nvGrpSpPr>
        <p:grpSpPr>
          <a:xfrm>
            <a:off x="4559682" y="6469823"/>
            <a:ext cx="663376" cy="725888"/>
            <a:chOff x="5523025" y="3576800"/>
            <a:chExt cx="443050" cy="484800"/>
          </a:xfrm>
          <a:solidFill>
            <a:srgbClr val="FFD926"/>
          </a:solidFill>
        </p:grpSpPr>
        <p:sp>
          <p:nvSpPr>
            <p:cNvPr id="155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157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3" name="Google Shape;1907;p76"/>
          <p:cNvSpPr/>
          <p:nvPr/>
        </p:nvSpPr>
        <p:spPr>
          <a:xfrm>
            <a:off x="3662243" y="5040405"/>
            <a:ext cx="203893" cy="192285"/>
          </a:xfrm>
          <a:custGeom>
            <a:avLst/>
            <a:gdLst/>
            <a:ahLst/>
            <a:cxnLst/>
            <a:rect l="l" t="t" r="r" b="b"/>
            <a:pathLst>
              <a:path w="29546" h="27864" extrusionOk="0">
                <a:moveTo>
                  <a:pt x="13863" y="6297"/>
                </a:moveTo>
                <a:cubicBezTo>
                  <a:pt x="14045" y="6297"/>
                  <a:pt x="14227" y="6305"/>
                  <a:pt x="14408" y="6320"/>
                </a:cubicBezTo>
                <a:cubicBezTo>
                  <a:pt x="15867" y="6411"/>
                  <a:pt x="17296" y="6958"/>
                  <a:pt x="18542" y="7687"/>
                </a:cubicBezTo>
                <a:cubicBezTo>
                  <a:pt x="19849" y="8417"/>
                  <a:pt x="21065" y="9390"/>
                  <a:pt x="21703" y="10757"/>
                </a:cubicBezTo>
                <a:cubicBezTo>
                  <a:pt x="22585" y="12642"/>
                  <a:pt x="22159" y="14922"/>
                  <a:pt x="21126" y="16745"/>
                </a:cubicBezTo>
                <a:cubicBezTo>
                  <a:pt x="20214" y="18356"/>
                  <a:pt x="18816" y="19724"/>
                  <a:pt x="17114" y="20454"/>
                </a:cubicBezTo>
                <a:cubicBezTo>
                  <a:pt x="16228" y="20849"/>
                  <a:pt x="15261" y="21055"/>
                  <a:pt x="14297" y="21055"/>
                </a:cubicBezTo>
                <a:cubicBezTo>
                  <a:pt x="13407" y="21055"/>
                  <a:pt x="12520" y="20879"/>
                  <a:pt x="11703" y="20514"/>
                </a:cubicBezTo>
                <a:cubicBezTo>
                  <a:pt x="8390" y="19025"/>
                  <a:pt x="7569" y="14678"/>
                  <a:pt x="8116" y="11426"/>
                </a:cubicBezTo>
                <a:cubicBezTo>
                  <a:pt x="8390" y="9906"/>
                  <a:pt x="9089" y="8447"/>
                  <a:pt x="10274" y="7475"/>
                </a:cubicBezTo>
                <a:cubicBezTo>
                  <a:pt x="11286" y="6676"/>
                  <a:pt x="12578" y="6297"/>
                  <a:pt x="13863" y="6297"/>
                </a:cubicBezTo>
                <a:close/>
                <a:moveTo>
                  <a:pt x="13659" y="1"/>
                </a:moveTo>
                <a:cubicBezTo>
                  <a:pt x="9375" y="1"/>
                  <a:pt x="5156" y="1374"/>
                  <a:pt x="2645" y="4952"/>
                </a:cubicBezTo>
                <a:cubicBezTo>
                  <a:pt x="578" y="7900"/>
                  <a:pt x="1" y="11791"/>
                  <a:pt x="791" y="15286"/>
                </a:cubicBezTo>
                <a:cubicBezTo>
                  <a:pt x="1581" y="18812"/>
                  <a:pt x="3709" y="21973"/>
                  <a:pt x="6445" y="24283"/>
                </a:cubicBezTo>
                <a:cubicBezTo>
                  <a:pt x="8918" y="26393"/>
                  <a:pt x="12106" y="27864"/>
                  <a:pt x="15285" y="27864"/>
                </a:cubicBezTo>
                <a:cubicBezTo>
                  <a:pt x="16092" y="27864"/>
                  <a:pt x="16898" y="27769"/>
                  <a:pt x="17691" y="27566"/>
                </a:cubicBezTo>
                <a:cubicBezTo>
                  <a:pt x="20487" y="26837"/>
                  <a:pt x="22828" y="24861"/>
                  <a:pt x="24712" y="22642"/>
                </a:cubicBezTo>
                <a:cubicBezTo>
                  <a:pt x="26567" y="20484"/>
                  <a:pt x="28086" y="17992"/>
                  <a:pt x="28816" y="15256"/>
                </a:cubicBezTo>
                <a:cubicBezTo>
                  <a:pt x="29545" y="12490"/>
                  <a:pt x="29393" y="9450"/>
                  <a:pt x="28056" y="6928"/>
                </a:cubicBezTo>
                <a:cubicBezTo>
                  <a:pt x="26688" y="4283"/>
                  <a:pt x="24105" y="2429"/>
                  <a:pt x="21339" y="1396"/>
                </a:cubicBezTo>
                <a:cubicBezTo>
                  <a:pt x="19018" y="533"/>
                  <a:pt x="16326" y="1"/>
                  <a:pt x="13659" y="1"/>
                </a:cubicBezTo>
                <a:close/>
              </a:path>
            </a:pathLst>
          </a:custGeom>
          <a:solidFill>
            <a:srgbClr val="FFD9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4F01F8-CC99-BE86-92BE-E7A6EEC79394}"/>
              </a:ext>
            </a:extLst>
          </p:cNvPr>
          <p:cNvSpPr txBox="1"/>
          <p:nvPr/>
        </p:nvSpPr>
        <p:spPr>
          <a:xfrm flipH="1">
            <a:off x="5219689" y="1582340"/>
            <a:ext cx="67733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SV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Atención integral: apoyo psicosocial, apoyos económicos, asesoría legal ante situaciones de violencia de género. (Derivación a otros programas de atención integral)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Intervenciones con poblaciones jóvenes y diversas: educación integral en sexualidad, escuelas de derechos sexuales y reproductivas </a:t>
            </a:r>
            <a:endParaRPr lang="es-SV" sz="20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endParaRPr lang="es-MX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Reuniones de coordinación con diferentes instituciones del Estado y OSC</a:t>
            </a:r>
            <a:endParaRPr lang="es-SV" sz="20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oogle Shape;849;p32">
            <a:extLst>
              <a:ext uri="{FF2B5EF4-FFF2-40B4-BE49-F238E27FC236}">
                <a16:creationId xmlns:a16="http://schemas.microsoft.com/office/drawing/2014/main" id="{A53409F5-30E7-5B57-EA07-5E23F091B618}"/>
              </a:ext>
            </a:extLst>
          </p:cNvPr>
          <p:cNvGrpSpPr/>
          <p:nvPr/>
        </p:nvGrpSpPr>
        <p:grpSpPr>
          <a:xfrm>
            <a:off x="812486" y="232301"/>
            <a:ext cx="1538799" cy="1538349"/>
            <a:chOff x="7272475" y="3571100"/>
            <a:chExt cx="938825" cy="938550"/>
          </a:xfrm>
        </p:grpSpPr>
        <p:sp>
          <p:nvSpPr>
            <p:cNvPr id="75" name="Google Shape;851;p32">
              <a:extLst>
                <a:ext uri="{FF2B5EF4-FFF2-40B4-BE49-F238E27FC236}">
                  <a16:creationId xmlns:a16="http://schemas.microsoft.com/office/drawing/2014/main" id="{B7C60ADE-E64E-C6E6-6174-6B98C73C525A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2;p32">
              <a:extLst>
                <a:ext uri="{FF2B5EF4-FFF2-40B4-BE49-F238E27FC236}">
                  <a16:creationId xmlns:a16="http://schemas.microsoft.com/office/drawing/2014/main" id="{DFE03617-3C92-9A29-7CA2-A01EA8302BA2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3;p32">
              <a:extLst>
                <a:ext uri="{FF2B5EF4-FFF2-40B4-BE49-F238E27FC236}">
                  <a16:creationId xmlns:a16="http://schemas.microsoft.com/office/drawing/2014/main" id="{D54C2BD2-A8E7-3F75-E32B-21F286BD7B1D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54;p32">
              <a:extLst>
                <a:ext uri="{FF2B5EF4-FFF2-40B4-BE49-F238E27FC236}">
                  <a16:creationId xmlns:a16="http://schemas.microsoft.com/office/drawing/2014/main" id="{098B27CB-64C7-B83F-E8E0-8FA3E9A5EC16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0" name="Google Shape;849;p32">
            <a:extLst>
              <a:ext uri="{FF2B5EF4-FFF2-40B4-BE49-F238E27FC236}">
                <a16:creationId xmlns:a16="http://schemas.microsoft.com/office/drawing/2014/main" id="{9558950C-1DF9-BF22-6C63-B681A3AE6289}"/>
              </a:ext>
            </a:extLst>
          </p:cNvPr>
          <p:cNvGrpSpPr/>
          <p:nvPr/>
        </p:nvGrpSpPr>
        <p:grpSpPr>
          <a:xfrm>
            <a:off x="1218130" y="1487578"/>
            <a:ext cx="1496189" cy="1495752"/>
            <a:chOff x="7272475" y="3571100"/>
            <a:chExt cx="938825" cy="938550"/>
          </a:xfrm>
        </p:grpSpPr>
        <p:sp>
          <p:nvSpPr>
            <p:cNvPr id="82" name="Google Shape;851;p32">
              <a:extLst>
                <a:ext uri="{FF2B5EF4-FFF2-40B4-BE49-F238E27FC236}">
                  <a16:creationId xmlns:a16="http://schemas.microsoft.com/office/drawing/2014/main" id="{CDA4A04F-46DC-8166-0395-C41495199205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674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52;p32">
              <a:extLst>
                <a:ext uri="{FF2B5EF4-FFF2-40B4-BE49-F238E27FC236}">
                  <a16:creationId xmlns:a16="http://schemas.microsoft.com/office/drawing/2014/main" id="{2ADCCE41-2065-72EF-EBAD-05DB2CDF5A32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674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53;p32">
              <a:extLst>
                <a:ext uri="{FF2B5EF4-FFF2-40B4-BE49-F238E27FC236}">
                  <a16:creationId xmlns:a16="http://schemas.microsoft.com/office/drawing/2014/main" id="{BBBF650B-B529-06DF-820C-C5240AADAF03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54;p32">
              <a:extLst>
                <a:ext uri="{FF2B5EF4-FFF2-40B4-BE49-F238E27FC236}">
                  <a16:creationId xmlns:a16="http://schemas.microsoft.com/office/drawing/2014/main" id="{841B8549-E937-D232-AA50-A4062F3D8436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74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1" name="Google Shape;849;p32">
            <a:extLst>
              <a:ext uri="{FF2B5EF4-FFF2-40B4-BE49-F238E27FC236}">
                <a16:creationId xmlns:a16="http://schemas.microsoft.com/office/drawing/2014/main" id="{37F24A31-77A3-3938-3683-49F58F74436C}"/>
              </a:ext>
            </a:extLst>
          </p:cNvPr>
          <p:cNvGrpSpPr/>
          <p:nvPr/>
        </p:nvGrpSpPr>
        <p:grpSpPr>
          <a:xfrm>
            <a:off x="418687" y="5348305"/>
            <a:ext cx="1521617" cy="1521172"/>
            <a:chOff x="7272475" y="3571100"/>
            <a:chExt cx="938825" cy="938550"/>
          </a:xfrm>
        </p:grpSpPr>
        <p:sp>
          <p:nvSpPr>
            <p:cNvPr id="136" name="Google Shape;851;p32">
              <a:extLst>
                <a:ext uri="{FF2B5EF4-FFF2-40B4-BE49-F238E27FC236}">
                  <a16:creationId xmlns:a16="http://schemas.microsoft.com/office/drawing/2014/main" id="{2661A3CC-DC74-0EAE-C2E5-CA266EE7BCAE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FFD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52;p32">
              <a:extLst>
                <a:ext uri="{FF2B5EF4-FFF2-40B4-BE49-F238E27FC236}">
                  <a16:creationId xmlns:a16="http://schemas.microsoft.com/office/drawing/2014/main" id="{1840EC42-3518-DD94-07C6-116CEF540CCD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FFD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53;p32">
              <a:extLst>
                <a:ext uri="{FF2B5EF4-FFF2-40B4-BE49-F238E27FC236}">
                  <a16:creationId xmlns:a16="http://schemas.microsoft.com/office/drawing/2014/main" id="{0F368F8F-D797-B736-8EB9-D78EB7C4F91A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54;p32">
              <a:extLst>
                <a:ext uri="{FF2B5EF4-FFF2-40B4-BE49-F238E27FC236}">
                  <a16:creationId xmlns:a16="http://schemas.microsoft.com/office/drawing/2014/main" id="{412E2CAD-861E-448D-6EB0-573B5C9678A6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2A6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8" name="Google Shape;849;p32">
            <a:extLst>
              <a:ext uri="{FF2B5EF4-FFF2-40B4-BE49-F238E27FC236}">
                <a16:creationId xmlns:a16="http://schemas.microsoft.com/office/drawing/2014/main" id="{D5331195-EAFF-4F5A-36FC-5C38848C977D}"/>
              </a:ext>
            </a:extLst>
          </p:cNvPr>
          <p:cNvGrpSpPr/>
          <p:nvPr/>
        </p:nvGrpSpPr>
        <p:grpSpPr>
          <a:xfrm>
            <a:off x="996823" y="2788782"/>
            <a:ext cx="1354462" cy="1354066"/>
            <a:chOff x="7272475" y="3571100"/>
            <a:chExt cx="938825" cy="938550"/>
          </a:xfrm>
        </p:grpSpPr>
        <p:sp>
          <p:nvSpPr>
            <p:cNvPr id="170" name="Google Shape;851;p32">
              <a:extLst>
                <a:ext uri="{FF2B5EF4-FFF2-40B4-BE49-F238E27FC236}">
                  <a16:creationId xmlns:a16="http://schemas.microsoft.com/office/drawing/2014/main" id="{28F2125F-B760-FFEA-EA52-E3AC5741E956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52;p32">
              <a:extLst>
                <a:ext uri="{FF2B5EF4-FFF2-40B4-BE49-F238E27FC236}">
                  <a16:creationId xmlns:a16="http://schemas.microsoft.com/office/drawing/2014/main" id="{9824F829-35F9-9873-C05C-4410C3673173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53;p32">
              <a:extLst>
                <a:ext uri="{FF2B5EF4-FFF2-40B4-BE49-F238E27FC236}">
                  <a16:creationId xmlns:a16="http://schemas.microsoft.com/office/drawing/2014/main" id="{E55B4DD0-FC21-65EC-D3A9-C33C4368C051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54;p32">
              <a:extLst>
                <a:ext uri="{FF2B5EF4-FFF2-40B4-BE49-F238E27FC236}">
                  <a16:creationId xmlns:a16="http://schemas.microsoft.com/office/drawing/2014/main" id="{FF05711C-AC88-11CD-6174-FBF848DD632D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75" name="Google Shape;849;p32">
            <a:extLst>
              <a:ext uri="{FF2B5EF4-FFF2-40B4-BE49-F238E27FC236}">
                <a16:creationId xmlns:a16="http://schemas.microsoft.com/office/drawing/2014/main" id="{3CC7A8A7-5220-FE87-104B-2A8E26CC3E8C}"/>
              </a:ext>
            </a:extLst>
          </p:cNvPr>
          <p:cNvGrpSpPr/>
          <p:nvPr/>
        </p:nvGrpSpPr>
        <p:grpSpPr>
          <a:xfrm>
            <a:off x="557650" y="4027543"/>
            <a:ext cx="1377515" cy="1377111"/>
            <a:chOff x="7272475" y="3571100"/>
            <a:chExt cx="938825" cy="938550"/>
          </a:xfrm>
        </p:grpSpPr>
        <p:sp>
          <p:nvSpPr>
            <p:cNvPr id="177" name="Google Shape;851;p32">
              <a:extLst>
                <a:ext uri="{FF2B5EF4-FFF2-40B4-BE49-F238E27FC236}">
                  <a16:creationId xmlns:a16="http://schemas.microsoft.com/office/drawing/2014/main" id="{4ABA6B85-9E20-D2BD-F8E0-94ACCB262B2C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D7E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52;p32">
              <a:extLst>
                <a:ext uri="{FF2B5EF4-FFF2-40B4-BE49-F238E27FC236}">
                  <a16:creationId xmlns:a16="http://schemas.microsoft.com/office/drawing/2014/main" id="{572E1348-09F7-2ED8-A61C-C5A56F93A438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D7E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53;p32">
              <a:extLst>
                <a:ext uri="{FF2B5EF4-FFF2-40B4-BE49-F238E27FC236}">
                  <a16:creationId xmlns:a16="http://schemas.microsoft.com/office/drawing/2014/main" id="{5BF6285A-C94B-A4F9-B56C-09408A91A84A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54;p32">
              <a:extLst>
                <a:ext uri="{FF2B5EF4-FFF2-40B4-BE49-F238E27FC236}">
                  <a16:creationId xmlns:a16="http://schemas.microsoft.com/office/drawing/2014/main" id="{2E5EA00A-C612-C82D-2EDB-2E4359F68CAB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D7E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C806530A-EAE0-FE52-7BDA-30BE3579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45" y="1944066"/>
            <a:ext cx="601319" cy="6013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D327E4A-768E-16DF-3B58-CCB58B39A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59" y="3174777"/>
            <a:ext cx="605331" cy="6053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255C08C-D5C7-A8AE-E67D-DF1C17879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5" y="4306807"/>
            <a:ext cx="760383" cy="76038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0E5B9542-3BF4-50D4-DC0F-D6C6C59FF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54" y="547409"/>
            <a:ext cx="902435" cy="902435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AD70EBD3-EBB0-86D4-465B-EB5B801A4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4" y="5680454"/>
            <a:ext cx="1028702" cy="102870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D01A4FB-4FDD-402A-AD1C-3DB8B072F20A}"/>
              </a:ext>
            </a:extLst>
          </p:cNvPr>
          <p:cNvSpPr/>
          <p:nvPr/>
        </p:nvSpPr>
        <p:spPr>
          <a:xfrm>
            <a:off x="5717124" y="54549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Instituciones: Ministerio de Salud, INJUVE, Organizaciones basadas en la fe (OBF), organizaciones socias: Orquídeas del Mar, CALMA, Colectivo Alejandría.  </a:t>
            </a:r>
            <a:endParaRPr lang="es-SV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DA568167-C176-48D1-BB81-35D35A88ADA8}"/>
              </a:ext>
            </a:extLst>
          </p:cNvPr>
          <p:cNvSpPr/>
          <p:nvPr/>
        </p:nvSpPr>
        <p:spPr>
          <a:xfrm>
            <a:off x="5334751" y="4944836"/>
            <a:ext cx="6543223" cy="8281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534298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6" grpId="0" animBg="1"/>
      <p:bldP spid="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3" y="2717098"/>
            <a:ext cx="7709095" cy="18524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2320884" y="3201978"/>
            <a:ext cx="805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CorePaintB3W01-Regular" panose="020B0A06030302020204" charset="0"/>
              </a:rPr>
              <a:t>ADMINISTRACIÓN Y COMPRAS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813141" y="5149828"/>
            <a:ext cx="522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Kryssia Alas| Coordinadora Administrativa</a:t>
            </a:r>
          </a:p>
          <a:p>
            <a:r>
              <a:rPr lang="es-S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</a:t>
            </a: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0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0" y="-88097"/>
            <a:ext cx="12414129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3" y="180422"/>
            <a:ext cx="6421535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96512" y="139688"/>
            <a:ext cx="88039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0072CE"/>
                </a:solidFill>
                <a:latin typeface="CorePaintB3W01-Regular" panose="020B0A06030302020204" charset="0"/>
              </a:rPr>
              <a:t>ADMINISTRACIÓN Y COMPRAS</a:t>
            </a:r>
            <a:endParaRPr lang="es-MX" sz="3200" b="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02" y="5848751"/>
            <a:ext cx="1656720" cy="629486"/>
          </a:xfrm>
          <a:prstGeom prst="rect">
            <a:avLst/>
          </a:prstGeom>
          <a:ln>
            <a:noFill/>
          </a:ln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37D3ECE-C9A4-4A3A-B14C-611F4E66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4000" dirty="0">
                <a:solidFill>
                  <a:schemeClr val="accent5"/>
                </a:solidFill>
              </a:rPr>
              <a:t>Equipo conformado por:</a:t>
            </a:r>
          </a:p>
          <a:p>
            <a:pPr marL="0" indent="0">
              <a:buNone/>
            </a:pPr>
            <a:endParaRPr lang="es-MX" sz="20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2 Vigilantes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1 Motorista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1 Asistente Administrativa Financiera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2 Técnicas de Compras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1 Coordinadora Administrativa </a:t>
            </a:r>
          </a:p>
          <a:p>
            <a:pPr marL="0" indent="0">
              <a:buNone/>
            </a:pP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3038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C8B0509-9FB0-DAF2-7188-FBD5054949F1}"/>
              </a:ext>
            </a:extLst>
          </p:cNvPr>
          <p:cNvSpPr/>
          <p:nvPr/>
        </p:nvSpPr>
        <p:spPr>
          <a:xfrm>
            <a:off x="0" y="3137095"/>
            <a:ext cx="12192000" cy="3720905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A55508-A0B2-3168-2F6D-BCDBE8A4C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3" y="172462"/>
            <a:ext cx="6484688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926074" y="129013"/>
            <a:ext cx="7068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CorePaintB3W01-Regular" panose="020B0A06030302020204" charset="0"/>
              </a:rPr>
              <a:t>ACTIVIDADES 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28A418-C958-14D9-26D9-CA4F29A71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35" y="294245"/>
            <a:ext cx="1656720" cy="629486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E6FDDC-BC0D-4CB9-9E48-E9FB957E5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38" y="5253178"/>
            <a:ext cx="1604822" cy="16048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3DA4FBC-E068-6B6E-D32A-17E741DD3B40}"/>
              </a:ext>
            </a:extLst>
          </p:cNvPr>
          <p:cNvSpPr txBox="1"/>
          <p:nvPr/>
        </p:nvSpPr>
        <p:spPr>
          <a:xfrm>
            <a:off x="428408" y="757237"/>
            <a:ext cx="10910941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sz="2800" dirty="0">
                <a:solidFill>
                  <a:schemeClr val="accent5"/>
                </a:solidFill>
                <a:latin typeface="CorePaintB3W01-Regular" panose="020B0A06030302020204" charset="0"/>
              </a:rPr>
              <a:t>Administración y Servicios Generales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Control de ingresos y salida de personal, visitas y vehículos en la oficina de Plan.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Control de alarmas y sistemas de cámara de seguridad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Apoyo para la realización de la limpieza en la oficina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Mantenimiento de unidades móviles.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Levantamiento, control y verificación de activos fijos y no fijos del RP y SR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SV" sz="2000" dirty="0">
                <a:solidFill>
                  <a:schemeClr val="accent5"/>
                </a:solidFill>
              </a:rPr>
              <a:t>Control de presupuestos en sistema SAP</a:t>
            </a:r>
          </a:p>
          <a:p>
            <a:endParaRPr lang="es-SV" sz="2400" dirty="0">
              <a:solidFill>
                <a:schemeClr val="accent5"/>
              </a:solidFill>
              <a:latin typeface="CorePaintB3W01-Regular" panose="020B0A06030302020204" charset="0"/>
            </a:endParaRPr>
          </a:p>
          <a:p>
            <a:r>
              <a:rPr lang="es-SV" sz="2800" dirty="0">
                <a:solidFill>
                  <a:schemeClr val="bg1"/>
                </a:solidFill>
                <a:latin typeface="CorePaintB3W01-Regular" panose="020B0A06030302020204" charset="0"/>
              </a:rPr>
              <a:t>Compras </a:t>
            </a:r>
          </a:p>
          <a:p>
            <a:pPr algn="just"/>
            <a:r>
              <a:rPr lang="es-SV" sz="2000" dirty="0">
                <a:solidFill>
                  <a:srgbClr val="0072CE"/>
                </a:solidFill>
              </a:rPr>
              <a:t>Estrategia digital enfocada a contenido para Poblaciones Clave y prevención del VIH.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Asegurar la adjudicación de los bienes y servicios requeridos durante la implementación del proyecto de acuerdo a las políticas y procedimientos corporativos y/o lo requerido por el donante.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Compras Internacionales de insumos médicos a través de la plataforma </a:t>
            </a:r>
            <a:r>
              <a:rPr lang="es-MX" sz="2000" dirty="0" err="1">
                <a:solidFill>
                  <a:schemeClr val="bg1"/>
                </a:solidFill>
              </a:rPr>
              <a:t>Wambo</a:t>
            </a:r>
            <a:r>
              <a:rPr lang="es-MX" sz="2000" dirty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Evaluaciones periódicas e ingresos de proveedores.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Responsables de garantizar la presentación oportuna de las solicitudes de pago a los distintos proveedores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Brindar asesoría y acompañamiento a los diferentes equipos respecto a la búsqueda de soluciones en los diferentes procesos.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b="0" i="0" u="none" strike="noStrike" baseline="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endParaRPr lang="es-MX" sz="2200" dirty="0">
              <a:solidFill>
                <a:schemeClr val="bg1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endParaRPr lang="es-MX" sz="2200" b="1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40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3" y="2717098"/>
            <a:ext cx="7709095" cy="18524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2320884" y="3201978"/>
            <a:ext cx="805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CorePaintB3W01-Regular" panose="020B0A06030302020204" charset="0"/>
              </a:rPr>
              <a:t>FINANZAS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813141" y="5149828"/>
            <a:ext cx="522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Xiomara Pérez| Coordinadora financiera</a:t>
            </a:r>
          </a:p>
          <a:p>
            <a:r>
              <a:rPr lang="es-S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</a:t>
            </a: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84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65" y="-29959"/>
            <a:ext cx="12414129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3" y="180422"/>
            <a:ext cx="1985437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96512" y="139688"/>
            <a:ext cx="2202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0072CE"/>
                </a:solidFill>
                <a:latin typeface="CorePaintB3W01-Regular" panose="020B0A06030302020204" charset="0"/>
              </a:rPr>
              <a:t>FINANZAS</a:t>
            </a:r>
            <a:endParaRPr lang="es-MX" sz="3200" b="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02" y="5848751"/>
            <a:ext cx="1656720" cy="629486"/>
          </a:xfrm>
          <a:prstGeom prst="rect">
            <a:avLst/>
          </a:prstGeom>
          <a:ln>
            <a:noFill/>
          </a:ln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37D3ECE-C9A4-4A3A-B14C-611F4E66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z="4000" dirty="0">
                <a:solidFill>
                  <a:schemeClr val="accent5"/>
                </a:solidFill>
              </a:rPr>
              <a:t>Equipo conformado por:</a:t>
            </a:r>
          </a:p>
          <a:p>
            <a:pPr marL="0" indent="0">
              <a:buNone/>
            </a:pPr>
            <a:endParaRPr lang="es-MX" sz="2000" dirty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2 Técnicos contables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accent5"/>
                </a:solidFill>
              </a:rPr>
              <a:t>1 Coordinadora de Finanzas</a:t>
            </a:r>
          </a:p>
          <a:p>
            <a:pPr marL="0" indent="0">
              <a:buNone/>
            </a:pP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15718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9" y="180422"/>
            <a:ext cx="6421535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96513" y="139688"/>
            <a:ext cx="6160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ACTIVIDADES DEL ÁREA DE FINANZAS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280" y="193150"/>
            <a:ext cx="1656720" cy="629486"/>
          </a:xfrm>
          <a:prstGeom prst="rect">
            <a:avLst/>
          </a:prstGeom>
          <a:ln>
            <a:noFill/>
          </a:ln>
        </p:spPr>
      </p:pic>
      <p:graphicFrame>
        <p:nvGraphicFramePr>
          <p:cNvPr id="14" name="Marcador de contenido 3">
            <a:extLst>
              <a:ext uri="{FF2B5EF4-FFF2-40B4-BE49-F238E27FC236}">
                <a16:creationId xmlns:a16="http://schemas.microsoft.com/office/drawing/2014/main" id="{CEA4F29F-0247-4DE8-9518-40668A2F7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423175"/>
              </p:ext>
            </p:extLst>
          </p:nvPr>
        </p:nvGraphicFramePr>
        <p:xfrm>
          <a:off x="443340" y="1352568"/>
          <a:ext cx="10910460" cy="4824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2150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0" y="180422"/>
            <a:ext cx="4269318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665540" y="136971"/>
            <a:ext cx="6160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MEMORIA FOTOGRÁFICA 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45" y="180422"/>
            <a:ext cx="1656720" cy="629486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327FEB-381E-41EF-9807-E66D72290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7" y="1441974"/>
            <a:ext cx="2679178" cy="6438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E3D0A3-29A0-4DB1-A963-FD1B8F985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28" y="4208666"/>
            <a:ext cx="8124104" cy="6438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BF0D03E-DE53-4036-BE63-D6B9B2205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78" y="1441974"/>
            <a:ext cx="3135086" cy="6438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C910AC-DF06-4916-A350-B28B607A3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84" y="1441974"/>
            <a:ext cx="3956434" cy="6438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54C454-1AD0-40A9-846C-B744E43E8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7" y="4239189"/>
            <a:ext cx="2465801" cy="64380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4CF8375-EDAA-4077-9D8F-EE2EC706FDAE}"/>
              </a:ext>
            </a:extLst>
          </p:cNvPr>
          <p:cNvSpPr/>
          <p:nvPr/>
        </p:nvSpPr>
        <p:spPr>
          <a:xfrm>
            <a:off x="537239" y="1564388"/>
            <a:ext cx="2197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b="1" dirty="0">
                <a:solidFill>
                  <a:schemeClr val="bg1"/>
                </a:solidFill>
              </a:rPr>
              <a:t>Elaboración de PUDR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5E606A4-2A0D-4C28-8DAF-D0DE95FFF649}"/>
              </a:ext>
            </a:extLst>
          </p:cNvPr>
          <p:cNvSpPr/>
          <p:nvPr/>
        </p:nvSpPr>
        <p:spPr>
          <a:xfrm>
            <a:off x="4866734" y="1445465"/>
            <a:ext cx="2575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Presentación de avances </a:t>
            </a:r>
          </a:p>
          <a:p>
            <a:r>
              <a:rPr lang="es-MX" b="1" dirty="0">
                <a:solidFill>
                  <a:schemeClr val="bg1"/>
                </a:solidFill>
              </a:rPr>
              <a:t>al donante</a:t>
            </a:r>
            <a:endParaRPr lang="es-SV" b="1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1FC5488-F552-4DB8-A095-323D063140F1}"/>
              </a:ext>
            </a:extLst>
          </p:cNvPr>
          <p:cNvSpPr/>
          <p:nvPr/>
        </p:nvSpPr>
        <p:spPr>
          <a:xfrm>
            <a:off x="8054984" y="1564388"/>
            <a:ext cx="384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Asegurar el Resguardo de documentos</a:t>
            </a:r>
            <a:endParaRPr lang="es-SV" b="1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B6D4356-E905-4597-BFDE-E67951DF0743}"/>
              </a:ext>
            </a:extLst>
          </p:cNvPr>
          <p:cNvSpPr/>
          <p:nvPr/>
        </p:nvSpPr>
        <p:spPr>
          <a:xfrm>
            <a:off x="371499" y="4345902"/>
            <a:ext cx="2254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b="1" dirty="0">
                <a:solidFill>
                  <a:schemeClr val="bg1"/>
                </a:solidFill>
              </a:rPr>
              <a:t>Monitoreo Financiero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E14594A-69D0-400D-97C6-381CF2A4506E}"/>
              </a:ext>
            </a:extLst>
          </p:cNvPr>
          <p:cNvSpPr/>
          <p:nvPr/>
        </p:nvSpPr>
        <p:spPr>
          <a:xfrm>
            <a:off x="3694830" y="4345902"/>
            <a:ext cx="512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Talleres financieros impartidos a oficina FM y socios</a:t>
            </a:r>
            <a:endParaRPr lang="es-SV" b="1" dirty="0">
              <a:solidFill>
                <a:schemeClr val="bg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2762515-6172-4D7C-8A9B-FF10FA5D4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67" y="2208192"/>
            <a:ext cx="1974838" cy="17390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F1F315E-2497-461B-AC79-95ADC09AB0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55"/>
          <a:stretch/>
        </p:blipFill>
        <p:spPr>
          <a:xfrm>
            <a:off x="2355333" y="2204900"/>
            <a:ext cx="2013915" cy="17390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A315753-A01A-4CB5-A9EE-84D940CB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830" y="2224197"/>
            <a:ext cx="3141134" cy="170048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6E3D66F-FC19-46F1-B062-D8499EDAD6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169"/>
          <a:stretch/>
        </p:blipFill>
        <p:spPr>
          <a:xfrm>
            <a:off x="9863227" y="2144880"/>
            <a:ext cx="1499705" cy="182226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5F0A2FF-6C4D-4E57-9B83-3F236E0D81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4815" y="2150471"/>
            <a:ext cx="1210609" cy="182226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60DED72-AFEB-48AF-B99D-45B1DD5A2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67" y="4934309"/>
            <a:ext cx="2465801" cy="176863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8223066-0391-4A90-959D-DAF28A492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0917" y="4963870"/>
            <a:ext cx="2665110" cy="173131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F22A46F-CFE1-448E-B6B9-17605A8A5F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8828" y="4956113"/>
            <a:ext cx="2894003" cy="173907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2078AE2-215F-44D5-B38E-927E0302BE6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251" r="12819"/>
          <a:stretch/>
        </p:blipFill>
        <p:spPr>
          <a:xfrm>
            <a:off x="6257241" y="4963870"/>
            <a:ext cx="2420934" cy="17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5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991987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3" y="180422"/>
            <a:ext cx="2282814" cy="4978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071A6F0-BA47-5AF0-7C01-8E4B660D3106}"/>
              </a:ext>
            </a:extLst>
          </p:cNvPr>
          <p:cNvSpPr txBox="1"/>
          <p:nvPr/>
        </p:nvSpPr>
        <p:spPr>
          <a:xfrm>
            <a:off x="954373" y="158330"/>
            <a:ext cx="5257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0072CE"/>
                </a:solidFill>
                <a:latin typeface="CorePaintB3W01-Regular" panose="020B0A06030302020204" charset="0"/>
              </a:rPr>
              <a:t>ORGANIGRAMA </a:t>
            </a:r>
            <a:r>
              <a:rPr lang="es-MX" sz="3200" dirty="0">
                <a:solidFill>
                  <a:schemeClr val="bg1"/>
                </a:solidFill>
                <a:latin typeface="CorePaintB3W01-Regular" panose="020B0A06030302020204" charset="0"/>
              </a:rPr>
              <a:t>PREVENCIÓN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DF545-073D-BC05-9B4F-C3F91284B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21" y="135974"/>
            <a:ext cx="1656720" cy="629486"/>
          </a:xfrm>
          <a:prstGeom prst="rect">
            <a:avLst/>
          </a:prstGeom>
          <a:ln>
            <a:noFill/>
          </a:ln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F9CFDBE-1B8B-4CA5-B157-142400E95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696375"/>
              </p:ext>
            </p:extLst>
          </p:nvPr>
        </p:nvGraphicFramePr>
        <p:xfrm>
          <a:off x="162702" y="925982"/>
          <a:ext cx="11840112" cy="5932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DDC4EB3-CD6C-4873-9656-FF72488B4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720668"/>
              </p:ext>
            </p:extLst>
          </p:nvPr>
        </p:nvGraphicFramePr>
        <p:xfrm>
          <a:off x="-903891" y="4445876"/>
          <a:ext cx="5150070" cy="241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864974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CD93B3-78A4-047D-7EAB-B3DDD650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3038"/>
            <a:ext cx="11877675" cy="6427787"/>
          </a:xfrm>
          <a:prstGeom prst="rect">
            <a:avLst/>
          </a:prstGeom>
          <a:solidFill>
            <a:srgbClr val="0072CE"/>
          </a:solidFill>
          <a:ln>
            <a:noFill/>
          </a:ln>
        </p:spPr>
      </p:pic>
      <p:pic>
        <p:nvPicPr>
          <p:cNvPr id="5" name="Imagen 7">
            <a:extLst>
              <a:ext uri="{FF2B5EF4-FFF2-40B4-BE49-F238E27FC236}">
                <a16:creationId xmlns:a16="http://schemas.microsoft.com/office/drawing/2014/main" id="{FF8FE229-93C6-4ECD-BB47-8E69CF3C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3" y="2254958"/>
            <a:ext cx="2850855" cy="10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16" y="3612570"/>
            <a:ext cx="3117769" cy="592306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F749842A-9730-4347-8EE0-C35ADA88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116" y="3587655"/>
            <a:ext cx="31177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s-MX" sz="3600" dirty="0">
                <a:solidFill>
                  <a:schemeClr val="bg1"/>
                </a:solidFill>
                <a:latin typeface="CorePaintB3W01-Regular" panose="020B0A0603030202020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52404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5B1409D-F251-F463-6542-45B6696310D7}"/>
              </a:ext>
            </a:extLst>
          </p:cNvPr>
          <p:cNvSpPr txBox="1"/>
          <p:nvPr/>
        </p:nvSpPr>
        <p:spPr>
          <a:xfrm>
            <a:off x="596512" y="1631580"/>
            <a:ext cx="10529795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SV" sz="1200" b="0" i="0" u="none" strike="noStrike" baseline="0" dirty="0">
              <a:solidFill>
                <a:srgbClr val="0072CE"/>
              </a:solidFill>
              <a:latin typeface="Bahnschrift" panose="020B0502040204020203" pitchFamily="34" charset="0"/>
            </a:endParaRPr>
          </a:p>
          <a:p>
            <a:r>
              <a:rPr lang="es-MX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Programas de prevención integral para HSH, TS y </a:t>
            </a:r>
            <a:r>
              <a:rPr lang="es-MX" sz="2800" i="0" u="none" strike="noStrike" baseline="0" dirty="0" err="1">
                <a:solidFill>
                  <a:srgbClr val="0072CE"/>
                </a:solidFill>
                <a:latin typeface="CorePaintB3W01-Regular" panose="020B0A06030302020204" charset="0"/>
              </a:rPr>
              <a:t>Mtrans</a:t>
            </a:r>
            <a:r>
              <a:rPr lang="es-MX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:</a:t>
            </a:r>
          </a:p>
          <a:p>
            <a:endParaRPr lang="es-SV" sz="2800" i="0" u="none" strike="noStrike" baseline="0" dirty="0">
              <a:solidFill>
                <a:srgbClr val="0072CE"/>
              </a:solidFill>
              <a:latin typeface="CorePaintB3W01-Regular" panose="020B0A060303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Consejería basada en la disminución de riesgo.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Oferta de servicios de pruebas de VIH en laboratorios clínicos de Unidades Móviles, VIC</a:t>
            </a:r>
            <a:r>
              <a:rPr lang="es-MX" sz="2800" dirty="0">
                <a:solidFill>
                  <a:srgbClr val="0072CE"/>
                </a:solidFill>
                <a:latin typeface="CorePaintB3W01-Regular" panose="020B0A06030302020204" charset="0"/>
              </a:rPr>
              <a:t>IT</a:t>
            </a:r>
            <a:r>
              <a:rPr lang="es-MX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S y Clínicas Amigables y Laboratorios Clínicos Privados, con post consejería.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0072CE"/>
                </a:solidFill>
                <a:latin typeface="CorePaintB3W01-Regular" panose="020B0A06030302020204" charset="0"/>
              </a:rPr>
              <a:t>V</a:t>
            </a:r>
            <a:r>
              <a:rPr lang="es-MX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inculación y referencia </a:t>
            </a:r>
            <a:r>
              <a:rPr lang="es-MX" sz="2800" dirty="0">
                <a:solidFill>
                  <a:srgbClr val="0072CE"/>
                </a:solidFill>
                <a:latin typeface="CorePaintB3W01-Regular" panose="020B0A06030302020204" charset="0"/>
              </a:rPr>
              <a:t>a servicios integrales a Ministerio de Salud</a:t>
            </a:r>
            <a:r>
              <a:rPr lang="es-MX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80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Entrega de paquetes de insumos de Prevención ( condones y lubricantes)</a:t>
            </a:r>
          </a:p>
          <a:p>
            <a:r>
              <a:rPr lang="es-SV" sz="1800" b="0" i="0" u="none" strike="noStrike" baseline="0" dirty="0">
                <a:solidFill>
                  <a:srgbClr val="0072CE"/>
                </a:solidFill>
                <a:latin typeface="Bahnschrift" panose="020B0502040204020203" pitchFamily="34" charset="0"/>
              </a:rPr>
              <a:t>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3" y="180422"/>
            <a:ext cx="6421535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96512" y="139688"/>
            <a:ext cx="8803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MODULO DE PREVENCIÓN  </a:t>
            </a:r>
          </a:p>
          <a:p>
            <a:r>
              <a:rPr lang="es-MX" sz="3200" b="0" i="0" u="none" strike="noStrike" baseline="0" dirty="0">
                <a:solidFill>
                  <a:schemeClr val="bg1"/>
                </a:solidFill>
                <a:latin typeface="CorePaintB3W01-Regular" panose="020B0A06030302020204" charset="0"/>
              </a:rPr>
              <a:t>SERVICIOS  DIFERENCIADOS </a:t>
            </a:r>
            <a:r>
              <a:rPr lang="es-MX" sz="3200" dirty="0">
                <a:solidFill>
                  <a:schemeClr val="bg1"/>
                </a:solidFill>
                <a:latin typeface="CorePaintB3W01-Regular" panose="020B0A06030302020204" charset="0"/>
              </a:rPr>
              <a:t>ATENCIÓN PRIMARIA EN</a:t>
            </a:r>
            <a:r>
              <a:rPr lang="es-MX" sz="3200" b="0" i="0" u="none" strike="noStrike" baseline="0" dirty="0">
                <a:solidFill>
                  <a:schemeClr val="bg1"/>
                </a:solidFill>
                <a:latin typeface="CorePaintB3W01-Regular" panose="020B0A06030302020204" charset="0"/>
              </a:rPr>
              <a:t> VIH 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2E133-55E1-47D0-C95E-603E9398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02" y="5848751"/>
            <a:ext cx="1656720" cy="62948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64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ángulo 86"/>
          <p:cNvSpPr/>
          <p:nvPr/>
        </p:nvSpPr>
        <p:spPr>
          <a:xfrm flipV="1">
            <a:off x="1608988" y="-32787"/>
            <a:ext cx="10583012" cy="1140868"/>
          </a:xfrm>
          <a:prstGeom prst="rect">
            <a:avLst/>
          </a:prstGeom>
          <a:solidFill>
            <a:srgbClr val="11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5" name="Rectángulo 6"/>
          <p:cNvSpPr/>
          <p:nvPr/>
        </p:nvSpPr>
        <p:spPr>
          <a:xfrm>
            <a:off x="236456" y="-32787"/>
            <a:ext cx="5412322" cy="6945682"/>
          </a:xfrm>
          <a:custGeom>
            <a:avLst/>
            <a:gdLst>
              <a:gd name="connsiteX0" fmla="*/ 0 w 6325644"/>
              <a:gd name="connsiteY0" fmla="*/ 0 h 6858000"/>
              <a:gd name="connsiteX1" fmla="*/ 6325644 w 6325644"/>
              <a:gd name="connsiteY1" fmla="*/ 0 h 6858000"/>
              <a:gd name="connsiteX2" fmla="*/ 6325644 w 6325644"/>
              <a:gd name="connsiteY2" fmla="*/ 6858000 h 6858000"/>
              <a:gd name="connsiteX3" fmla="*/ 0 w 6325644"/>
              <a:gd name="connsiteY3" fmla="*/ 6858000 h 6858000"/>
              <a:gd name="connsiteX4" fmla="*/ 0 w 6325644"/>
              <a:gd name="connsiteY4" fmla="*/ 0 h 6858000"/>
              <a:gd name="connsiteX0" fmla="*/ 0 w 6325644"/>
              <a:gd name="connsiteY0" fmla="*/ 0 h 6858000"/>
              <a:gd name="connsiteX1" fmla="*/ 4033381 w 6325644"/>
              <a:gd name="connsiteY1" fmla="*/ 25052 h 6858000"/>
              <a:gd name="connsiteX2" fmla="*/ 6325644 w 6325644"/>
              <a:gd name="connsiteY2" fmla="*/ 6858000 h 6858000"/>
              <a:gd name="connsiteX3" fmla="*/ 0 w 6325644"/>
              <a:gd name="connsiteY3" fmla="*/ 6858000 h 6858000"/>
              <a:gd name="connsiteX4" fmla="*/ 0 w 6325644"/>
              <a:gd name="connsiteY4" fmla="*/ 0 h 6858000"/>
              <a:gd name="connsiteX0" fmla="*/ 0 w 7540668"/>
              <a:gd name="connsiteY0" fmla="*/ 0 h 6858000"/>
              <a:gd name="connsiteX1" fmla="*/ 4033381 w 7540668"/>
              <a:gd name="connsiteY1" fmla="*/ 25052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7540668"/>
              <a:gd name="connsiteY0" fmla="*/ 0 h 6858000"/>
              <a:gd name="connsiteX1" fmla="*/ 4033381 w 7540668"/>
              <a:gd name="connsiteY1" fmla="*/ 25052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7540668"/>
              <a:gd name="connsiteY0" fmla="*/ 0 h 6858000"/>
              <a:gd name="connsiteX1" fmla="*/ 5388084 w 7540668"/>
              <a:gd name="connsiteY1" fmla="*/ 55485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7540668"/>
              <a:gd name="connsiteY0" fmla="*/ 0 h 6858000"/>
              <a:gd name="connsiteX1" fmla="*/ 5388084 w 7540668"/>
              <a:gd name="connsiteY1" fmla="*/ 55485 h 6858000"/>
              <a:gd name="connsiteX2" fmla="*/ 7540668 w 7540668"/>
              <a:gd name="connsiteY2" fmla="*/ 6858000 h 6858000"/>
              <a:gd name="connsiteX3" fmla="*/ 0 w 7540668"/>
              <a:gd name="connsiteY3" fmla="*/ 6858000 h 6858000"/>
              <a:gd name="connsiteX4" fmla="*/ 0 w 7540668"/>
              <a:gd name="connsiteY4" fmla="*/ 0 h 6858000"/>
              <a:gd name="connsiteX0" fmla="*/ 0 w 6667075"/>
              <a:gd name="connsiteY0" fmla="*/ 0 h 6858000"/>
              <a:gd name="connsiteX1" fmla="*/ 5388084 w 6667075"/>
              <a:gd name="connsiteY1" fmla="*/ 55485 h 6858000"/>
              <a:gd name="connsiteX2" fmla="*/ 6667075 w 6667075"/>
              <a:gd name="connsiteY2" fmla="*/ 6847856 h 6858000"/>
              <a:gd name="connsiteX3" fmla="*/ 0 w 6667075"/>
              <a:gd name="connsiteY3" fmla="*/ 6858000 h 6858000"/>
              <a:gd name="connsiteX4" fmla="*/ 0 w 6667075"/>
              <a:gd name="connsiteY4" fmla="*/ 0 h 6858000"/>
              <a:gd name="connsiteX0" fmla="*/ 0 w 6667075"/>
              <a:gd name="connsiteY0" fmla="*/ 0 h 6858000"/>
              <a:gd name="connsiteX1" fmla="*/ 5388084 w 6667075"/>
              <a:gd name="connsiteY1" fmla="*/ 55485 h 6858000"/>
              <a:gd name="connsiteX2" fmla="*/ 6667075 w 6667075"/>
              <a:gd name="connsiteY2" fmla="*/ 6847856 h 6858000"/>
              <a:gd name="connsiteX3" fmla="*/ 0 w 6667075"/>
              <a:gd name="connsiteY3" fmla="*/ 6858000 h 6858000"/>
              <a:gd name="connsiteX4" fmla="*/ 0 w 6667075"/>
              <a:gd name="connsiteY4" fmla="*/ 0 h 6858000"/>
              <a:gd name="connsiteX0" fmla="*/ 0 w 6667075"/>
              <a:gd name="connsiteY0" fmla="*/ 0 h 6858000"/>
              <a:gd name="connsiteX1" fmla="*/ 5388084 w 6667075"/>
              <a:gd name="connsiteY1" fmla="*/ 55485 h 6858000"/>
              <a:gd name="connsiteX2" fmla="*/ 6667075 w 6667075"/>
              <a:gd name="connsiteY2" fmla="*/ 6847856 h 6858000"/>
              <a:gd name="connsiteX3" fmla="*/ 0 w 6667075"/>
              <a:gd name="connsiteY3" fmla="*/ 6858000 h 6858000"/>
              <a:gd name="connsiteX4" fmla="*/ 0 w 66670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075" h="6858000">
                <a:moveTo>
                  <a:pt x="0" y="0"/>
                </a:moveTo>
                <a:lnTo>
                  <a:pt x="5388084" y="55485"/>
                </a:lnTo>
                <a:cubicBezTo>
                  <a:pt x="7304165" y="2251978"/>
                  <a:pt x="3924963" y="3866367"/>
                  <a:pt x="6667075" y="684785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15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ángulo 32"/>
          <p:cNvSpPr/>
          <p:nvPr/>
        </p:nvSpPr>
        <p:spPr>
          <a:xfrm>
            <a:off x="-1" y="-87682"/>
            <a:ext cx="1869663" cy="6945683"/>
          </a:xfrm>
          <a:custGeom>
            <a:avLst/>
            <a:gdLst>
              <a:gd name="connsiteX0" fmla="*/ 0 w 2806262"/>
              <a:gd name="connsiteY0" fmla="*/ 0 h 6858000"/>
              <a:gd name="connsiteX1" fmla="*/ 2806262 w 2806262"/>
              <a:gd name="connsiteY1" fmla="*/ 0 h 6858000"/>
              <a:gd name="connsiteX2" fmla="*/ 2806262 w 2806262"/>
              <a:gd name="connsiteY2" fmla="*/ 6858000 h 6858000"/>
              <a:gd name="connsiteX3" fmla="*/ 0 w 2806262"/>
              <a:gd name="connsiteY3" fmla="*/ 6858000 h 6858000"/>
              <a:gd name="connsiteX4" fmla="*/ 0 w 2806262"/>
              <a:gd name="connsiteY4" fmla="*/ 0 h 6858000"/>
              <a:gd name="connsiteX0" fmla="*/ 0 w 2806262"/>
              <a:gd name="connsiteY0" fmla="*/ 21021 h 6879021"/>
              <a:gd name="connsiteX1" fmla="*/ 1776249 w 2806262"/>
              <a:gd name="connsiteY1" fmla="*/ 0 h 6879021"/>
              <a:gd name="connsiteX2" fmla="*/ 2806262 w 2806262"/>
              <a:gd name="connsiteY2" fmla="*/ 6879021 h 6879021"/>
              <a:gd name="connsiteX3" fmla="*/ 0 w 2806262"/>
              <a:gd name="connsiteY3" fmla="*/ 6879021 h 6879021"/>
              <a:gd name="connsiteX4" fmla="*/ 0 w 2806262"/>
              <a:gd name="connsiteY4" fmla="*/ 21021 h 6879021"/>
              <a:gd name="connsiteX0" fmla="*/ 0 w 3913254"/>
              <a:gd name="connsiteY0" fmla="*/ 21021 h 6879021"/>
              <a:gd name="connsiteX1" fmla="*/ 1776249 w 3913254"/>
              <a:gd name="connsiteY1" fmla="*/ 0 h 6879021"/>
              <a:gd name="connsiteX2" fmla="*/ 2806262 w 3913254"/>
              <a:gd name="connsiteY2" fmla="*/ 6879021 h 6879021"/>
              <a:gd name="connsiteX3" fmla="*/ 0 w 3913254"/>
              <a:gd name="connsiteY3" fmla="*/ 6879021 h 6879021"/>
              <a:gd name="connsiteX4" fmla="*/ 0 w 3913254"/>
              <a:gd name="connsiteY4" fmla="*/ 21021 h 6879021"/>
              <a:gd name="connsiteX0" fmla="*/ 0 w 3637481"/>
              <a:gd name="connsiteY0" fmla="*/ 21021 h 6889531"/>
              <a:gd name="connsiteX1" fmla="*/ 1776249 w 3637481"/>
              <a:gd name="connsiteY1" fmla="*/ 0 h 6889531"/>
              <a:gd name="connsiteX2" fmla="*/ 1826654 w 3637481"/>
              <a:gd name="connsiteY2" fmla="*/ 6889531 h 6889531"/>
              <a:gd name="connsiteX3" fmla="*/ 0 w 3637481"/>
              <a:gd name="connsiteY3" fmla="*/ 6879021 h 6889531"/>
              <a:gd name="connsiteX4" fmla="*/ 0 w 3637481"/>
              <a:gd name="connsiteY4" fmla="*/ 21021 h 6889531"/>
              <a:gd name="connsiteX0" fmla="*/ 0 w 3644189"/>
              <a:gd name="connsiteY0" fmla="*/ 21021 h 6889531"/>
              <a:gd name="connsiteX1" fmla="*/ 1776249 w 3644189"/>
              <a:gd name="connsiteY1" fmla="*/ 0 h 6889531"/>
              <a:gd name="connsiteX2" fmla="*/ 1826654 w 3644189"/>
              <a:gd name="connsiteY2" fmla="*/ 6889531 h 6889531"/>
              <a:gd name="connsiteX3" fmla="*/ 0 w 3644189"/>
              <a:gd name="connsiteY3" fmla="*/ 6879021 h 6889531"/>
              <a:gd name="connsiteX4" fmla="*/ 0 w 3644189"/>
              <a:gd name="connsiteY4" fmla="*/ 21021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89" h="6889531">
                <a:moveTo>
                  <a:pt x="0" y="21021"/>
                </a:moveTo>
                <a:lnTo>
                  <a:pt x="1776249" y="0"/>
                </a:lnTo>
                <a:cubicBezTo>
                  <a:pt x="6103008" y="3323021"/>
                  <a:pt x="1514917" y="1569545"/>
                  <a:pt x="1826654" y="6889531"/>
                </a:cubicBezTo>
                <a:lnTo>
                  <a:pt x="0" y="6879021"/>
                </a:lnTo>
                <a:lnTo>
                  <a:pt x="0" y="21021"/>
                </a:lnTo>
                <a:close/>
              </a:path>
            </a:pathLst>
          </a:custGeom>
          <a:solidFill>
            <a:srgbClr val="327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Highlight Device">
            <a:extLst>
              <a:ext uri="{FF2B5EF4-FFF2-40B4-BE49-F238E27FC236}">
                <a16:creationId xmlns:a16="http://schemas.microsoft.com/office/drawing/2014/main" id="{90370C49-7480-45A9-9362-CAE931FF34EC}"/>
              </a:ext>
            </a:extLst>
          </p:cNvPr>
          <p:cNvSpPr>
            <a:spLocks/>
          </p:cNvSpPr>
          <p:nvPr/>
        </p:nvSpPr>
        <p:spPr bwMode="auto">
          <a:xfrm>
            <a:off x="4179398" y="190367"/>
            <a:ext cx="7602493" cy="780775"/>
          </a:xfrm>
          <a:custGeom>
            <a:avLst/>
            <a:gdLst>
              <a:gd name="T0" fmla="*/ 2 w 467"/>
              <a:gd name="T1" fmla="*/ 118 h 125"/>
              <a:gd name="T2" fmla="*/ 4 w 467"/>
              <a:gd name="T3" fmla="*/ 113 h 125"/>
              <a:gd name="T4" fmla="*/ 2 w 467"/>
              <a:gd name="T5" fmla="*/ 103 h 125"/>
              <a:gd name="T6" fmla="*/ 5 w 467"/>
              <a:gd name="T7" fmla="*/ 96 h 125"/>
              <a:gd name="T8" fmla="*/ 3 w 467"/>
              <a:gd name="T9" fmla="*/ 83 h 125"/>
              <a:gd name="T10" fmla="*/ 3 w 467"/>
              <a:gd name="T11" fmla="*/ 71 h 125"/>
              <a:gd name="T12" fmla="*/ 4 w 467"/>
              <a:gd name="T13" fmla="*/ 63 h 125"/>
              <a:gd name="T14" fmla="*/ 3 w 467"/>
              <a:gd name="T15" fmla="*/ 46 h 125"/>
              <a:gd name="T16" fmla="*/ 5 w 467"/>
              <a:gd name="T17" fmla="*/ 39 h 125"/>
              <a:gd name="T18" fmla="*/ 5 w 467"/>
              <a:gd name="T19" fmla="*/ 30 h 125"/>
              <a:gd name="T20" fmla="*/ 5 w 467"/>
              <a:gd name="T21" fmla="*/ 19 h 125"/>
              <a:gd name="T22" fmla="*/ 6 w 467"/>
              <a:gd name="T23" fmla="*/ 14 h 125"/>
              <a:gd name="T24" fmla="*/ 43 w 467"/>
              <a:gd name="T25" fmla="*/ 11 h 125"/>
              <a:gd name="T26" fmla="*/ 64 w 467"/>
              <a:gd name="T27" fmla="*/ 10 h 125"/>
              <a:gd name="T28" fmla="*/ 80 w 467"/>
              <a:gd name="T29" fmla="*/ 10 h 125"/>
              <a:gd name="T30" fmla="*/ 102 w 467"/>
              <a:gd name="T31" fmla="*/ 9 h 125"/>
              <a:gd name="T32" fmla="*/ 112 w 467"/>
              <a:gd name="T33" fmla="*/ 9 h 125"/>
              <a:gd name="T34" fmla="*/ 133 w 467"/>
              <a:gd name="T35" fmla="*/ 8 h 125"/>
              <a:gd name="T36" fmla="*/ 157 w 467"/>
              <a:gd name="T37" fmla="*/ 8 h 125"/>
              <a:gd name="T38" fmla="*/ 180 w 467"/>
              <a:gd name="T39" fmla="*/ 8 h 125"/>
              <a:gd name="T40" fmla="*/ 199 w 467"/>
              <a:gd name="T41" fmla="*/ 7 h 125"/>
              <a:gd name="T42" fmla="*/ 229 w 467"/>
              <a:gd name="T43" fmla="*/ 7 h 125"/>
              <a:gd name="T44" fmla="*/ 241 w 467"/>
              <a:gd name="T45" fmla="*/ 8 h 125"/>
              <a:gd name="T46" fmla="*/ 263 w 467"/>
              <a:gd name="T47" fmla="*/ 8 h 125"/>
              <a:gd name="T48" fmla="*/ 297 w 467"/>
              <a:gd name="T49" fmla="*/ 8 h 125"/>
              <a:gd name="T50" fmla="*/ 314 w 467"/>
              <a:gd name="T51" fmla="*/ 8 h 125"/>
              <a:gd name="T52" fmla="*/ 331 w 467"/>
              <a:gd name="T53" fmla="*/ 8 h 125"/>
              <a:gd name="T54" fmla="*/ 347 w 467"/>
              <a:gd name="T55" fmla="*/ 9 h 125"/>
              <a:gd name="T56" fmla="*/ 374 w 467"/>
              <a:gd name="T57" fmla="*/ 9 h 125"/>
              <a:gd name="T58" fmla="*/ 386 w 467"/>
              <a:gd name="T59" fmla="*/ 7 h 125"/>
              <a:gd name="T60" fmla="*/ 397 w 467"/>
              <a:gd name="T61" fmla="*/ 7 h 125"/>
              <a:gd name="T62" fmla="*/ 443 w 467"/>
              <a:gd name="T63" fmla="*/ 3 h 125"/>
              <a:gd name="T64" fmla="*/ 465 w 467"/>
              <a:gd name="T65" fmla="*/ 0 h 125"/>
              <a:gd name="T66" fmla="*/ 463 w 467"/>
              <a:gd name="T67" fmla="*/ 6 h 125"/>
              <a:gd name="T68" fmla="*/ 463 w 467"/>
              <a:gd name="T69" fmla="*/ 20 h 125"/>
              <a:gd name="T70" fmla="*/ 465 w 467"/>
              <a:gd name="T71" fmla="*/ 31 h 125"/>
              <a:gd name="T72" fmla="*/ 464 w 467"/>
              <a:gd name="T73" fmla="*/ 37 h 125"/>
              <a:gd name="T74" fmla="*/ 463 w 467"/>
              <a:gd name="T75" fmla="*/ 44 h 125"/>
              <a:gd name="T76" fmla="*/ 464 w 467"/>
              <a:gd name="T77" fmla="*/ 54 h 125"/>
              <a:gd name="T78" fmla="*/ 464 w 467"/>
              <a:gd name="T79" fmla="*/ 69 h 125"/>
              <a:gd name="T80" fmla="*/ 464 w 467"/>
              <a:gd name="T81" fmla="*/ 87 h 125"/>
              <a:gd name="T82" fmla="*/ 465 w 467"/>
              <a:gd name="T83" fmla="*/ 92 h 125"/>
              <a:gd name="T84" fmla="*/ 462 w 467"/>
              <a:gd name="T85" fmla="*/ 101 h 125"/>
              <a:gd name="T86" fmla="*/ 463 w 467"/>
              <a:gd name="T87" fmla="*/ 115 h 125"/>
              <a:gd name="T88" fmla="*/ 444 w 467"/>
              <a:gd name="T89" fmla="*/ 117 h 125"/>
              <a:gd name="T90" fmla="*/ 420 w 467"/>
              <a:gd name="T91" fmla="*/ 118 h 125"/>
              <a:gd name="T92" fmla="*/ 403 w 467"/>
              <a:gd name="T93" fmla="*/ 120 h 125"/>
              <a:gd name="T94" fmla="*/ 390 w 467"/>
              <a:gd name="T95" fmla="*/ 118 h 125"/>
              <a:gd name="T96" fmla="*/ 317 w 467"/>
              <a:gd name="T97" fmla="*/ 119 h 125"/>
              <a:gd name="T98" fmla="*/ 303 w 467"/>
              <a:gd name="T99" fmla="*/ 119 h 125"/>
              <a:gd name="T100" fmla="*/ 282 w 467"/>
              <a:gd name="T101" fmla="*/ 119 h 125"/>
              <a:gd name="T102" fmla="*/ 258 w 467"/>
              <a:gd name="T103" fmla="*/ 118 h 125"/>
              <a:gd name="T104" fmla="*/ 227 w 467"/>
              <a:gd name="T105" fmla="*/ 119 h 125"/>
              <a:gd name="T106" fmla="*/ 210 w 467"/>
              <a:gd name="T107" fmla="*/ 118 h 125"/>
              <a:gd name="T108" fmla="*/ 195 w 467"/>
              <a:gd name="T109" fmla="*/ 119 h 125"/>
              <a:gd name="T110" fmla="*/ 182 w 467"/>
              <a:gd name="T111" fmla="*/ 119 h 125"/>
              <a:gd name="T112" fmla="*/ 167 w 467"/>
              <a:gd name="T113" fmla="*/ 120 h 125"/>
              <a:gd name="T114" fmla="*/ 137 w 467"/>
              <a:gd name="T115" fmla="*/ 121 h 125"/>
              <a:gd name="T116" fmla="*/ 108 w 467"/>
              <a:gd name="T117" fmla="*/ 121 h 125"/>
              <a:gd name="T118" fmla="*/ 92 w 467"/>
              <a:gd name="T119" fmla="*/ 122 h 125"/>
              <a:gd name="T120" fmla="*/ 51 w 467"/>
              <a:gd name="T121" fmla="*/ 123 h 125"/>
              <a:gd name="T122" fmla="*/ 13 w 467"/>
              <a:gd name="T123" fmla="*/ 122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7" h="125">
                <a:moveTo>
                  <a:pt x="10" y="120"/>
                </a:moveTo>
                <a:cubicBezTo>
                  <a:pt x="10" y="121"/>
                  <a:pt x="8" y="121"/>
                  <a:pt x="8" y="122"/>
                </a:cubicBezTo>
                <a:cubicBezTo>
                  <a:pt x="8" y="122"/>
                  <a:pt x="8" y="122"/>
                  <a:pt x="8" y="122"/>
                </a:cubicBezTo>
                <a:cubicBezTo>
                  <a:pt x="4" y="122"/>
                  <a:pt x="2" y="121"/>
                  <a:pt x="2" y="118"/>
                </a:cubicBezTo>
                <a:cubicBezTo>
                  <a:pt x="2" y="117"/>
                  <a:pt x="2" y="117"/>
                  <a:pt x="1" y="117"/>
                </a:cubicBezTo>
                <a:cubicBezTo>
                  <a:pt x="0" y="117"/>
                  <a:pt x="0" y="116"/>
                  <a:pt x="0" y="116"/>
                </a:cubicBezTo>
                <a:cubicBezTo>
                  <a:pt x="2" y="116"/>
                  <a:pt x="2" y="114"/>
                  <a:pt x="4" y="114"/>
                </a:cubicBezTo>
                <a:cubicBezTo>
                  <a:pt x="5" y="113"/>
                  <a:pt x="4" y="113"/>
                  <a:pt x="4" y="113"/>
                </a:cubicBezTo>
                <a:cubicBezTo>
                  <a:pt x="0" y="112"/>
                  <a:pt x="0" y="110"/>
                  <a:pt x="3" y="108"/>
                </a:cubicBezTo>
                <a:cubicBezTo>
                  <a:pt x="5" y="108"/>
                  <a:pt x="5" y="107"/>
                  <a:pt x="3" y="106"/>
                </a:cubicBezTo>
                <a:cubicBezTo>
                  <a:pt x="2" y="106"/>
                  <a:pt x="2" y="105"/>
                  <a:pt x="3" y="105"/>
                </a:cubicBezTo>
                <a:cubicBezTo>
                  <a:pt x="3" y="104"/>
                  <a:pt x="4" y="104"/>
                  <a:pt x="2" y="103"/>
                </a:cubicBezTo>
                <a:cubicBezTo>
                  <a:pt x="2" y="103"/>
                  <a:pt x="3" y="103"/>
                  <a:pt x="3" y="102"/>
                </a:cubicBezTo>
                <a:cubicBezTo>
                  <a:pt x="6" y="102"/>
                  <a:pt x="6" y="101"/>
                  <a:pt x="4" y="100"/>
                </a:cubicBezTo>
                <a:cubicBezTo>
                  <a:pt x="3" y="99"/>
                  <a:pt x="2" y="98"/>
                  <a:pt x="4" y="97"/>
                </a:cubicBezTo>
                <a:cubicBezTo>
                  <a:pt x="5" y="96"/>
                  <a:pt x="5" y="96"/>
                  <a:pt x="5" y="96"/>
                </a:cubicBezTo>
                <a:cubicBezTo>
                  <a:pt x="5" y="94"/>
                  <a:pt x="4" y="92"/>
                  <a:pt x="4" y="91"/>
                </a:cubicBezTo>
                <a:cubicBezTo>
                  <a:pt x="4" y="91"/>
                  <a:pt x="4" y="90"/>
                  <a:pt x="4" y="90"/>
                </a:cubicBezTo>
                <a:cubicBezTo>
                  <a:pt x="1" y="89"/>
                  <a:pt x="2" y="88"/>
                  <a:pt x="4" y="88"/>
                </a:cubicBezTo>
                <a:cubicBezTo>
                  <a:pt x="2" y="86"/>
                  <a:pt x="1" y="85"/>
                  <a:pt x="3" y="83"/>
                </a:cubicBezTo>
                <a:cubicBezTo>
                  <a:pt x="3" y="83"/>
                  <a:pt x="3" y="83"/>
                  <a:pt x="3" y="83"/>
                </a:cubicBezTo>
                <a:cubicBezTo>
                  <a:pt x="2" y="81"/>
                  <a:pt x="5" y="79"/>
                  <a:pt x="5" y="77"/>
                </a:cubicBezTo>
                <a:cubicBezTo>
                  <a:pt x="4" y="75"/>
                  <a:pt x="2" y="74"/>
                  <a:pt x="2" y="72"/>
                </a:cubicBezTo>
                <a:cubicBezTo>
                  <a:pt x="3" y="72"/>
                  <a:pt x="2" y="71"/>
                  <a:pt x="3" y="71"/>
                </a:cubicBezTo>
                <a:cubicBezTo>
                  <a:pt x="4" y="71"/>
                  <a:pt x="4" y="70"/>
                  <a:pt x="4" y="70"/>
                </a:cubicBezTo>
                <a:cubicBezTo>
                  <a:pt x="3" y="69"/>
                  <a:pt x="3" y="68"/>
                  <a:pt x="5" y="68"/>
                </a:cubicBezTo>
                <a:cubicBezTo>
                  <a:pt x="3" y="67"/>
                  <a:pt x="3" y="66"/>
                  <a:pt x="4" y="65"/>
                </a:cubicBezTo>
                <a:cubicBezTo>
                  <a:pt x="5" y="64"/>
                  <a:pt x="5" y="64"/>
                  <a:pt x="4" y="63"/>
                </a:cubicBezTo>
                <a:cubicBezTo>
                  <a:pt x="3" y="62"/>
                  <a:pt x="2" y="61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3" y="57"/>
                  <a:pt x="5" y="54"/>
                  <a:pt x="5" y="52"/>
                </a:cubicBezTo>
                <a:cubicBezTo>
                  <a:pt x="5" y="49"/>
                  <a:pt x="2" y="48"/>
                  <a:pt x="3" y="46"/>
                </a:cubicBezTo>
                <a:cubicBezTo>
                  <a:pt x="3" y="45"/>
                  <a:pt x="3" y="45"/>
                  <a:pt x="2" y="45"/>
                </a:cubicBezTo>
                <a:cubicBezTo>
                  <a:pt x="1" y="45"/>
                  <a:pt x="1" y="45"/>
                  <a:pt x="1" y="44"/>
                </a:cubicBezTo>
                <a:cubicBezTo>
                  <a:pt x="3" y="44"/>
                  <a:pt x="2" y="43"/>
                  <a:pt x="4" y="42"/>
                </a:cubicBezTo>
                <a:cubicBezTo>
                  <a:pt x="6" y="41"/>
                  <a:pt x="7" y="41"/>
                  <a:pt x="5" y="39"/>
                </a:cubicBezTo>
                <a:cubicBezTo>
                  <a:pt x="4" y="39"/>
                  <a:pt x="3" y="39"/>
                  <a:pt x="5" y="38"/>
                </a:cubicBezTo>
                <a:cubicBezTo>
                  <a:pt x="7" y="37"/>
                  <a:pt x="7" y="35"/>
                  <a:pt x="5" y="34"/>
                </a:cubicBezTo>
                <a:cubicBezTo>
                  <a:pt x="4" y="33"/>
                  <a:pt x="4" y="32"/>
                  <a:pt x="5" y="31"/>
                </a:cubicBezTo>
                <a:cubicBezTo>
                  <a:pt x="6" y="31"/>
                  <a:pt x="6" y="30"/>
                  <a:pt x="5" y="30"/>
                </a:cubicBezTo>
                <a:cubicBezTo>
                  <a:pt x="5" y="29"/>
                  <a:pt x="5" y="29"/>
                  <a:pt x="4" y="29"/>
                </a:cubicBezTo>
                <a:cubicBezTo>
                  <a:pt x="7" y="28"/>
                  <a:pt x="2" y="26"/>
                  <a:pt x="5" y="25"/>
                </a:cubicBezTo>
                <a:cubicBezTo>
                  <a:pt x="7" y="24"/>
                  <a:pt x="4" y="21"/>
                  <a:pt x="6" y="20"/>
                </a:cubicBezTo>
                <a:cubicBezTo>
                  <a:pt x="7" y="19"/>
                  <a:pt x="6" y="19"/>
                  <a:pt x="5" y="19"/>
                </a:cubicBezTo>
                <a:cubicBezTo>
                  <a:pt x="5" y="18"/>
                  <a:pt x="4" y="17"/>
                  <a:pt x="6" y="17"/>
                </a:cubicBezTo>
                <a:cubicBezTo>
                  <a:pt x="7" y="17"/>
                  <a:pt x="8" y="17"/>
                  <a:pt x="8" y="17"/>
                </a:cubicBezTo>
                <a:cubicBezTo>
                  <a:pt x="8" y="16"/>
                  <a:pt x="8" y="15"/>
                  <a:pt x="7" y="15"/>
                </a:cubicBezTo>
                <a:cubicBezTo>
                  <a:pt x="6" y="15"/>
                  <a:pt x="6" y="15"/>
                  <a:pt x="6" y="14"/>
                </a:cubicBezTo>
                <a:cubicBezTo>
                  <a:pt x="6" y="13"/>
                  <a:pt x="7" y="13"/>
                  <a:pt x="8" y="13"/>
                </a:cubicBezTo>
                <a:cubicBezTo>
                  <a:pt x="11" y="14"/>
                  <a:pt x="13" y="14"/>
                  <a:pt x="14" y="11"/>
                </a:cubicBezTo>
                <a:cubicBezTo>
                  <a:pt x="14" y="11"/>
                  <a:pt x="15" y="11"/>
                  <a:pt x="15" y="11"/>
                </a:cubicBezTo>
                <a:cubicBezTo>
                  <a:pt x="25" y="11"/>
                  <a:pt x="34" y="10"/>
                  <a:pt x="43" y="11"/>
                </a:cubicBezTo>
                <a:cubicBezTo>
                  <a:pt x="46" y="11"/>
                  <a:pt x="50" y="10"/>
                  <a:pt x="53" y="10"/>
                </a:cubicBezTo>
                <a:cubicBezTo>
                  <a:pt x="54" y="11"/>
                  <a:pt x="55" y="9"/>
                  <a:pt x="57" y="9"/>
                </a:cubicBezTo>
                <a:cubicBezTo>
                  <a:pt x="58" y="10"/>
                  <a:pt x="59" y="9"/>
                  <a:pt x="60" y="10"/>
                </a:cubicBezTo>
                <a:cubicBezTo>
                  <a:pt x="61" y="11"/>
                  <a:pt x="64" y="11"/>
                  <a:pt x="64" y="10"/>
                </a:cubicBezTo>
                <a:cubicBezTo>
                  <a:pt x="65" y="9"/>
                  <a:pt x="66" y="10"/>
                  <a:pt x="68" y="10"/>
                </a:cubicBezTo>
                <a:cubicBezTo>
                  <a:pt x="70" y="10"/>
                  <a:pt x="73" y="10"/>
                  <a:pt x="7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8" y="9"/>
                  <a:pt x="80" y="9"/>
                  <a:pt x="80" y="10"/>
                </a:cubicBezTo>
                <a:cubicBezTo>
                  <a:pt x="81" y="10"/>
                  <a:pt x="82" y="10"/>
                  <a:pt x="82" y="10"/>
                </a:cubicBezTo>
                <a:cubicBezTo>
                  <a:pt x="86" y="9"/>
                  <a:pt x="90" y="10"/>
                  <a:pt x="94" y="9"/>
                </a:cubicBezTo>
                <a:cubicBezTo>
                  <a:pt x="96" y="9"/>
                  <a:pt x="98" y="10"/>
                  <a:pt x="100" y="9"/>
                </a:cubicBezTo>
                <a:cubicBezTo>
                  <a:pt x="100" y="9"/>
                  <a:pt x="102" y="9"/>
                  <a:pt x="102" y="9"/>
                </a:cubicBezTo>
                <a:cubicBezTo>
                  <a:pt x="103" y="10"/>
                  <a:pt x="104" y="10"/>
                  <a:pt x="105" y="9"/>
                </a:cubicBezTo>
                <a:cubicBezTo>
                  <a:pt x="106" y="9"/>
                  <a:pt x="107" y="9"/>
                  <a:pt x="107" y="9"/>
                </a:cubicBezTo>
                <a:cubicBezTo>
                  <a:pt x="108" y="10"/>
                  <a:pt x="109" y="10"/>
                  <a:pt x="110" y="9"/>
                </a:cubicBezTo>
                <a:cubicBezTo>
                  <a:pt x="111" y="9"/>
                  <a:pt x="111" y="9"/>
                  <a:pt x="112" y="9"/>
                </a:cubicBezTo>
                <a:cubicBezTo>
                  <a:pt x="115" y="9"/>
                  <a:pt x="118" y="9"/>
                  <a:pt x="121" y="9"/>
                </a:cubicBezTo>
                <a:cubicBezTo>
                  <a:pt x="121" y="9"/>
                  <a:pt x="122" y="10"/>
                  <a:pt x="122" y="9"/>
                </a:cubicBezTo>
                <a:cubicBezTo>
                  <a:pt x="122" y="8"/>
                  <a:pt x="123" y="8"/>
                  <a:pt x="124" y="8"/>
                </a:cubicBezTo>
                <a:cubicBezTo>
                  <a:pt x="127" y="10"/>
                  <a:pt x="130" y="8"/>
                  <a:pt x="133" y="8"/>
                </a:cubicBezTo>
                <a:cubicBezTo>
                  <a:pt x="137" y="9"/>
                  <a:pt x="140" y="9"/>
                  <a:pt x="144" y="9"/>
                </a:cubicBezTo>
                <a:cubicBezTo>
                  <a:pt x="146" y="9"/>
                  <a:pt x="148" y="9"/>
                  <a:pt x="149" y="8"/>
                </a:cubicBezTo>
                <a:cubicBezTo>
                  <a:pt x="149" y="8"/>
                  <a:pt x="150" y="8"/>
                  <a:pt x="150" y="8"/>
                </a:cubicBezTo>
                <a:cubicBezTo>
                  <a:pt x="153" y="10"/>
                  <a:pt x="155" y="8"/>
                  <a:pt x="157" y="8"/>
                </a:cubicBezTo>
                <a:cubicBezTo>
                  <a:pt x="160" y="8"/>
                  <a:pt x="163" y="8"/>
                  <a:pt x="166" y="8"/>
                </a:cubicBezTo>
                <a:cubicBezTo>
                  <a:pt x="167" y="8"/>
                  <a:pt x="168" y="9"/>
                  <a:pt x="169" y="8"/>
                </a:cubicBezTo>
                <a:cubicBezTo>
                  <a:pt x="169" y="7"/>
                  <a:pt x="174" y="7"/>
                  <a:pt x="175" y="8"/>
                </a:cubicBezTo>
                <a:cubicBezTo>
                  <a:pt x="176" y="9"/>
                  <a:pt x="178" y="9"/>
                  <a:pt x="180" y="8"/>
                </a:cubicBezTo>
                <a:cubicBezTo>
                  <a:pt x="180" y="8"/>
                  <a:pt x="181" y="8"/>
                  <a:pt x="182" y="8"/>
                </a:cubicBezTo>
                <a:cubicBezTo>
                  <a:pt x="184" y="8"/>
                  <a:pt x="187" y="8"/>
                  <a:pt x="189" y="8"/>
                </a:cubicBezTo>
                <a:cubicBezTo>
                  <a:pt x="191" y="8"/>
                  <a:pt x="193" y="9"/>
                  <a:pt x="194" y="7"/>
                </a:cubicBezTo>
                <a:cubicBezTo>
                  <a:pt x="195" y="7"/>
                  <a:pt x="197" y="7"/>
                  <a:pt x="199" y="7"/>
                </a:cubicBezTo>
                <a:cubicBezTo>
                  <a:pt x="200" y="7"/>
                  <a:pt x="201" y="7"/>
                  <a:pt x="203" y="7"/>
                </a:cubicBezTo>
                <a:cubicBezTo>
                  <a:pt x="210" y="7"/>
                  <a:pt x="218" y="8"/>
                  <a:pt x="225" y="8"/>
                </a:cubicBezTo>
                <a:cubicBezTo>
                  <a:pt x="226" y="8"/>
                  <a:pt x="227" y="8"/>
                  <a:pt x="228" y="7"/>
                </a:cubicBezTo>
                <a:cubicBezTo>
                  <a:pt x="228" y="6"/>
                  <a:pt x="228" y="7"/>
                  <a:pt x="229" y="7"/>
                </a:cubicBezTo>
                <a:cubicBezTo>
                  <a:pt x="230" y="8"/>
                  <a:pt x="231" y="8"/>
                  <a:pt x="233" y="7"/>
                </a:cubicBezTo>
                <a:cubicBezTo>
                  <a:pt x="233" y="7"/>
                  <a:pt x="233" y="7"/>
                  <a:pt x="233" y="7"/>
                </a:cubicBezTo>
                <a:cubicBezTo>
                  <a:pt x="236" y="7"/>
                  <a:pt x="238" y="6"/>
                  <a:pt x="240" y="8"/>
                </a:cubicBezTo>
                <a:cubicBezTo>
                  <a:pt x="240" y="8"/>
                  <a:pt x="241" y="8"/>
                  <a:pt x="241" y="8"/>
                </a:cubicBezTo>
                <a:cubicBezTo>
                  <a:pt x="244" y="6"/>
                  <a:pt x="247" y="8"/>
                  <a:pt x="250" y="7"/>
                </a:cubicBezTo>
                <a:cubicBezTo>
                  <a:pt x="253" y="7"/>
                  <a:pt x="256" y="8"/>
                  <a:pt x="257" y="7"/>
                </a:cubicBezTo>
                <a:cubicBezTo>
                  <a:pt x="259" y="7"/>
                  <a:pt x="260" y="7"/>
                  <a:pt x="261" y="8"/>
                </a:cubicBezTo>
                <a:cubicBezTo>
                  <a:pt x="261" y="8"/>
                  <a:pt x="262" y="8"/>
                  <a:pt x="263" y="8"/>
                </a:cubicBezTo>
                <a:cubicBezTo>
                  <a:pt x="263" y="7"/>
                  <a:pt x="264" y="6"/>
                  <a:pt x="265" y="8"/>
                </a:cubicBezTo>
                <a:cubicBezTo>
                  <a:pt x="265" y="8"/>
                  <a:pt x="266" y="8"/>
                  <a:pt x="266" y="8"/>
                </a:cubicBezTo>
                <a:cubicBezTo>
                  <a:pt x="268" y="6"/>
                  <a:pt x="271" y="7"/>
                  <a:pt x="273" y="7"/>
                </a:cubicBezTo>
                <a:cubicBezTo>
                  <a:pt x="281" y="7"/>
                  <a:pt x="289" y="7"/>
                  <a:pt x="297" y="8"/>
                </a:cubicBezTo>
                <a:cubicBezTo>
                  <a:pt x="300" y="8"/>
                  <a:pt x="302" y="8"/>
                  <a:pt x="305" y="8"/>
                </a:cubicBezTo>
                <a:cubicBezTo>
                  <a:pt x="306" y="8"/>
                  <a:pt x="308" y="8"/>
                  <a:pt x="308" y="7"/>
                </a:cubicBezTo>
                <a:cubicBezTo>
                  <a:pt x="308" y="7"/>
                  <a:pt x="310" y="6"/>
                  <a:pt x="311" y="7"/>
                </a:cubicBezTo>
                <a:cubicBezTo>
                  <a:pt x="312" y="8"/>
                  <a:pt x="313" y="8"/>
                  <a:pt x="314" y="8"/>
                </a:cubicBezTo>
                <a:cubicBezTo>
                  <a:pt x="316" y="6"/>
                  <a:pt x="317" y="7"/>
                  <a:pt x="318" y="8"/>
                </a:cubicBezTo>
                <a:cubicBezTo>
                  <a:pt x="319" y="7"/>
                  <a:pt x="320" y="6"/>
                  <a:pt x="322" y="8"/>
                </a:cubicBezTo>
                <a:cubicBezTo>
                  <a:pt x="322" y="8"/>
                  <a:pt x="324" y="8"/>
                  <a:pt x="325" y="8"/>
                </a:cubicBezTo>
                <a:cubicBezTo>
                  <a:pt x="327" y="7"/>
                  <a:pt x="329" y="7"/>
                  <a:pt x="331" y="8"/>
                </a:cubicBezTo>
                <a:cubicBezTo>
                  <a:pt x="331" y="8"/>
                  <a:pt x="332" y="8"/>
                  <a:pt x="332" y="8"/>
                </a:cubicBezTo>
                <a:cubicBezTo>
                  <a:pt x="335" y="7"/>
                  <a:pt x="339" y="7"/>
                  <a:pt x="342" y="8"/>
                </a:cubicBezTo>
                <a:cubicBezTo>
                  <a:pt x="343" y="9"/>
                  <a:pt x="343" y="8"/>
                  <a:pt x="344" y="8"/>
                </a:cubicBezTo>
                <a:cubicBezTo>
                  <a:pt x="345" y="8"/>
                  <a:pt x="347" y="7"/>
                  <a:pt x="347" y="9"/>
                </a:cubicBezTo>
                <a:cubicBezTo>
                  <a:pt x="347" y="9"/>
                  <a:pt x="348" y="9"/>
                  <a:pt x="349" y="9"/>
                </a:cubicBezTo>
                <a:cubicBezTo>
                  <a:pt x="355" y="9"/>
                  <a:pt x="362" y="9"/>
                  <a:pt x="369" y="9"/>
                </a:cubicBezTo>
                <a:cubicBezTo>
                  <a:pt x="369" y="9"/>
                  <a:pt x="369" y="9"/>
                  <a:pt x="369" y="9"/>
                </a:cubicBezTo>
                <a:cubicBezTo>
                  <a:pt x="371" y="8"/>
                  <a:pt x="373" y="9"/>
                  <a:pt x="374" y="9"/>
                </a:cubicBezTo>
                <a:cubicBezTo>
                  <a:pt x="375" y="9"/>
                  <a:pt x="377" y="9"/>
                  <a:pt x="377" y="8"/>
                </a:cubicBezTo>
                <a:cubicBezTo>
                  <a:pt x="377" y="8"/>
                  <a:pt x="378" y="8"/>
                  <a:pt x="379" y="8"/>
                </a:cubicBezTo>
                <a:cubicBezTo>
                  <a:pt x="381" y="9"/>
                  <a:pt x="383" y="8"/>
                  <a:pt x="385" y="7"/>
                </a:cubicBezTo>
                <a:cubicBezTo>
                  <a:pt x="385" y="7"/>
                  <a:pt x="385" y="7"/>
                  <a:pt x="386" y="7"/>
                </a:cubicBezTo>
                <a:cubicBezTo>
                  <a:pt x="387" y="8"/>
                  <a:pt x="389" y="8"/>
                  <a:pt x="389" y="7"/>
                </a:cubicBezTo>
                <a:cubicBezTo>
                  <a:pt x="389" y="7"/>
                  <a:pt x="392" y="6"/>
                  <a:pt x="392" y="7"/>
                </a:cubicBezTo>
                <a:cubicBezTo>
                  <a:pt x="392" y="7"/>
                  <a:pt x="394" y="7"/>
                  <a:pt x="394" y="7"/>
                </a:cubicBezTo>
                <a:cubicBezTo>
                  <a:pt x="396" y="10"/>
                  <a:pt x="396" y="7"/>
                  <a:pt x="397" y="7"/>
                </a:cubicBezTo>
                <a:cubicBezTo>
                  <a:pt x="398" y="5"/>
                  <a:pt x="400" y="6"/>
                  <a:pt x="401" y="6"/>
                </a:cubicBezTo>
                <a:cubicBezTo>
                  <a:pt x="402" y="7"/>
                  <a:pt x="404" y="7"/>
                  <a:pt x="404" y="6"/>
                </a:cubicBezTo>
                <a:cubicBezTo>
                  <a:pt x="408" y="5"/>
                  <a:pt x="413" y="5"/>
                  <a:pt x="417" y="5"/>
                </a:cubicBezTo>
                <a:cubicBezTo>
                  <a:pt x="425" y="4"/>
                  <a:pt x="434" y="4"/>
                  <a:pt x="443" y="3"/>
                </a:cubicBezTo>
                <a:cubicBezTo>
                  <a:pt x="443" y="3"/>
                  <a:pt x="444" y="3"/>
                  <a:pt x="444" y="3"/>
                </a:cubicBezTo>
                <a:cubicBezTo>
                  <a:pt x="445" y="1"/>
                  <a:pt x="448" y="2"/>
                  <a:pt x="450" y="2"/>
                </a:cubicBezTo>
                <a:cubicBezTo>
                  <a:pt x="451" y="1"/>
                  <a:pt x="453" y="1"/>
                  <a:pt x="454" y="1"/>
                </a:cubicBezTo>
                <a:cubicBezTo>
                  <a:pt x="457" y="0"/>
                  <a:pt x="461" y="0"/>
                  <a:pt x="465" y="0"/>
                </a:cubicBezTo>
                <a:cubicBezTo>
                  <a:pt x="466" y="0"/>
                  <a:pt x="465" y="1"/>
                  <a:pt x="466" y="1"/>
                </a:cubicBezTo>
                <a:cubicBezTo>
                  <a:pt x="466" y="2"/>
                  <a:pt x="467" y="1"/>
                  <a:pt x="467" y="2"/>
                </a:cubicBezTo>
                <a:cubicBezTo>
                  <a:pt x="467" y="2"/>
                  <a:pt x="466" y="2"/>
                  <a:pt x="466" y="2"/>
                </a:cubicBezTo>
                <a:cubicBezTo>
                  <a:pt x="466" y="4"/>
                  <a:pt x="463" y="5"/>
                  <a:pt x="463" y="6"/>
                </a:cubicBezTo>
                <a:cubicBezTo>
                  <a:pt x="462" y="7"/>
                  <a:pt x="462" y="8"/>
                  <a:pt x="463" y="9"/>
                </a:cubicBezTo>
                <a:cubicBezTo>
                  <a:pt x="465" y="10"/>
                  <a:pt x="465" y="12"/>
                  <a:pt x="464" y="13"/>
                </a:cubicBezTo>
                <a:cubicBezTo>
                  <a:pt x="464" y="14"/>
                  <a:pt x="464" y="14"/>
                  <a:pt x="464" y="15"/>
                </a:cubicBezTo>
                <a:cubicBezTo>
                  <a:pt x="463" y="17"/>
                  <a:pt x="465" y="18"/>
                  <a:pt x="463" y="20"/>
                </a:cubicBezTo>
                <a:cubicBezTo>
                  <a:pt x="463" y="20"/>
                  <a:pt x="462" y="22"/>
                  <a:pt x="465" y="22"/>
                </a:cubicBezTo>
                <a:cubicBezTo>
                  <a:pt x="465" y="22"/>
                  <a:pt x="465" y="22"/>
                  <a:pt x="465" y="23"/>
                </a:cubicBezTo>
                <a:cubicBezTo>
                  <a:pt x="464" y="24"/>
                  <a:pt x="464" y="25"/>
                  <a:pt x="464" y="27"/>
                </a:cubicBezTo>
                <a:cubicBezTo>
                  <a:pt x="463" y="29"/>
                  <a:pt x="463" y="29"/>
                  <a:pt x="465" y="31"/>
                </a:cubicBezTo>
                <a:cubicBezTo>
                  <a:pt x="465" y="31"/>
                  <a:pt x="465" y="32"/>
                  <a:pt x="465" y="32"/>
                </a:cubicBezTo>
                <a:cubicBezTo>
                  <a:pt x="463" y="33"/>
                  <a:pt x="464" y="34"/>
                  <a:pt x="463" y="35"/>
                </a:cubicBezTo>
                <a:cubicBezTo>
                  <a:pt x="463" y="35"/>
                  <a:pt x="463" y="35"/>
                  <a:pt x="463" y="35"/>
                </a:cubicBezTo>
                <a:cubicBezTo>
                  <a:pt x="461" y="36"/>
                  <a:pt x="465" y="36"/>
                  <a:pt x="464" y="37"/>
                </a:cubicBezTo>
                <a:cubicBezTo>
                  <a:pt x="463" y="38"/>
                  <a:pt x="463" y="39"/>
                  <a:pt x="464" y="39"/>
                </a:cubicBezTo>
                <a:cubicBezTo>
                  <a:pt x="465" y="39"/>
                  <a:pt x="465" y="40"/>
                  <a:pt x="465" y="40"/>
                </a:cubicBezTo>
                <a:cubicBezTo>
                  <a:pt x="462" y="41"/>
                  <a:pt x="465" y="42"/>
                  <a:pt x="463" y="43"/>
                </a:cubicBezTo>
                <a:cubicBezTo>
                  <a:pt x="463" y="43"/>
                  <a:pt x="463" y="44"/>
                  <a:pt x="463" y="44"/>
                </a:cubicBezTo>
                <a:cubicBezTo>
                  <a:pt x="466" y="44"/>
                  <a:pt x="464" y="46"/>
                  <a:pt x="465" y="47"/>
                </a:cubicBezTo>
                <a:cubicBezTo>
                  <a:pt x="465" y="47"/>
                  <a:pt x="465" y="47"/>
                  <a:pt x="464" y="48"/>
                </a:cubicBezTo>
                <a:cubicBezTo>
                  <a:pt x="463" y="48"/>
                  <a:pt x="463" y="48"/>
                  <a:pt x="463" y="49"/>
                </a:cubicBezTo>
                <a:cubicBezTo>
                  <a:pt x="464" y="51"/>
                  <a:pt x="464" y="52"/>
                  <a:pt x="464" y="54"/>
                </a:cubicBezTo>
                <a:cubicBezTo>
                  <a:pt x="463" y="55"/>
                  <a:pt x="464" y="56"/>
                  <a:pt x="465" y="57"/>
                </a:cubicBezTo>
                <a:cubicBezTo>
                  <a:pt x="466" y="59"/>
                  <a:pt x="465" y="61"/>
                  <a:pt x="464" y="63"/>
                </a:cubicBezTo>
                <a:cubicBezTo>
                  <a:pt x="464" y="65"/>
                  <a:pt x="465" y="66"/>
                  <a:pt x="465" y="67"/>
                </a:cubicBezTo>
                <a:cubicBezTo>
                  <a:pt x="465" y="68"/>
                  <a:pt x="466" y="69"/>
                  <a:pt x="464" y="69"/>
                </a:cubicBezTo>
                <a:cubicBezTo>
                  <a:pt x="463" y="69"/>
                  <a:pt x="464" y="70"/>
                  <a:pt x="464" y="70"/>
                </a:cubicBezTo>
                <a:cubicBezTo>
                  <a:pt x="465" y="73"/>
                  <a:pt x="466" y="76"/>
                  <a:pt x="465" y="79"/>
                </a:cubicBezTo>
                <a:cubicBezTo>
                  <a:pt x="465" y="81"/>
                  <a:pt x="466" y="83"/>
                  <a:pt x="464" y="85"/>
                </a:cubicBezTo>
                <a:cubicBezTo>
                  <a:pt x="463" y="85"/>
                  <a:pt x="463" y="87"/>
                  <a:pt x="464" y="87"/>
                </a:cubicBezTo>
                <a:cubicBezTo>
                  <a:pt x="466" y="87"/>
                  <a:pt x="465" y="88"/>
                  <a:pt x="466" y="88"/>
                </a:cubicBezTo>
                <a:cubicBezTo>
                  <a:pt x="466" y="89"/>
                  <a:pt x="466" y="90"/>
                  <a:pt x="464" y="91"/>
                </a:cubicBezTo>
                <a:cubicBezTo>
                  <a:pt x="463" y="91"/>
                  <a:pt x="463" y="91"/>
                  <a:pt x="464" y="92"/>
                </a:cubicBezTo>
                <a:cubicBezTo>
                  <a:pt x="465" y="92"/>
                  <a:pt x="465" y="92"/>
                  <a:pt x="465" y="92"/>
                </a:cubicBezTo>
                <a:cubicBezTo>
                  <a:pt x="465" y="94"/>
                  <a:pt x="463" y="95"/>
                  <a:pt x="466" y="96"/>
                </a:cubicBezTo>
                <a:cubicBezTo>
                  <a:pt x="466" y="96"/>
                  <a:pt x="466" y="97"/>
                  <a:pt x="465" y="97"/>
                </a:cubicBezTo>
                <a:cubicBezTo>
                  <a:pt x="462" y="97"/>
                  <a:pt x="463" y="98"/>
                  <a:pt x="463" y="99"/>
                </a:cubicBezTo>
                <a:cubicBezTo>
                  <a:pt x="463" y="100"/>
                  <a:pt x="463" y="100"/>
                  <a:pt x="462" y="101"/>
                </a:cubicBezTo>
                <a:cubicBezTo>
                  <a:pt x="462" y="102"/>
                  <a:pt x="462" y="103"/>
                  <a:pt x="463" y="104"/>
                </a:cubicBezTo>
                <a:cubicBezTo>
                  <a:pt x="465" y="105"/>
                  <a:pt x="465" y="106"/>
                  <a:pt x="464" y="107"/>
                </a:cubicBezTo>
                <a:cubicBezTo>
                  <a:pt x="464" y="108"/>
                  <a:pt x="463" y="109"/>
                  <a:pt x="463" y="109"/>
                </a:cubicBezTo>
                <a:cubicBezTo>
                  <a:pt x="463" y="111"/>
                  <a:pt x="462" y="113"/>
                  <a:pt x="463" y="115"/>
                </a:cubicBezTo>
                <a:cubicBezTo>
                  <a:pt x="463" y="115"/>
                  <a:pt x="460" y="116"/>
                  <a:pt x="460" y="116"/>
                </a:cubicBezTo>
                <a:cubicBezTo>
                  <a:pt x="458" y="115"/>
                  <a:pt x="456" y="115"/>
                  <a:pt x="455" y="116"/>
                </a:cubicBezTo>
                <a:cubicBezTo>
                  <a:pt x="455" y="117"/>
                  <a:pt x="454" y="117"/>
                  <a:pt x="453" y="117"/>
                </a:cubicBezTo>
                <a:cubicBezTo>
                  <a:pt x="450" y="117"/>
                  <a:pt x="447" y="117"/>
                  <a:pt x="444" y="117"/>
                </a:cubicBezTo>
                <a:cubicBezTo>
                  <a:pt x="441" y="118"/>
                  <a:pt x="437" y="117"/>
                  <a:pt x="434" y="117"/>
                </a:cubicBezTo>
                <a:cubicBezTo>
                  <a:pt x="432" y="117"/>
                  <a:pt x="430" y="117"/>
                  <a:pt x="429" y="118"/>
                </a:cubicBezTo>
                <a:cubicBezTo>
                  <a:pt x="428" y="118"/>
                  <a:pt x="427" y="119"/>
                  <a:pt x="426" y="118"/>
                </a:cubicBezTo>
                <a:cubicBezTo>
                  <a:pt x="426" y="118"/>
                  <a:pt x="421" y="118"/>
                  <a:pt x="420" y="118"/>
                </a:cubicBezTo>
                <a:cubicBezTo>
                  <a:pt x="417" y="119"/>
                  <a:pt x="417" y="119"/>
                  <a:pt x="413" y="118"/>
                </a:cubicBezTo>
                <a:cubicBezTo>
                  <a:pt x="413" y="118"/>
                  <a:pt x="410" y="118"/>
                  <a:pt x="409" y="119"/>
                </a:cubicBezTo>
                <a:cubicBezTo>
                  <a:pt x="409" y="120"/>
                  <a:pt x="408" y="120"/>
                  <a:pt x="407" y="120"/>
                </a:cubicBezTo>
                <a:cubicBezTo>
                  <a:pt x="406" y="120"/>
                  <a:pt x="404" y="120"/>
                  <a:pt x="403" y="120"/>
                </a:cubicBezTo>
                <a:cubicBezTo>
                  <a:pt x="402" y="120"/>
                  <a:pt x="401" y="121"/>
                  <a:pt x="400" y="120"/>
                </a:cubicBezTo>
                <a:cubicBezTo>
                  <a:pt x="399" y="119"/>
                  <a:pt x="396" y="120"/>
                  <a:pt x="395" y="120"/>
                </a:cubicBezTo>
                <a:cubicBezTo>
                  <a:pt x="393" y="120"/>
                  <a:pt x="392" y="120"/>
                  <a:pt x="392" y="119"/>
                </a:cubicBezTo>
                <a:cubicBezTo>
                  <a:pt x="392" y="118"/>
                  <a:pt x="391" y="118"/>
                  <a:pt x="390" y="118"/>
                </a:cubicBezTo>
                <a:cubicBezTo>
                  <a:pt x="380" y="118"/>
                  <a:pt x="370" y="118"/>
                  <a:pt x="360" y="118"/>
                </a:cubicBezTo>
                <a:cubicBezTo>
                  <a:pt x="359" y="118"/>
                  <a:pt x="358" y="118"/>
                  <a:pt x="358" y="119"/>
                </a:cubicBezTo>
                <a:cubicBezTo>
                  <a:pt x="358" y="120"/>
                  <a:pt x="357" y="120"/>
                  <a:pt x="356" y="120"/>
                </a:cubicBezTo>
                <a:cubicBezTo>
                  <a:pt x="343" y="119"/>
                  <a:pt x="330" y="119"/>
                  <a:pt x="317" y="119"/>
                </a:cubicBezTo>
                <a:cubicBezTo>
                  <a:pt x="315" y="119"/>
                  <a:pt x="314" y="118"/>
                  <a:pt x="313" y="119"/>
                </a:cubicBezTo>
                <a:cubicBezTo>
                  <a:pt x="313" y="120"/>
                  <a:pt x="310" y="120"/>
                  <a:pt x="309" y="119"/>
                </a:cubicBezTo>
                <a:cubicBezTo>
                  <a:pt x="308" y="118"/>
                  <a:pt x="306" y="118"/>
                  <a:pt x="304" y="119"/>
                </a:cubicBezTo>
                <a:cubicBezTo>
                  <a:pt x="304" y="119"/>
                  <a:pt x="303" y="119"/>
                  <a:pt x="303" y="119"/>
                </a:cubicBezTo>
                <a:cubicBezTo>
                  <a:pt x="300" y="118"/>
                  <a:pt x="300" y="118"/>
                  <a:pt x="296" y="119"/>
                </a:cubicBezTo>
                <a:cubicBezTo>
                  <a:pt x="295" y="120"/>
                  <a:pt x="293" y="120"/>
                  <a:pt x="292" y="119"/>
                </a:cubicBezTo>
                <a:cubicBezTo>
                  <a:pt x="291" y="118"/>
                  <a:pt x="290" y="118"/>
                  <a:pt x="289" y="118"/>
                </a:cubicBezTo>
                <a:cubicBezTo>
                  <a:pt x="287" y="120"/>
                  <a:pt x="285" y="119"/>
                  <a:pt x="282" y="119"/>
                </a:cubicBezTo>
                <a:cubicBezTo>
                  <a:pt x="281" y="119"/>
                  <a:pt x="282" y="118"/>
                  <a:pt x="280" y="118"/>
                </a:cubicBezTo>
                <a:cubicBezTo>
                  <a:pt x="279" y="118"/>
                  <a:pt x="278" y="119"/>
                  <a:pt x="277" y="119"/>
                </a:cubicBezTo>
                <a:cubicBezTo>
                  <a:pt x="272" y="119"/>
                  <a:pt x="266" y="119"/>
                  <a:pt x="261" y="119"/>
                </a:cubicBezTo>
                <a:cubicBezTo>
                  <a:pt x="260" y="118"/>
                  <a:pt x="259" y="119"/>
                  <a:pt x="258" y="118"/>
                </a:cubicBezTo>
                <a:cubicBezTo>
                  <a:pt x="257" y="117"/>
                  <a:pt x="256" y="118"/>
                  <a:pt x="255" y="118"/>
                </a:cubicBezTo>
                <a:cubicBezTo>
                  <a:pt x="252" y="118"/>
                  <a:pt x="249" y="119"/>
                  <a:pt x="245" y="118"/>
                </a:cubicBezTo>
                <a:cubicBezTo>
                  <a:pt x="241" y="118"/>
                  <a:pt x="237" y="118"/>
                  <a:pt x="233" y="118"/>
                </a:cubicBezTo>
                <a:cubicBezTo>
                  <a:pt x="231" y="118"/>
                  <a:pt x="229" y="119"/>
                  <a:pt x="227" y="119"/>
                </a:cubicBezTo>
                <a:cubicBezTo>
                  <a:pt x="226" y="119"/>
                  <a:pt x="224" y="119"/>
                  <a:pt x="224" y="118"/>
                </a:cubicBezTo>
                <a:cubicBezTo>
                  <a:pt x="223" y="117"/>
                  <a:pt x="222" y="117"/>
                  <a:pt x="222" y="118"/>
                </a:cubicBezTo>
                <a:cubicBezTo>
                  <a:pt x="222" y="119"/>
                  <a:pt x="220" y="119"/>
                  <a:pt x="220" y="119"/>
                </a:cubicBezTo>
                <a:cubicBezTo>
                  <a:pt x="216" y="118"/>
                  <a:pt x="213" y="118"/>
                  <a:pt x="210" y="118"/>
                </a:cubicBezTo>
                <a:cubicBezTo>
                  <a:pt x="209" y="118"/>
                  <a:pt x="209" y="118"/>
                  <a:pt x="208" y="119"/>
                </a:cubicBezTo>
                <a:cubicBezTo>
                  <a:pt x="208" y="119"/>
                  <a:pt x="207" y="119"/>
                  <a:pt x="207" y="118"/>
                </a:cubicBezTo>
                <a:cubicBezTo>
                  <a:pt x="207" y="118"/>
                  <a:pt x="206" y="118"/>
                  <a:pt x="206" y="118"/>
                </a:cubicBezTo>
                <a:cubicBezTo>
                  <a:pt x="202" y="120"/>
                  <a:pt x="199" y="119"/>
                  <a:pt x="195" y="119"/>
                </a:cubicBezTo>
                <a:cubicBezTo>
                  <a:pt x="195" y="119"/>
                  <a:pt x="194" y="119"/>
                  <a:pt x="194" y="118"/>
                </a:cubicBezTo>
                <a:cubicBezTo>
                  <a:pt x="194" y="118"/>
                  <a:pt x="193" y="118"/>
                  <a:pt x="192" y="118"/>
                </a:cubicBezTo>
                <a:cubicBezTo>
                  <a:pt x="190" y="119"/>
                  <a:pt x="187" y="118"/>
                  <a:pt x="184" y="119"/>
                </a:cubicBezTo>
                <a:cubicBezTo>
                  <a:pt x="183" y="119"/>
                  <a:pt x="182" y="118"/>
                  <a:pt x="182" y="119"/>
                </a:cubicBezTo>
                <a:cubicBezTo>
                  <a:pt x="182" y="119"/>
                  <a:pt x="181" y="120"/>
                  <a:pt x="181" y="120"/>
                </a:cubicBezTo>
                <a:cubicBezTo>
                  <a:pt x="177" y="118"/>
                  <a:pt x="173" y="120"/>
                  <a:pt x="169" y="119"/>
                </a:cubicBezTo>
                <a:cubicBezTo>
                  <a:pt x="169" y="119"/>
                  <a:pt x="168" y="119"/>
                  <a:pt x="168" y="120"/>
                </a:cubicBezTo>
                <a:cubicBezTo>
                  <a:pt x="168" y="121"/>
                  <a:pt x="167" y="120"/>
                  <a:pt x="167" y="120"/>
                </a:cubicBezTo>
                <a:cubicBezTo>
                  <a:pt x="165" y="119"/>
                  <a:pt x="165" y="119"/>
                  <a:pt x="165" y="120"/>
                </a:cubicBezTo>
                <a:cubicBezTo>
                  <a:pt x="164" y="121"/>
                  <a:pt x="164" y="120"/>
                  <a:pt x="163" y="120"/>
                </a:cubicBezTo>
                <a:cubicBezTo>
                  <a:pt x="158" y="120"/>
                  <a:pt x="152" y="120"/>
                  <a:pt x="148" y="120"/>
                </a:cubicBezTo>
                <a:cubicBezTo>
                  <a:pt x="144" y="121"/>
                  <a:pt x="141" y="121"/>
                  <a:pt x="137" y="121"/>
                </a:cubicBezTo>
                <a:cubicBezTo>
                  <a:pt x="133" y="120"/>
                  <a:pt x="129" y="120"/>
                  <a:pt x="125" y="121"/>
                </a:cubicBezTo>
                <a:cubicBezTo>
                  <a:pt x="122" y="121"/>
                  <a:pt x="118" y="121"/>
                  <a:pt x="115" y="121"/>
                </a:cubicBezTo>
                <a:cubicBezTo>
                  <a:pt x="113" y="121"/>
                  <a:pt x="112" y="121"/>
                  <a:pt x="110" y="121"/>
                </a:cubicBezTo>
                <a:cubicBezTo>
                  <a:pt x="110" y="121"/>
                  <a:pt x="108" y="121"/>
                  <a:pt x="108" y="121"/>
                </a:cubicBezTo>
                <a:cubicBezTo>
                  <a:pt x="106" y="123"/>
                  <a:pt x="103" y="122"/>
                  <a:pt x="100" y="122"/>
                </a:cubicBezTo>
                <a:cubicBezTo>
                  <a:pt x="98" y="122"/>
                  <a:pt x="97" y="121"/>
                  <a:pt x="95" y="122"/>
                </a:cubicBezTo>
                <a:cubicBezTo>
                  <a:pt x="95" y="122"/>
                  <a:pt x="94" y="122"/>
                  <a:pt x="94" y="122"/>
                </a:cubicBezTo>
                <a:cubicBezTo>
                  <a:pt x="93" y="121"/>
                  <a:pt x="92" y="121"/>
                  <a:pt x="92" y="122"/>
                </a:cubicBezTo>
                <a:cubicBezTo>
                  <a:pt x="92" y="122"/>
                  <a:pt x="91" y="122"/>
                  <a:pt x="91" y="122"/>
                </a:cubicBezTo>
                <a:cubicBezTo>
                  <a:pt x="88" y="121"/>
                  <a:pt x="84" y="123"/>
                  <a:pt x="81" y="122"/>
                </a:cubicBezTo>
                <a:cubicBezTo>
                  <a:pt x="78" y="122"/>
                  <a:pt x="76" y="121"/>
                  <a:pt x="72" y="121"/>
                </a:cubicBezTo>
                <a:cubicBezTo>
                  <a:pt x="65" y="122"/>
                  <a:pt x="58" y="123"/>
                  <a:pt x="51" y="123"/>
                </a:cubicBezTo>
                <a:cubicBezTo>
                  <a:pt x="47" y="125"/>
                  <a:pt x="42" y="124"/>
                  <a:pt x="38" y="124"/>
                </a:cubicBezTo>
                <a:cubicBezTo>
                  <a:pt x="33" y="125"/>
                  <a:pt x="28" y="125"/>
                  <a:pt x="23" y="125"/>
                </a:cubicBezTo>
                <a:cubicBezTo>
                  <a:pt x="22" y="125"/>
                  <a:pt x="19" y="123"/>
                  <a:pt x="18" y="123"/>
                </a:cubicBezTo>
                <a:cubicBezTo>
                  <a:pt x="17" y="122"/>
                  <a:pt x="15" y="122"/>
                  <a:pt x="13" y="122"/>
                </a:cubicBezTo>
                <a:cubicBezTo>
                  <a:pt x="12" y="121"/>
                  <a:pt x="11" y="121"/>
                  <a:pt x="10" y="120"/>
                </a:cubicBezTo>
              </a:path>
            </a:pathLst>
          </a:custGeom>
          <a:solidFill>
            <a:srgbClr val="FFD926"/>
          </a:solidFill>
          <a:ln w="9525">
            <a:noFill/>
            <a:round/>
            <a:headEnd/>
            <a:tailEnd/>
          </a:ln>
        </p:spPr>
        <p:txBody>
          <a:bodyPr rot="0" vert="horz" wrap="square" lIns="71993" tIns="35997" rIns="71993" bIns="35997" anchor="t" anchorCtr="0" upright="1">
            <a:noAutofit/>
          </a:bodyPr>
          <a:lstStyle/>
          <a:p>
            <a:endParaRPr lang="en-US" sz="1417" dirty="0">
              <a:latin typeface="Arial Regular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92CC21D-4AD8-4247-8FC7-437D50559212}"/>
              </a:ext>
            </a:extLst>
          </p:cNvPr>
          <p:cNvSpPr txBox="1"/>
          <p:nvPr/>
        </p:nvSpPr>
        <p:spPr>
          <a:xfrm>
            <a:off x="4869092" y="290366"/>
            <a:ext cx="636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1155BA"/>
                </a:solidFill>
                <a:latin typeface="CorePaintB3W01-Regular" panose="020B0A06030302020204" charset="0"/>
              </a:rPr>
              <a:t>ACCIONES ESTRATEGICAS</a:t>
            </a:r>
            <a:endParaRPr lang="es-SV" sz="1600" dirty="0">
              <a:solidFill>
                <a:srgbClr val="1155BA"/>
              </a:solidFill>
              <a:latin typeface="CorePaintB3W01-Regular" panose="020B0A06030302020204" charset="0"/>
            </a:endParaRPr>
          </a:p>
        </p:txBody>
      </p:sp>
      <p:sp>
        <p:nvSpPr>
          <p:cNvPr id="88" name="Triángulo isósceles 87"/>
          <p:cNvSpPr/>
          <p:nvPr/>
        </p:nvSpPr>
        <p:spPr>
          <a:xfrm rot="10800000">
            <a:off x="10974342" y="974712"/>
            <a:ext cx="838782" cy="575744"/>
          </a:xfrm>
          <a:prstGeom prst="triangle">
            <a:avLst/>
          </a:prstGeom>
          <a:solidFill>
            <a:srgbClr val="11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grpSp>
        <p:nvGrpSpPr>
          <p:cNvPr id="92" name="Google Shape;1942;p76"/>
          <p:cNvGrpSpPr/>
          <p:nvPr/>
        </p:nvGrpSpPr>
        <p:grpSpPr>
          <a:xfrm>
            <a:off x="3881726" y="865553"/>
            <a:ext cx="969748" cy="1061131"/>
            <a:chOff x="5523025" y="3576800"/>
            <a:chExt cx="443050" cy="484800"/>
          </a:xfrm>
          <a:solidFill>
            <a:srgbClr val="327EEE"/>
          </a:solidFill>
        </p:grpSpPr>
        <p:sp>
          <p:nvSpPr>
            <p:cNvPr id="93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95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" name="Google Shape;1942;p76"/>
          <p:cNvGrpSpPr/>
          <p:nvPr/>
        </p:nvGrpSpPr>
        <p:grpSpPr>
          <a:xfrm>
            <a:off x="2532655" y="5149165"/>
            <a:ext cx="663376" cy="725888"/>
            <a:chOff x="5523025" y="3576800"/>
            <a:chExt cx="443050" cy="484800"/>
          </a:xfrm>
          <a:solidFill>
            <a:srgbClr val="327EEE"/>
          </a:solidFill>
        </p:grpSpPr>
        <p:sp>
          <p:nvSpPr>
            <p:cNvPr id="138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140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Rectángulo 9"/>
          <p:cNvSpPr/>
          <p:nvPr/>
        </p:nvSpPr>
        <p:spPr>
          <a:xfrm>
            <a:off x="5648777" y="2084669"/>
            <a:ext cx="6539747" cy="8062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6" name="Rectángulo 145"/>
          <p:cNvSpPr/>
          <p:nvPr/>
        </p:nvSpPr>
        <p:spPr>
          <a:xfrm>
            <a:off x="5648777" y="3213910"/>
            <a:ext cx="6543223" cy="8281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7" name="Rectángulo 146"/>
          <p:cNvSpPr/>
          <p:nvPr/>
        </p:nvSpPr>
        <p:spPr>
          <a:xfrm>
            <a:off x="5648777" y="4432371"/>
            <a:ext cx="6543223" cy="847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8" name="Rectángulo 147"/>
          <p:cNvSpPr/>
          <p:nvPr/>
        </p:nvSpPr>
        <p:spPr>
          <a:xfrm>
            <a:off x="5648777" y="6206773"/>
            <a:ext cx="6543223" cy="847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9" name="Google Shape;1907;p76"/>
          <p:cNvSpPr/>
          <p:nvPr/>
        </p:nvSpPr>
        <p:spPr>
          <a:xfrm>
            <a:off x="3930329" y="2647716"/>
            <a:ext cx="531231" cy="500988"/>
          </a:xfrm>
          <a:custGeom>
            <a:avLst/>
            <a:gdLst/>
            <a:ahLst/>
            <a:cxnLst/>
            <a:rect l="l" t="t" r="r" b="b"/>
            <a:pathLst>
              <a:path w="29546" h="27864" extrusionOk="0">
                <a:moveTo>
                  <a:pt x="13863" y="6297"/>
                </a:moveTo>
                <a:cubicBezTo>
                  <a:pt x="14045" y="6297"/>
                  <a:pt x="14227" y="6305"/>
                  <a:pt x="14408" y="6320"/>
                </a:cubicBezTo>
                <a:cubicBezTo>
                  <a:pt x="15867" y="6411"/>
                  <a:pt x="17296" y="6958"/>
                  <a:pt x="18542" y="7687"/>
                </a:cubicBezTo>
                <a:cubicBezTo>
                  <a:pt x="19849" y="8417"/>
                  <a:pt x="21065" y="9390"/>
                  <a:pt x="21703" y="10757"/>
                </a:cubicBezTo>
                <a:cubicBezTo>
                  <a:pt x="22585" y="12642"/>
                  <a:pt x="22159" y="14922"/>
                  <a:pt x="21126" y="16745"/>
                </a:cubicBezTo>
                <a:cubicBezTo>
                  <a:pt x="20214" y="18356"/>
                  <a:pt x="18816" y="19724"/>
                  <a:pt x="17114" y="20454"/>
                </a:cubicBezTo>
                <a:cubicBezTo>
                  <a:pt x="16228" y="20849"/>
                  <a:pt x="15261" y="21055"/>
                  <a:pt x="14297" y="21055"/>
                </a:cubicBezTo>
                <a:cubicBezTo>
                  <a:pt x="13407" y="21055"/>
                  <a:pt x="12520" y="20879"/>
                  <a:pt x="11703" y="20514"/>
                </a:cubicBezTo>
                <a:cubicBezTo>
                  <a:pt x="8390" y="19025"/>
                  <a:pt x="7569" y="14678"/>
                  <a:pt x="8116" y="11426"/>
                </a:cubicBezTo>
                <a:cubicBezTo>
                  <a:pt x="8390" y="9906"/>
                  <a:pt x="9089" y="8447"/>
                  <a:pt x="10274" y="7475"/>
                </a:cubicBezTo>
                <a:cubicBezTo>
                  <a:pt x="11286" y="6676"/>
                  <a:pt x="12578" y="6297"/>
                  <a:pt x="13863" y="6297"/>
                </a:cubicBezTo>
                <a:close/>
                <a:moveTo>
                  <a:pt x="13659" y="1"/>
                </a:moveTo>
                <a:cubicBezTo>
                  <a:pt x="9375" y="1"/>
                  <a:pt x="5156" y="1374"/>
                  <a:pt x="2645" y="4952"/>
                </a:cubicBezTo>
                <a:cubicBezTo>
                  <a:pt x="578" y="7900"/>
                  <a:pt x="1" y="11791"/>
                  <a:pt x="791" y="15286"/>
                </a:cubicBezTo>
                <a:cubicBezTo>
                  <a:pt x="1581" y="18812"/>
                  <a:pt x="3709" y="21973"/>
                  <a:pt x="6445" y="24283"/>
                </a:cubicBezTo>
                <a:cubicBezTo>
                  <a:pt x="8918" y="26393"/>
                  <a:pt x="12106" y="27864"/>
                  <a:pt x="15285" y="27864"/>
                </a:cubicBezTo>
                <a:cubicBezTo>
                  <a:pt x="16092" y="27864"/>
                  <a:pt x="16898" y="27769"/>
                  <a:pt x="17691" y="27566"/>
                </a:cubicBezTo>
                <a:cubicBezTo>
                  <a:pt x="20487" y="26837"/>
                  <a:pt x="22828" y="24861"/>
                  <a:pt x="24712" y="22642"/>
                </a:cubicBezTo>
                <a:cubicBezTo>
                  <a:pt x="26567" y="20484"/>
                  <a:pt x="28086" y="17992"/>
                  <a:pt x="28816" y="15256"/>
                </a:cubicBezTo>
                <a:cubicBezTo>
                  <a:pt x="29545" y="12490"/>
                  <a:pt x="29393" y="9450"/>
                  <a:pt x="28056" y="6928"/>
                </a:cubicBezTo>
                <a:cubicBezTo>
                  <a:pt x="26688" y="4283"/>
                  <a:pt x="24105" y="2429"/>
                  <a:pt x="21339" y="1396"/>
                </a:cubicBezTo>
                <a:cubicBezTo>
                  <a:pt x="19018" y="533"/>
                  <a:pt x="16326" y="1"/>
                  <a:pt x="13659" y="1"/>
                </a:cubicBezTo>
                <a:close/>
              </a:path>
            </a:pathLst>
          </a:custGeom>
          <a:solidFill>
            <a:srgbClr val="FFD9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912;p76"/>
          <p:cNvGrpSpPr/>
          <p:nvPr/>
        </p:nvGrpSpPr>
        <p:grpSpPr>
          <a:xfrm rot="3810935">
            <a:off x="2633148" y="-193509"/>
            <a:ext cx="789923" cy="738896"/>
            <a:chOff x="2434050" y="3452125"/>
            <a:chExt cx="688500" cy="644025"/>
          </a:xfrm>
          <a:solidFill>
            <a:srgbClr val="FFD926"/>
          </a:solidFill>
        </p:grpSpPr>
        <p:sp>
          <p:nvSpPr>
            <p:cNvPr id="151" name="Google Shape;1913;p76"/>
            <p:cNvSpPr/>
            <p:nvPr/>
          </p:nvSpPr>
          <p:spPr>
            <a:xfrm>
              <a:off x="2446975" y="3452125"/>
              <a:ext cx="675575" cy="162700"/>
            </a:xfrm>
            <a:custGeom>
              <a:avLst/>
              <a:gdLst/>
              <a:ahLst/>
              <a:cxnLst/>
              <a:rect l="l" t="t" r="r" b="b"/>
              <a:pathLst>
                <a:path w="27023" h="6508" extrusionOk="0">
                  <a:moveTo>
                    <a:pt x="20380" y="0"/>
                  </a:moveTo>
                  <a:cubicBezTo>
                    <a:pt x="15902" y="0"/>
                    <a:pt x="11344" y="556"/>
                    <a:pt x="6931" y="853"/>
                  </a:cubicBezTo>
                  <a:cubicBezTo>
                    <a:pt x="5259" y="944"/>
                    <a:pt x="3526" y="1065"/>
                    <a:pt x="2189" y="1704"/>
                  </a:cubicBezTo>
                  <a:cubicBezTo>
                    <a:pt x="821" y="2312"/>
                    <a:pt x="1" y="3588"/>
                    <a:pt x="760" y="4652"/>
                  </a:cubicBezTo>
                  <a:cubicBezTo>
                    <a:pt x="1703" y="6020"/>
                    <a:pt x="4286" y="6263"/>
                    <a:pt x="6384" y="6293"/>
                  </a:cubicBezTo>
                  <a:cubicBezTo>
                    <a:pt x="10183" y="6354"/>
                    <a:pt x="13983" y="6415"/>
                    <a:pt x="17812" y="6506"/>
                  </a:cubicBezTo>
                  <a:cubicBezTo>
                    <a:pt x="18089" y="6506"/>
                    <a:pt x="18366" y="6507"/>
                    <a:pt x="18644" y="6507"/>
                  </a:cubicBezTo>
                  <a:cubicBezTo>
                    <a:pt x="19892" y="6507"/>
                    <a:pt x="21142" y="6487"/>
                    <a:pt x="22311" y="6263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281"/>
                    <a:pt x="23770" y="1"/>
                    <a:pt x="20730" y="1"/>
                  </a:cubicBezTo>
                  <a:cubicBezTo>
                    <a:pt x="20614" y="1"/>
                    <a:pt x="20497" y="0"/>
                    <a:pt x="20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14;p76"/>
            <p:cNvSpPr/>
            <p:nvPr/>
          </p:nvSpPr>
          <p:spPr>
            <a:xfrm>
              <a:off x="2446975" y="3933125"/>
              <a:ext cx="675575" cy="163025"/>
            </a:xfrm>
            <a:custGeom>
              <a:avLst/>
              <a:gdLst/>
              <a:ahLst/>
              <a:cxnLst/>
              <a:rect l="l" t="t" r="r" b="b"/>
              <a:pathLst>
                <a:path w="27023" h="6521" extrusionOk="0">
                  <a:moveTo>
                    <a:pt x="20396" y="1"/>
                  </a:moveTo>
                  <a:cubicBezTo>
                    <a:pt x="15914" y="1"/>
                    <a:pt x="11350" y="586"/>
                    <a:pt x="6931" y="853"/>
                  </a:cubicBezTo>
                  <a:cubicBezTo>
                    <a:pt x="5259" y="975"/>
                    <a:pt x="3526" y="1066"/>
                    <a:pt x="2189" y="1704"/>
                  </a:cubicBezTo>
                  <a:cubicBezTo>
                    <a:pt x="821" y="2312"/>
                    <a:pt x="1" y="3589"/>
                    <a:pt x="760" y="4683"/>
                  </a:cubicBezTo>
                  <a:cubicBezTo>
                    <a:pt x="1703" y="6020"/>
                    <a:pt x="4286" y="6263"/>
                    <a:pt x="6384" y="6294"/>
                  </a:cubicBezTo>
                  <a:cubicBezTo>
                    <a:pt x="10183" y="6385"/>
                    <a:pt x="13983" y="6446"/>
                    <a:pt x="17812" y="6507"/>
                  </a:cubicBezTo>
                  <a:cubicBezTo>
                    <a:pt x="18209" y="6514"/>
                    <a:pt x="18608" y="6520"/>
                    <a:pt x="19007" y="6520"/>
                  </a:cubicBezTo>
                  <a:cubicBezTo>
                    <a:pt x="20134" y="6520"/>
                    <a:pt x="21256" y="6473"/>
                    <a:pt x="22311" y="6294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312"/>
                    <a:pt x="23770" y="2"/>
                    <a:pt x="20730" y="2"/>
                  </a:cubicBezTo>
                  <a:cubicBezTo>
                    <a:pt x="20619" y="1"/>
                    <a:pt x="20508" y="1"/>
                    <a:pt x="203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15;p76"/>
            <p:cNvSpPr/>
            <p:nvPr/>
          </p:nvSpPr>
          <p:spPr>
            <a:xfrm>
              <a:off x="2434050" y="3692550"/>
              <a:ext cx="674825" cy="163150"/>
            </a:xfrm>
            <a:custGeom>
              <a:avLst/>
              <a:gdLst/>
              <a:ahLst/>
              <a:cxnLst/>
              <a:rect l="l" t="t" r="r" b="b"/>
              <a:pathLst>
                <a:path w="26993" h="6526" extrusionOk="0">
                  <a:moveTo>
                    <a:pt x="7740" y="1"/>
                  </a:moveTo>
                  <a:cubicBezTo>
                    <a:pt x="6705" y="1"/>
                    <a:pt x="5679" y="46"/>
                    <a:pt x="4682" y="233"/>
                  </a:cubicBezTo>
                  <a:cubicBezTo>
                    <a:pt x="3253" y="506"/>
                    <a:pt x="1916" y="1084"/>
                    <a:pt x="1338" y="2026"/>
                  </a:cubicBezTo>
                  <a:cubicBezTo>
                    <a:pt x="1" y="4214"/>
                    <a:pt x="3223" y="6494"/>
                    <a:pt x="6262" y="6525"/>
                  </a:cubicBezTo>
                  <a:cubicBezTo>
                    <a:pt x="6374" y="6525"/>
                    <a:pt x="6485" y="6526"/>
                    <a:pt x="6596" y="6526"/>
                  </a:cubicBezTo>
                  <a:cubicBezTo>
                    <a:pt x="11079" y="6526"/>
                    <a:pt x="15643" y="5940"/>
                    <a:pt x="20062" y="5643"/>
                  </a:cubicBezTo>
                  <a:cubicBezTo>
                    <a:pt x="21734" y="5552"/>
                    <a:pt x="23466" y="5430"/>
                    <a:pt x="24804" y="4822"/>
                  </a:cubicBezTo>
                  <a:cubicBezTo>
                    <a:pt x="26172" y="4184"/>
                    <a:pt x="26992" y="2907"/>
                    <a:pt x="26232" y="1844"/>
                  </a:cubicBezTo>
                  <a:cubicBezTo>
                    <a:pt x="25290" y="476"/>
                    <a:pt x="22706" y="233"/>
                    <a:pt x="20609" y="202"/>
                  </a:cubicBezTo>
                  <a:cubicBezTo>
                    <a:pt x="16810" y="141"/>
                    <a:pt x="13010" y="81"/>
                    <a:pt x="9180" y="20"/>
                  </a:cubicBezTo>
                  <a:cubicBezTo>
                    <a:pt x="8700" y="10"/>
                    <a:pt x="8219" y="1"/>
                    <a:pt x="7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942;p76"/>
          <p:cNvGrpSpPr/>
          <p:nvPr/>
        </p:nvGrpSpPr>
        <p:grpSpPr>
          <a:xfrm>
            <a:off x="4559682" y="6469823"/>
            <a:ext cx="663376" cy="725888"/>
            <a:chOff x="5523025" y="3576800"/>
            <a:chExt cx="443050" cy="484800"/>
          </a:xfrm>
          <a:solidFill>
            <a:srgbClr val="FFD926"/>
          </a:solidFill>
        </p:grpSpPr>
        <p:sp>
          <p:nvSpPr>
            <p:cNvPr id="155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157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3" name="Google Shape;1907;p76"/>
          <p:cNvSpPr/>
          <p:nvPr/>
        </p:nvSpPr>
        <p:spPr>
          <a:xfrm>
            <a:off x="3662243" y="5040405"/>
            <a:ext cx="203893" cy="192285"/>
          </a:xfrm>
          <a:custGeom>
            <a:avLst/>
            <a:gdLst/>
            <a:ahLst/>
            <a:cxnLst/>
            <a:rect l="l" t="t" r="r" b="b"/>
            <a:pathLst>
              <a:path w="29546" h="27864" extrusionOk="0">
                <a:moveTo>
                  <a:pt x="13863" y="6297"/>
                </a:moveTo>
                <a:cubicBezTo>
                  <a:pt x="14045" y="6297"/>
                  <a:pt x="14227" y="6305"/>
                  <a:pt x="14408" y="6320"/>
                </a:cubicBezTo>
                <a:cubicBezTo>
                  <a:pt x="15867" y="6411"/>
                  <a:pt x="17296" y="6958"/>
                  <a:pt x="18542" y="7687"/>
                </a:cubicBezTo>
                <a:cubicBezTo>
                  <a:pt x="19849" y="8417"/>
                  <a:pt x="21065" y="9390"/>
                  <a:pt x="21703" y="10757"/>
                </a:cubicBezTo>
                <a:cubicBezTo>
                  <a:pt x="22585" y="12642"/>
                  <a:pt x="22159" y="14922"/>
                  <a:pt x="21126" y="16745"/>
                </a:cubicBezTo>
                <a:cubicBezTo>
                  <a:pt x="20214" y="18356"/>
                  <a:pt x="18816" y="19724"/>
                  <a:pt x="17114" y="20454"/>
                </a:cubicBezTo>
                <a:cubicBezTo>
                  <a:pt x="16228" y="20849"/>
                  <a:pt x="15261" y="21055"/>
                  <a:pt x="14297" y="21055"/>
                </a:cubicBezTo>
                <a:cubicBezTo>
                  <a:pt x="13407" y="21055"/>
                  <a:pt x="12520" y="20879"/>
                  <a:pt x="11703" y="20514"/>
                </a:cubicBezTo>
                <a:cubicBezTo>
                  <a:pt x="8390" y="19025"/>
                  <a:pt x="7569" y="14678"/>
                  <a:pt x="8116" y="11426"/>
                </a:cubicBezTo>
                <a:cubicBezTo>
                  <a:pt x="8390" y="9906"/>
                  <a:pt x="9089" y="8447"/>
                  <a:pt x="10274" y="7475"/>
                </a:cubicBezTo>
                <a:cubicBezTo>
                  <a:pt x="11286" y="6676"/>
                  <a:pt x="12578" y="6297"/>
                  <a:pt x="13863" y="6297"/>
                </a:cubicBezTo>
                <a:close/>
                <a:moveTo>
                  <a:pt x="13659" y="1"/>
                </a:moveTo>
                <a:cubicBezTo>
                  <a:pt x="9375" y="1"/>
                  <a:pt x="5156" y="1374"/>
                  <a:pt x="2645" y="4952"/>
                </a:cubicBezTo>
                <a:cubicBezTo>
                  <a:pt x="578" y="7900"/>
                  <a:pt x="1" y="11791"/>
                  <a:pt x="791" y="15286"/>
                </a:cubicBezTo>
                <a:cubicBezTo>
                  <a:pt x="1581" y="18812"/>
                  <a:pt x="3709" y="21973"/>
                  <a:pt x="6445" y="24283"/>
                </a:cubicBezTo>
                <a:cubicBezTo>
                  <a:pt x="8918" y="26393"/>
                  <a:pt x="12106" y="27864"/>
                  <a:pt x="15285" y="27864"/>
                </a:cubicBezTo>
                <a:cubicBezTo>
                  <a:pt x="16092" y="27864"/>
                  <a:pt x="16898" y="27769"/>
                  <a:pt x="17691" y="27566"/>
                </a:cubicBezTo>
                <a:cubicBezTo>
                  <a:pt x="20487" y="26837"/>
                  <a:pt x="22828" y="24861"/>
                  <a:pt x="24712" y="22642"/>
                </a:cubicBezTo>
                <a:cubicBezTo>
                  <a:pt x="26567" y="20484"/>
                  <a:pt x="28086" y="17992"/>
                  <a:pt x="28816" y="15256"/>
                </a:cubicBezTo>
                <a:cubicBezTo>
                  <a:pt x="29545" y="12490"/>
                  <a:pt x="29393" y="9450"/>
                  <a:pt x="28056" y="6928"/>
                </a:cubicBezTo>
                <a:cubicBezTo>
                  <a:pt x="26688" y="4283"/>
                  <a:pt x="24105" y="2429"/>
                  <a:pt x="21339" y="1396"/>
                </a:cubicBezTo>
                <a:cubicBezTo>
                  <a:pt x="19018" y="533"/>
                  <a:pt x="16326" y="1"/>
                  <a:pt x="13659" y="1"/>
                </a:cubicBezTo>
                <a:close/>
              </a:path>
            </a:pathLst>
          </a:custGeom>
          <a:solidFill>
            <a:srgbClr val="FFD9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4F01F8-CC99-BE86-92BE-E7A6EEC79394}"/>
              </a:ext>
            </a:extLst>
          </p:cNvPr>
          <p:cNvSpPr txBox="1"/>
          <p:nvPr/>
        </p:nvSpPr>
        <p:spPr>
          <a:xfrm flipH="1">
            <a:off x="5555500" y="1631590"/>
            <a:ext cx="677334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Damos respuesta a indicadores al Fondo Mundial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Implementar la búsqueda activa de parejas o contactos de personas con VIH e ITS (NAC)</a:t>
            </a:r>
          </a:p>
          <a:p>
            <a:endParaRPr lang="es-MX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Referencias a VICITIS para atención, diagnóstico y tratamiento de las infecciones de transmisión sexual.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Actividades encaminadas en la adecuada información y sobre la profilaxis Preexposición PrEP a través de match con tu salud Promover la educación sexual integral a jóvenes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b="1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oogle Shape;849;p32">
            <a:extLst>
              <a:ext uri="{FF2B5EF4-FFF2-40B4-BE49-F238E27FC236}">
                <a16:creationId xmlns:a16="http://schemas.microsoft.com/office/drawing/2014/main" id="{A53409F5-30E7-5B57-EA07-5E23F091B618}"/>
              </a:ext>
            </a:extLst>
          </p:cNvPr>
          <p:cNvGrpSpPr/>
          <p:nvPr/>
        </p:nvGrpSpPr>
        <p:grpSpPr>
          <a:xfrm>
            <a:off x="812486" y="232301"/>
            <a:ext cx="1538799" cy="1538349"/>
            <a:chOff x="7272475" y="3571100"/>
            <a:chExt cx="938825" cy="938550"/>
          </a:xfrm>
        </p:grpSpPr>
        <p:sp>
          <p:nvSpPr>
            <p:cNvPr id="75" name="Google Shape;851;p32">
              <a:extLst>
                <a:ext uri="{FF2B5EF4-FFF2-40B4-BE49-F238E27FC236}">
                  <a16:creationId xmlns:a16="http://schemas.microsoft.com/office/drawing/2014/main" id="{B7C60ADE-E64E-C6E6-6174-6B98C73C525A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2;p32">
              <a:extLst>
                <a:ext uri="{FF2B5EF4-FFF2-40B4-BE49-F238E27FC236}">
                  <a16:creationId xmlns:a16="http://schemas.microsoft.com/office/drawing/2014/main" id="{DFE03617-3C92-9A29-7CA2-A01EA8302BA2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3;p32">
              <a:extLst>
                <a:ext uri="{FF2B5EF4-FFF2-40B4-BE49-F238E27FC236}">
                  <a16:creationId xmlns:a16="http://schemas.microsoft.com/office/drawing/2014/main" id="{D54C2BD2-A8E7-3F75-E32B-21F286BD7B1D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54;p32">
              <a:extLst>
                <a:ext uri="{FF2B5EF4-FFF2-40B4-BE49-F238E27FC236}">
                  <a16:creationId xmlns:a16="http://schemas.microsoft.com/office/drawing/2014/main" id="{098B27CB-64C7-B83F-E8E0-8FA3E9A5EC16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5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80" name="Google Shape;849;p32">
            <a:extLst>
              <a:ext uri="{FF2B5EF4-FFF2-40B4-BE49-F238E27FC236}">
                <a16:creationId xmlns:a16="http://schemas.microsoft.com/office/drawing/2014/main" id="{9558950C-1DF9-BF22-6C63-B681A3AE6289}"/>
              </a:ext>
            </a:extLst>
          </p:cNvPr>
          <p:cNvGrpSpPr/>
          <p:nvPr/>
        </p:nvGrpSpPr>
        <p:grpSpPr>
          <a:xfrm>
            <a:off x="1218130" y="1487578"/>
            <a:ext cx="1496189" cy="1495752"/>
            <a:chOff x="7272475" y="3571100"/>
            <a:chExt cx="938825" cy="938550"/>
          </a:xfrm>
        </p:grpSpPr>
        <p:sp>
          <p:nvSpPr>
            <p:cNvPr id="82" name="Google Shape;851;p32">
              <a:extLst>
                <a:ext uri="{FF2B5EF4-FFF2-40B4-BE49-F238E27FC236}">
                  <a16:creationId xmlns:a16="http://schemas.microsoft.com/office/drawing/2014/main" id="{CDA4A04F-46DC-8166-0395-C41495199205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674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52;p32">
              <a:extLst>
                <a:ext uri="{FF2B5EF4-FFF2-40B4-BE49-F238E27FC236}">
                  <a16:creationId xmlns:a16="http://schemas.microsoft.com/office/drawing/2014/main" id="{2ADCCE41-2065-72EF-EBAD-05DB2CDF5A32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674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53;p32">
              <a:extLst>
                <a:ext uri="{FF2B5EF4-FFF2-40B4-BE49-F238E27FC236}">
                  <a16:creationId xmlns:a16="http://schemas.microsoft.com/office/drawing/2014/main" id="{BBBF650B-B529-06DF-820C-C5240AADAF03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54;p32">
              <a:extLst>
                <a:ext uri="{FF2B5EF4-FFF2-40B4-BE49-F238E27FC236}">
                  <a16:creationId xmlns:a16="http://schemas.microsoft.com/office/drawing/2014/main" id="{841B8549-E937-D232-AA50-A4062F3D8436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74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1" name="Google Shape;849;p32">
            <a:extLst>
              <a:ext uri="{FF2B5EF4-FFF2-40B4-BE49-F238E27FC236}">
                <a16:creationId xmlns:a16="http://schemas.microsoft.com/office/drawing/2014/main" id="{37F24A31-77A3-3938-3683-49F58F74436C}"/>
              </a:ext>
            </a:extLst>
          </p:cNvPr>
          <p:cNvGrpSpPr/>
          <p:nvPr/>
        </p:nvGrpSpPr>
        <p:grpSpPr>
          <a:xfrm>
            <a:off x="418687" y="5348305"/>
            <a:ext cx="1521617" cy="1521172"/>
            <a:chOff x="7272475" y="3571100"/>
            <a:chExt cx="938825" cy="938550"/>
          </a:xfrm>
        </p:grpSpPr>
        <p:sp>
          <p:nvSpPr>
            <p:cNvPr id="136" name="Google Shape;851;p32">
              <a:extLst>
                <a:ext uri="{FF2B5EF4-FFF2-40B4-BE49-F238E27FC236}">
                  <a16:creationId xmlns:a16="http://schemas.microsoft.com/office/drawing/2014/main" id="{2661A3CC-DC74-0EAE-C2E5-CA266EE7BCAE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FFD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52;p32">
              <a:extLst>
                <a:ext uri="{FF2B5EF4-FFF2-40B4-BE49-F238E27FC236}">
                  <a16:creationId xmlns:a16="http://schemas.microsoft.com/office/drawing/2014/main" id="{1840EC42-3518-DD94-07C6-116CEF540CCD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FFD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53;p32">
              <a:extLst>
                <a:ext uri="{FF2B5EF4-FFF2-40B4-BE49-F238E27FC236}">
                  <a16:creationId xmlns:a16="http://schemas.microsoft.com/office/drawing/2014/main" id="{0F368F8F-D797-B736-8EB9-D78EB7C4F91A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54;p32">
              <a:extLst>
                <a:ext uri="{FF2B5EF4-FFF2-40B4-BE49-F238E27FC236}">
                  <a16:creationId xmlns:a16="http://schemas.microsoft.com/office/drawing/2014/main" id="{412E2CAD-861E-448D-6EB0-573B5C9678A6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2A66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8" name="Google Shape;849;p32">
            <a:extLst>
              <a:ext uri="{FF2B5EF4-FFF2-40B4-BE49-F238E27FC236}">
                <a16:creationId xmlns:a16="http://schemas.microsoft.com/office/drawing/2014/main" id="{D5331195-EAFF-4F5A-36FC-5C38848C977D}"/>
              </a:ext>
            </a:extLst>
          </p:cNvPr>
          <p:cNvGrpSpPr/>
          <p:nvPr/>
        </p:nvGrpSpPr>
        <p:grpSpPr>
          <a:xfrm>
            <a:off x="996823" y="2788782"/>
            <a:ext cx="1354462" cy="1354066"/>
            <a:chOff x="7272475" y="3571100"/>
            <a:chExt cx="938825" cy="938550"/>
          </a:xfrm>
        </p:grpSpPr>
        <p:sp>
          <p:nvSpPr>
            <p:cNvPr id="170" name="Google Shape;851;p32">
              <a:extLst>
                <a:ext uri="{FF2B5EF4-FFF2-40B4-BE49-F238E27FC236}">
                  <a16:creationId xmlns:a16="http://schemas.microsoft.com/office/drawing/2014/main" id="{28F2125F-B760-FFEA-EA52-E3AC5741E956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52;p32">
              <a:extLst>
                <a:ext uri="{FF2B5EF4-FFF2-40B4-BE49-F238E27FC236}">
                  <a16:creationId xmlns:a16="http://schemas.microsoft.com/office/drawing/2014/main" id="{9824F829-35F9-9873-C05C-4410C3673173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53;p32">
              <a:extLst>
                <a:ext uri="{FF2B5EF4-FFF2-40B4-BE49-F238E27FC236}">
                  <a16:creationId xmlns:a16="http://schemas.microsoft.com/office/drawing/2014/main" id="{E55B4DD0-FC21-65EC-D3A9-C33C4368C051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54;p32">
              <a:extLst>
                <a:ext uri="{FF2B5EF4-FFF2-40B4-BE49-F238E27FC236}">
                  <a16:creationId xmlns:a16="http://schemas.microsoft.com/office/drawing/2014/main" id="{FF05711C-AC88-11CD-6174-FBF848DD632D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6D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75" name="Google Shape;849;p32">
            <a:extLst>
              <a:ext uri="{FF2B5EF4-FFF2-40B4-BE49-F238E27FC236}">
                <a16:creationId xmlns:a16="http://schemas.microsoft.com/office/drawing/2014/main" id="{3CC7A8A7-5220-FE87-104B-2A8E26CC3E8C}"/>
              </a:ext>
            </a:extLst>
          </p:cNvPr>
          <p:cNvGrpSpPr/>
          <p:nvPr/>
        </p:nvGrpSpPr>
        <p:grpSpPr>
          <a:xfrm>
            <a:off x="557650" y="4027543"/>
            <a:ext cx="1377515" cy="1377111"/>
            <a:chOff x="7272475" y="3571100"/>
            <a:chExt cx="938825" cy="938550"/>
          </a:xfrm>
        </p:grpSpPr>
        <p:sp>
          <p:nvSpPr>
            <p:cNvPr id="177" name="Google Shape;851;p32">
              <a:extLst>
                <a:ext uri="{FF2B5EF4-FFF2-40B4-BE49-F238E27FC236}">
                  <a16:creationId xmlns:a16="http://schemas.microsoft.com/office/drawing/2014/main" id="{4ABA6B85-9E20-D2BD-F8E0-94ACCB262B2C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D7E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52;p32">
              <a:extLst>
                <a:ext uri="{FF2B5EF4-FFF2-40B4-BE49-F238E27FC236}">
                  <a16:creationId xmlns:a16="http://schemas.microsoft.com/office/drawing/2014/main" id="{572E1348-09F7-2ED8-A61C-C5A56F93A438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D7E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53;p32">
              <a:extLst>
                <a:ext uri="{FF2B5EF4-FFF2-40B4-BE49-F238E27FC236}">
                  <a16:creationId xmlns:a16="http://schemas.microsoft.com/office/drawing/2014/main" id="{5BF6285A-C94B-A4F9-B56C-09408A91A84A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54;p32">
              <a:extLst>
                <a:ext uri="{FF2B5EF4-FFF2-40B4-BE49-F238E27FC236}">
                  <a16:creationId xmlns:a16="http://schemas.microsoft.com/office/drawing/2014/main" id="{2E5EA00A-C612-C82D-2EDB-2E4359F68CAB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D7E3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C806530A-EAE0-FE52-7BDA-30BE3579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45" y="1944066"/>
            <a:ext cx="601319" cy="6013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D327E4A-768E-16DF-3B58-CCB58B39A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59" y="3174777"/>
            <a:ext cx="605331" cy="6053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255C08C-D5C7-A8AE-E67D-DF1C17879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5" y="4306807"/>
            <a:ext cx="760383" cy="76038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0E5B9542-3BF4-50D4-DC0F-D6C6C59FF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54" y="547409"/>
            <a:ext cx="902435" cy="902435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AD70EBD3-EBB0-86D4-465B-EB5B801A4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4" y="5680454"/>
            <a:ext cx="1028702" cy="10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943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6" grpId="0" animBg="1"/>
      <p:bldP spid="147" grpId="0" animBg="1"/>
      <p:bldP spid="1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C8B0509-9FB0-DAF2-7188-FBD5054949F1}"/>
              </a:ext>
            </a:extLst>
          </p:cNvPr>
          <p:cNvSpPr/>
          <p:nvPr/>
        </p:nvSpPr>
        <p:spPr>
          <a:xfrm>
            <a:off x="0" y="3229761"/>
            <a:ext cx="12192000" cy="3628239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A55508-A0B2-3168-2F6D-BCDBE8A4C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6" y="425856"/>
            <a:ext cx="6484688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982344" y="382405"/>
            <a:ext cx="7068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CorePaintB3W01-Regular" panose="020B0A06030302020204" charset="0"/>
              </a:rPr>
              <a:t>SISTEMAS DE GESTIÓN DE CALIDAD  </a:t>
            </a:r>
            <a:endParaRPr lang="es-SV" sz="3200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DA4FBC-E068-6B6E-D32A-17E741DD3B40}"/>
              </a:ext>
            </a:extLst>
          </p:cNvPr>
          <p:cNvSpPr txBox="1"/>
          <p:nvPr/>
        </p:nvSpPr>
        <p:spPr>
          <a:xfrm>
            <a:off x="455754" y="1398490"/>
            <a:ext cx="10427841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200" dirty="0">
                <a:solidFill>
                  <a:srgbClr val="0072CE"/>
                </a:solidFill>
                <a:latin typeface="CorePaintB3W01-Regular" panose="020B0A06030302020204" pitchFamily="34" charset="0"/>
                <a:cs typeface="Arial" panose="020B0604020202020204" pitchFamily="34" charset="0"/>
              </a:rPr>
              <a:t>Acciones de mejora continua, capacitación, entrenamientos y sistemas de información: </a:t>
            </a:r>
          </a:p>
          <a:p>
            <a:endParaRPr lang="es-MX" sz="2200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Certificación  100% personal de campo en Consejería basada en riesgo.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Asistencia técnica </a:t>
            </a:r>
            <a:r>
              <a:rPr lang="es-MX" sz="2400" dirty="0">
                <a:solidFill>
                  <a:srgbClr val="0072CE"/>
                </a:solidFill>
                <a:latin typeface="CorePaintB3W01-Regular" panose="020B0A06030302020204" charset="0"/>
              </a:rPr>
              <a:t>a laboratorios clínicos (Unidades Móviles y Laboratorios privados) para el</a:t>
            </a:r>
            <a:r>
              <a:rPr lang="es-MX" sz="2400" b="0" i="0" u="none" strike="noStrike" baseline="0" dirty="0">
                <a:solidFill>
                  <a:srgbClr val="0072CE"/>
                </a:solidFill>
                <a:latin typeface="CorePaintB3W01-Regular" panose="020B0A06030302020204" charset="0"/>
              </a:rPr>
              <a:t> indicador de testeo.</a:t>
            </a:r>
            <a:endParaRPr lang="es-MX" sz="2400" b="0" i="0" u="none" strike="noStrike" baseline="0" dirty="0">
              <a:solidFill>
                <a:schemeClr val="bg1"/>
              </a:solidFill>
              <a:latin typeface="CorePaintB3W01-Regular" panose="020B0A060303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b="0" i="0" u="none" strike="noStrike" baseline="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Asistencia Técnica en estudios de talla  poblacional y  encuesta  de  comportamiento para poblaciones clave.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Asistencia Técnica para la Implementación de Pruebas Rápidas Orales en El Salvador.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Garantías de calidad en el cumplimiento de estándares internacionales para Laboratorios Clínicos.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schemeClr val="bg1"/>
                </a:solidFill>
                <a:latin typeface="CorePaintB3W01-Regular" panose="020B0A06030302020204" pitchFamily="34" charset="0"/>
              </a:rPr>
              <a:t>Participación de Programas de Evaluación Externa de la Calidad.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schemeClr val="bg1"/>
                </a:solidFill>
                <a:effectLst/>
                <a:latin typeface="CorePaintB3W01-Regular" panose="020B0A06030302020204" charset="0"/>
                <a:ea typeface="Calibri" panose="020F0502020204030204" pitchFamily="34" charset="0"/>
              </a:rPr>
              <a:t>Digitalización del Diario de Campo, y adaptación del mismo al perfil de riesgo buscado en las intervenciones del Proyecto del FM.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SV" sz="2400" dirty="0">
                <a:solidFill>
                  <a:schemeClr val="bg1"/>
                </a:solidFill>
                <a:latin typeface="CorePaintB3W01-Regular" panose="020B0A06030302020204" charset="0"/>
                <a:ea typeface="Calibri" panose="020F0502020204030204" pitchFamily="34" charset="0"/>
              </a:rPr>
              <a:t>Estandarización de Procesos Operativos y Administrativos  </a:t>
            </a:r>
            <a:endParaRPr lang="es-SV" sz="2400" dirty="0">
              <a:solidFill>
                <a:schemeClr val="bg1"/>
              </a:solidFill>
              <a:effectLst/>
              <a:latin typeface="CorePaintB3W01-Regular" panose="020B0A0603030202020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SV" sz="2400" b="0" i="0" u="none" strike="noStrike" baseline="0" dirty="0">
              <a:solidFill>
                <a:schemeClr val="bg1"/>
              </a:solidFill>
              <a:latin typeface="CorePaintB3W01-Regular" panose="020B0A06030302020204" pitchFamily="34" charset="0"/>
            </a:endParaRPr>
          </a:p>
          <a:p>
            <a:endParaRPr lang="es-MX" sz="2200" dirty="0">
              <a:solidFill>
                <a:schemeClr val="bg1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  <a:p>
            <a:endParaRPr lang="es-MX" sz="2200" b="1" dirty="0">
              <a:solidFill>
                <a:srgbClr val="0072CE"/>
              </a:solidFill>
              <a:latin typeface="CorePaintB3W01-Regular" panose="020B0A060303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28A418-C958-14D9-26D9-CA4F29A71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35" y="294245"/>
            <a:ext cx="1656720" cy="629486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1E6FDDC-BC0D-4CB9-9E48-E9FB957E5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38" y="5253178"/>
            <a:ext cx="1604822" cy="16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4654905" y="0"/>
            <a:ext cx="7537095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62" name="Grupo 6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ángulo 7"/>
            <p:cNvSpPr/>
            <p:nvPr/>
          </p:nvSpPr>
          <p:spPr>
            <a:xfrm>
              <a:off x="0" y="6558455"/>
              <a:ext cx="12192000" cy="299545"/>
            </a:xfrm>
            <a:prstGeom prst="rect">
              <a:avLst/>
            </a:prstGeom>
            <a:solidFill>
              <a:srgbClr val="115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0" y="0"/>
              <a:ext cx="4654905" cy="6858000"/>
            </a:xfrm>
            <a:prstGeom prst="rect">
              <a:avLst/>
            </a:prstGeom>
            <a:solidFill>
              <a:srgbClr val="115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9" name="Triángulo isósceles 8"/>
            <p:cNvSpPr/>
            <p:nvPr/>
          </p:nvSpPr>
          <p:spPr>
            <a:xfrm>
              <a:off x="8671035" y="6232816"/>
              <a:ext cx="725213" cy="625184"/>
            </a:xfrm>
            <a:prstGeom prst="triangle">
              <a:avLst/>
            </a:prstGeom>
            <a:solidFill>
              <a:srgbClr val="115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</p:grpSp>
      <p:sp>
        <p:nvSpPr>
          <p:cNvPr id="33" name="Rectángulo 32"/>
          <p:cNvSpPr/>
          <p:nvPr/>
        </p:nvSpPr>
        <p:spPr>
          <a:xfrm>
            <a:off x="-1" y="1"/>
            <a:ext cx="1869663" cy="6858000"/>
          </a:xfrm>
          <a:custGeom>
            <a:avLst/>
            <a:gdLst>
              <a:gd name="connsiteX0" fmla="*/ 0 w 2806262"/>
              <a:gd name="connsiteY0" fmla="*/ 0 h 6858000"/>
              <a:gd name="connsiteX1" fmla="*/ 2806262 w 2806262"/>
              <a:gd name="connsiteY1" fmla="*/ 0 h 6858000"/>
              <a:gd name="connsiteX2" fmla="*/ 2806262 w 2806262"/>
              <a:gd name="connsiteY2" fmla="*/ 6858000 h 6858000"/>
              <a:gd name="connsiteX3" fmla="*/ 0 w 2806262"/>
              <a:gd name="connsiteY3" fmla="*/ 6858000 h 6858000"/>
              <a:gd name="connsiteX4" fmla="*/ 0 w 2806262"/>
              <a:gd name="connsiteY4" fmla="*/ 0 h 6858000"/>
              <a:gd name="connsiteX0" fmla="*/ 0 w 2806262"/>
              <a:gd name="connsiteY0" fmla="*/ 21021 h 6879021"/>
              <a:gd name="connsiteX1" fmla="*/ 1776249 w 2806262"/>
              <a:gd name="connsiteY1" fmla="*/ 0 h 6879021"/>
              <a:gd name="connsiteX2" fmla="*/ 2806262 w 2806262"/>
              <a:gd name="connsiteY2" fmla="*/ 6879021 h 6879021"/>
              <a:gd name="connsiteX3" fmla="*/ 0 w 2806262"/>
              <a:gd name="connsiteY3" fmla="*/ 6879021 h 6879021"/>
              <a:gd name="connsiteX4" fmla="*/ 0 w 2806262"/>
              <a:gd name="connsiteY4" fmla="*/ 21021 h 6879021"/>
              <a:gd name="connsiteX0" fmla="*/ 0 w 3913254"/>
              <a:gd name="connsiteY0" fmla="*/ 21021 h 6879021"/>
              <a:gd name="connsiteX1" fmla="*/ 1776249 w 3913254"/>
              <a:gd name="connsiteY1" fmla="*/ 0 h 6879021"/>
              <a:gd name="connsiteX2" fmla="*/ 2806262 w 3913254"/>
              <a:gd name="connsiteY2" fmla="*/ 6879021 h 6879021"/>
              <a:gd name="connsiteX3" fmla="*/ 0 w 3913254"/>
              <a:gd name="connsiteY3" fmla="*/ 6879021 h 6879021"/>
              <a:gd name="connsiteX4" fmla="*/ 0 w 3913254"/>
              <a:gd name="connsiteY4" fmla="*/ 21021 h 6879021"/>
              <a:gd name="connsiteX0" fmla="*/ 0 w 3637481"/>
              <a:gd name="connsiteY0" fmla="*/ 21021 h 6889531"/>
              <a:gd name="connsiteX1" fmla="*/ 1776249 w 3637481"/>
              <a:gd name="connsiteY1" fmla="*/ 0 h 6889531"/>
              <a:gd name="connsiteX2" fmla="*/ 1826654 w 3637481"/>
              <a:gd name="connsiteY2" fmla="*/ 6889531 h 6889531"/>
              <a:gd name="connsiteX3" fmla="*/ 0 w 3637481"/>
              <a:gd name="connsiteY3" fmla="*/ 6879021 h 6889531"/>
              <a:gd name="connsiteX4" fmla="*/ 0 w 3637481"/>
              <a:gd name="connsiteY4" fmla="*/ 21021 h 6889531"/>
              <a:gd name="connsiteX0" fmla="*/ 0 w 3644189"/>
              <a:gd name="connsiteY0" fmla="*/ 21021 h 6889531"/>
              <a:gd name="connsiteX1" fmla="*/ 1776249 w 3644189"/>
              <a:gd name="connsiteY1" fmla="*/ 0 h 6889531"/>
              <a:gd name="connsiteX2" fmla="*/ 1826654 w 3644189"/>
              <a:gd name="connsiteY2" fmla="*/ 6889531 h 6889531"/>
              <a:gd name="connsiteX3" fmla="*/ 0 w 3644189"/>
              <a:gd name="connsiteY3" fmla="*/ 6879021 h 6889531"/>
              <a:gd name="connsiteX4" fmla="*/ 0 w 3644189"/>
              <a:gd name="connsiteY4" fmla="*/ 21021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189" h="6889531">
                <a:moveTo>
                  <a:pt x="0" y="21021"/>
                </a:moveTo>
                <a:lnTo>
                  <a:pt x="1776249" y="0"/>
                </a:lnTo>
                <a:cubicBezTo>
                  <a:pt x="6103008" y="3323021"/>
                  <a:pt x="1514917" y="1569545"/>
                  <a:pt x="1826654" y="6889531"/>
                </a:cubicBezTo>
                <a:lnTo>
                  <a:pt x="0" y="6879021"/>
                </a:lnTo>
                <a:lnTo>
                  <a:pt x="0" y="21021"/>
                </a:lnTo>
                <a:close/>
              </a:path>
            </a:pathLst>
          </a:custGeom>
          <a:solidFill>
            <a:srgbClr val="146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cxnSp>
        <p:nvCxnSpPr>
          <p:cNvPr id="15" name="Conector recto 14"/>
          <p:cNvCxnSpPr/>
          <p:nvPr/>
        </p:nvCxnSpPr>
        <p:spPr>
          <a:xfrm>
            <a:off x="6646159" y="816485"/>
            <a:ext cx="35545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oogle Shape;1942;p76"/>
          <p:cNvGrpSpPr/>
          <p:nvPr/>
        </p:nvGrpSpPr>
        <p:grpSpPr>
          <a:xfrm>
            <a:off x="3507873" y="3429000"/>
            <a:ext cx="903382" cy="988511"/>
            <a:chOff x="5523025" y="3576800"/>
            <a:chExt cx="443050" cy="484800"/>
          </a:xfrm>
          <a:solidFill>
            <a:srgbClr val="146BEA"/>
          </a:solidFill>
        </p:grpSpPr>
        <p:sp>
          <p:nvSpPr>
            <p:cNvPr id="36" name="Google Shape;1943;p76"/>
            <p:cNvSpPr/>
            <p:nvPr/>
          </p:nvSpPr>
          <p:spPr>
            <a:xfrm>
              <a:off x="5772275" y="3798425"/>
              <a:ext cx="87400" cy="65375"/>
            </a:xfrm>
            <a:custGeom>
              <a:avLst/>
              <a:gdLst/>
              <a:ahLst/>
              <a:cxnLst/>
              <a:rect l="l" t="t" r="r" b="b"/>
              <a:pathLst>
                <a:path w="3496" h="2615" extrusionOk="0">
                  <a:moveTo>
                    <a:pt x="1071" y="0"/>
                  </a:moveTo>
                  <a:cubicBezTo>
                    <a:pt x="861" y="0"/>
                    <a:pt x="669" y="55"/>
                    <a:pt x="517" y="192"/>
                  </a:cubicBezTo>
                  <a:cubicBezTo>
                    <a:pt x="0" y="648"/>
                    <a:pt x="152" y="1834"/>
                    <a:pt x="608" y="2290"/>
                  </a:cubicBezTo>
                  <a:cubicBezTo>
                    <a:pt x="867" y="2525"/>
                    <a:pt x="1236" y="2615"/>
                    <a:pt x="1615" y="2615"/>
                  </a:cubicBezTo>
                  <a:cubicBezTo>
                    <a:pt x="1725" y="2615"/>
                    <a:pt x="1836" y="2607"/>
                    <a:pt x="1945" y="2593"/>
                  </a:cubicBezTo>
                  <a:cubicBezTo>
                    <a:pt x="2310" y="2563"/>
                    <a:pt x="2705" y="2502"/>
                    <a:pt x="3009" y="2259"/>
                  </a:cubicBezTo>
                  <a:cubicBezTo>
                    <a:pt x="3313" y="2016"/>
                    <a:pt x="3496" y="1590"/>
                    <a:pt x="3344" y="1256"/>
                  </a:cubicBezTo>
                  <a:cubicBezTo>
                    <a:pt x="3252" y="1043"/>
                    <a:pt x="3070" y="891"/>
                    <a:pt x="2888" y="770"/>
                  </a:cubicBezTo>
                  <a:cubicBezTo>
                    <a:pt x="2500" y="496"/>
                    <a:pt x="170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944;p76"/>
            <p:cNvGrpSpPr/>
            <p:nvPr/>
          </p:nvGrpSpPr>
          <p:grpSpPr>
            <a:xfrm>
              <a:off x="5523025" y="3576800"/>
              <a:ext cx="443050" cy="484800"/>
              <a:chOff x="5523025" y="3576800"/>
              <a:chExt cx="443050" cy="484800"/>
            </a:xfrm>
            <a:grpFill/>
          </p:grpSpPr>
          <p:sp>
            <p:nvSpPr>
              <p:cNvPr id="38" name="Google Shape;1945;p76"/>
              <p:cNvSpPr/>
              <p:nvPr/>
            </p:nvSpPr>
            <p:spPr>
              <a:xfrm>
                <a:off x="5663600" y="3925700"/>
                <a:ext cx="1026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5436" extrusionOk="0">
                    <a:moveTo>
                      <a:pt x="1601" y="1"/>
                    </a:moveTo>
                    <a:cubicBezTo>
                      <a:pt x="1525" y="1"/>
                      <a:pt x="1447" y="9"/>
                      <a:pt x="1368" y="25"/>
                    </a:cubicBezTo>
                    <a:cubicBezTo>
                      <a:pt x="943" y="116"/>
                      <a:pt x="608" y="420"/>
                      <a:pt x="396" y="785"/>
                    </a:cubicBezTo>
                    <a:cubicBezTo>
                      <a:pt x="274" y="998"/>
                      <a:pt x="183" y="1241"/>
                      <a:pt x="122" y="1515"/>
                    </a:cubicBezTo>
                    <a:cubicBezTo>
                      <a:pt x="1" y="2001"/>
                      <a:pt x="1" y="2518"/>
                      <a:pt x="31" y="3004"/>
                    </a:cubicBezTo>
                    <a:cubicBezTo>
                      <a:pt x="92" y="3521"/>
                      <a:pt x="213" y="4007"/>
                      <a:pt x="487" y="4463"/>
                    </a:cubicBezTo>
                    <a:cubicBezTo>
                      <a:pt x="852" y="5010"/>
                      <a:pt x="1460" y="5436"/>
                      <a:pt x="2128" y="5436"/>
                    </a:cubicBezTo>
                    <a:cubicBezTo>
                      <a:pt x="2919" y="5436"/>
                      <a:pt x="3618" y="4828"/>
                      <a:pt x="3861" y="4068"/>
                    </a:cubicBezTo>
                    <a:cubicBezTo>
                      <a:pt x="4104" y="3308"/>
                      <a:pt x="3952" y="2487"/>
                      <a:pt x="3557" y="1788"/>
                    </a:cubicBezTo>
                    <a:cubicBezTo>
                      <a:pt x="3193" y="1088"/>
                      <a:pt x="2493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46;p76"/>
              <p:cNvSpPr/>
              <p:nvPr/>
            </p:nvSpPr>
            <p:spPr>
              <a:xfrm>
                <a:off x="5870750" y="3948700"/>
                <a:ext cx="9532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945" extrusionOk="0">
                    <a:moveTo>
                      <a:pt x="2147" y="1"/>
                    </a:moveTo>
                    <a:cubicBezTo>
                      <a:pt x="876" y="1"/>
                      <a:pt x="1" y="1935"/>
                      <a:pt x="1380" y="2753"/>
                    </a:cubicBezTo>
                    <a:cubicBezTo>
                      <a:pt x="1591" y="2883"/>
                      <a:pt x="1839" y="2944"/>
                      <a:pt x="2089" y="2944"/>
                    </a:cubicBezTo>
                    <a:cubicBezTo>
                      <a:pt x="2598" y="2944"/>
                      <a:pt x="3122" y="2694"/>
                      <a:pt x="3387" y="2266"/>
                    </a:cubicBezTo>
                    <a:cubicBezTo>
                      <a:pt x="3812" y="1598"/>
                      <a:pt x="3569" y="625"/>
                      <a:pt x="2900" y="230"/>
                    </a:cubicBezTo>
                    <a:cubicBezTo>
                      <a:pt x="2643" y="70"/>
                      <a:pt x="2388" y="1"/>
                      <a:pt x="21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47;p76"/>
              <p:cNvSpPr/>
              <p:nvPr/>
            </p:nvSpPr>
            <p:spPr>
              <a:xfrm>
                <a:off x="5523025" y="3740000"/>
                <a:ext cx="11552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651" extrusionOk="0">
                    <a:moveTo>
                      <a:pt x="2627" y="0"/>
                    </a:moveTo>
                    <a:cubicBezTo>
                      <a:pt x="2080" y="0"/>
                      <a:pt x="1527" y="215"/>
                      <a:pt x="1125" y="645"/>
                    </a:cubicBezTo>
                    <a:cubicBezTo>
                      <a:pt x="0" y="1830"/>
                      <a:pt x="1703" y="3016"/>
                      <a:pt x="2645" y="3411"/>
                    </a:cubicBezTo>
                    <a:cubicBezTo>
                      <a:pt x="2909" y="3531"/>
                      <a:pt x="3192" y="3651"/>
                      <a:pt x="3480" y="3651"/>
                    </a:cubicBezTo>
                    <a:cubicBezTo>
                      <a:pt x="3556" y="3651"/>
                      <a:pt x="3632" y="3643"/>
                      <a:pt x="3709" y="3623"/>
                    </a:cubicBezTo>
                    <a:cubicBezTo>
                      <a:pt x="4104" y="3502"/>
                      <a:pt x="4377" y="3076"/>
                      <a:pt x="4469" y="2681"/>
                    </a:cubicBezTo>
                    <a:cubicBezTo>
                      <a:pt x="4621" y="2073"/>
                      <a:pt x="4590" y="1435"/>
                      <a:pt x="4286" y="918"/>
                    </a:cubicBezTo>
                    <a:cubicBezTo>
                      <a:pt x="3922" y="306"/>
                      <a:pt x="3279" y="0"/>
                      <a:pt x="26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48;p76"/>
              <p:cNvSpPr/>
              <p:nvPr/>
            </p:nvSpPr>
            <p:spPr>
              <a:xfrm>
                <a:off x="5709175" y="3629975"/>
                <a:ext cx="10870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3089" extrusionOk="0">
                    <a:moveTo>
                      <a:pt x="3618" y="0"/>
                    </a:moveTo>
                    <a:cubicBezTo>
                      <a:pt x="2798" y="0"/>
                      <a:pt x="1400" y="578"/>
                      <a:pt x="822" y="1155"/>
                    </a:cubicBezTo>
                    <a:cubicBezTo>
                      <a:pt x="1" y="1977"/>
                      <a:pt x="895" y="3088"/>
                      <a:pt x="1857" y="3088"/>
                    </a:cubicBezTo>
                    <a:cubicBezTo>
                      <a:pt x="1927" y="3088"/>
                      <a:pt x="1998" y="3082"/>
                      <a:pt x="2068" y="3070"/>
                    </a:cubicBezTo>
                    <a:cubicBezTo>
                      <a:pt x="2585" y="2979"/>
                      <a:pt x="3010" y="2675"/>
                      <a:pt x="3345" y="2280"/>
                    </a:cubicBezTo>
                    <a:cubicBezTo>
                      <a:pt x="3679" y="1915"/>
                      <a:pt x="3922" y="1459"/>
                      <a:pt x="4166" y="1003"/>
                    </a:cubicBezTo>
                    <a:cubicBezTo>
                      <a:pt x="4257" y="790"/>
                      <a:pt x="4348" y="517"/>
                      <a:pt x="4257" y="304"/>
                    </a:cubicBezTo>
                    <a:cubicBezTo>
                      <a:pt x="4135" y="91"/>
                      <a:pt x="3862" y="0"/>
                      <a:pt x="36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49;p76"/>
              <p:cNvSpPr/>
              <p:nvPr/>
            </p:nvSpPr>
            <p:spPr>
              <a:xfrm>
                <a:off x="5909050" y="3682975"/>
                <a:ext cx="547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985" extrusionOk="0">
                    <a:moveTo>
                      <a:pt x="1065" y="0"/>
                    </a:moveTo>
                    <a:cubicBezTo>
                      <a:pt x="844" y="0"/>
                      <a:pt x="618" y="71"/>
                      <a:pt x="426" y="220"/>
                    </a:cubicBezTo>
                    <a:cubicBezTo>
                      <a:pt x="304" y="312"/>
                      <a:pt x="213" y="464"/>
                      <a:pt x="152" y="585"/>
                    </a:cubicBezTo>
                    <a:cubicBezTo>
                      <a:pt x="0" y="980"/>
                      <a:pt x="92" y="1467"/>
                      <a:pt x="426" y="1771"/>
                    </a:cubicBezTo>
                    <a:cubicBezTo>
                      <a:pt x="612" y="1919"/>
                      <a:pt x="816" y="1984"/>
                      <a:pt x="1015" y="1984"/>
                    </a:cubicBezTo>
                    <a:cubicBezTo>
                      <a:pt x="1628" y="1984"/>
                      <a:pt x="2190" y="1365"/>
                      <a:pt x="2006" y="676"/>
                    </a:cubicBezTo>
                    <a:cubicBezTo>
                      <a:pt x="1868" y="242"/>
                      <a:pt x="1474" y="0"/>
                      <a:pt x="10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50;p76"/>
              <p:cNvSpPr/>
              <p:nvPr/>
            </p:nvSpPr>
            <p:spPr>
              <a:xfrm>
                <a:off x="5599000" y="3576800"/>
                <a:ext cx="476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90" extrusionOk="0">
                    <a:moveTo>
                      <a:pt x="1258" y="1"/>
                    </a:moveTo>
                    <a:cubicBezTo>
                      <a:pt x="977" y="1"/>
                      <a:pt x="660" y="134"/>
                      <a:pt x="457" y="364"/>
                    </a:cubicBezTo>
                    <a:cubicBezTo>
                      <a:pt x="153" y="729"/>
                      <a:pt x="1" y="1732"/>
                      <a:pt x="578" y="1945"/>
                    </a:cubicBezTo>
                    <a:cubicBezTo>
                      <a:pt x="642" y="1976"/>
                      <a:pt x="709" y="1990"/>
                      <a:pt x="776" y="1990"/>
                    </a:cubicBezTo>
                    <a:cubicBezTo>
                      <a:pt x="902" y="1990"/>
                      <a:pt x="1027" y="1943"/>
                      <a:pt x="1126" y="1884"/>
                    </a:cubicBezTo>
                    <a:cubicBezTo>
                      <a:pt x="1308" y="1762"/>
                      <a:pt x="1430" y="1610"/>
                      <a:pt x="1551" y="1428"/>
                    </a:cubicBezTo>
                    <a:cubicBezTo>
                      <a:pt x="1703" y="1215"/>
                      <a:pt x="1855" y="972"/>
                      <a:pt x="1855" y="698"/>
                    </a:cubicBezTo>
                    <a:cubicBezTo>
                      <a:pt x="1906" y="209"/>
                      <a:pt x="1610" y="1"/>
                      <a:pt x="12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7" name="Conector recto 16"/>
          <p:cNvCxnSpPr/>
          <p:nvPr/>
        </p:nvCxnSpPr>
        <p:spPr>
          <a:xfrm>
            <a:off x="6637558" y="1561598"/>
            <a:ext cx="35545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oogle Shape;1912;p76"/>
          <p:cNvGrpSpPr/>
          <p:nvPr/>
        </p:nvGrpSpPr>
        <p:grpSpPr>
          <a:xfrm>
            <a:off x="3974169" y="137095"/>
            <a:ext cx="396210" cy="370616"/>
            <a:chOff x="2434050" y="3452125"/>
            <a:chExt cx="688500" cy="644025"/>
          </a:xfrm>
          <a:solidFill>
            <a:srgbClr val="146BEA"/>
          </a:solidFill>
        </p:grpSpPr>
        <p:sp>
          <p:nvSpPr>
            <p:cNvPr id="45" name="Google Shape;1913;p76"/>
            <p:cNvSpPr/>
            <p:nvPr/>
          </p:nvSpPr>
          <p:spPr>
            <a:xfrm>
              <a:off x="2446975" y="3452125"/>
              <a:ext cx="675575" cy="162700"/>
            </a:xfrm>
            <a:custGeom>
              <a:avLst/>
              <a:gdLst/>
              <a:ahLst/>
              <a:cxnLst/>
              <a:rect l="l" t="t" r="r" b="b"/>
              <a:pathLst>
                <a:path w="27023" h="6508" extrusionOk="0">
                  <a:moveTo>
                    <a:pt x="20380" y="0"/>
                  </a:moveTo>
                  <a:cubicBezTo>
                    <a:pt x="15902" y="0"/>
                    <a:pt x="11344" y="556"/>
                    <a:pt x="6931" y="853"/>
                  </a:cubicBezTo>
                  <a:cubicBezTo>
                    <a:pt x="5259" y="944"/>
                    <a:pt x="3526" y="1065"/>
                    <a:pt x="2189" y="1704"/>
                  </a:cubicBezTo>
                  <a:cubicBezTo>
                    <a:pt x="821" y="2312"/>
                    <a:pt x="1" y="3588"/>
                    <a:pt x="760" y="4652"/>
                  </a:cubicBezTo>
                  <a:cubicBezTo>
                    <a:pt x="1703" y="6020"/>
                    <a:pt x="4286" y="6263"/>
                    <a:pt x="6384" y="6293"/>
                  </a:cubicBezTo>
                  <a:cubicBezTo>
                    <a:pt x="10183" y="6354"/>
                    <a:pt x="13983" y="6415"/>
                    <a:pt x="17812" y="6506"/>
                  </a:cubicBezTo>
                  <a:cubicBezTo>
                    <a:pt x="18089" y="6506"/>
                    <a:pt x="18366" y="6507"/>
                    <a:pt x="18644" y="6507"/>
                  </a:cubicBezTo>
                  <a:cubicBezTo>
                    <a:pt x="19892" y="6507"/>
                    <a:pt x="21142" y="6487"/>
                    <a:pt x="22311" y="6263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281"/>
                    <a:pt x="23770" y="1"/>
                    <a:pt x="20730" y="1"/>
                  </a:cubicBezTo>
                  <a:cubicBezTo>
                    <a:pt x="20614" y="1"/>
                    <a:pt x="20497" y="0"/>
                    <a:pt x="20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4;p76"/>
            <p:cNvSpPr/>
            <p:nvPr/>
          </p:nvSpPr>
          <p:spPr>
            <a:xfrm>
              <a:off x="2446975" y="3933125"/>
              <a:ext cx="675575" cy="163025"/>
            </a:xfrm>
            <a:custGeom>
              <a:avLst/>
              <a:gdLst/>
              <a:ahLst/>
              <a:cxnLst/>
              <a:rect l="l" t="t" r="r" b="b"/>
              <a:pathLst>
                <a:path w="27023" h="6521" extrusionOk="0">
                  <a:moveTo>
                    <a:pt x="20396" y="1"/>
                  </a:moveTo>
                  <a:cubicBezTo>
                    <a:pt x="15914" y="1"/>
                    <a:pt x="11350" y="586"/>
                    <a:pt x="6931" y="853"/>
                  </a:cubicBezTo>
                  <a:cubicBezTo>
                    <a:pt x="5259" y="975"/>
                    <a:pt x="3526" y="1066"/>
                    <a:pt x="2189" y="1704"/>
                  </a:cubicBezTo>
                  <a:cubicBezTo>
                    <a:pt x="821" y="2312"/>
                    <a:pt x="1" y="3589"/>
                    <a:pt x="760" y="4683"/>
                  </a:cubicBezTo>
                  <a:cubicBezTo>
                    <a:pt x="1703" y="6020"/>
                    <a:pt x="4286" y="6263"/>
                    <a:pt x="6384" y="6294"/>
                  </a:cubicBezTo>
                  <a:cubicBezTo>
                    <a:pt x="10183" y="6385"/>
                    <a:pt x="13983" y="6446"/>
                    <a:pt x="17812" y="6507"/>
                  </a:cubicBezTo>
                  <a:cubicBezTo>
                    <a:pt x="18209" y="6514"/>
                    <a:pt x="18608" y="6520"/>
                    <a:pt x="19007" y="6520"/>
                  </a:cubicBezTo>
                  <a:cubicBezTo>
                    <a:pt x="20134" y="6520"/>
                    <a:pt x="21256" y="6473"/>
                    <a:pt x="22311" y="6294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312"/>
                    <a:pt x="23770" y="2"/>
                    <a:pt x="20730" y="2"/>
                  </a:cubicBezTo>
                  <a:cubicBezTo>
                    <a:pt x="20619" y="1"/>
                    <a:pt x="20508" y="1"/>
                    <a:pt x="203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5;p76"/>
            <p:cNvSpPr/>
            <p:nvPr/>
          </p:nvSpPr>
          <p:spPr>
            <a:xfrm>
              <a:off x="2434050" y="3692550"/>
              <a:ext cx="674825" cy="163150"/>
            </a:xfrm>
            <a:custGeom>
              <a:avLst/>
              <a:gdLst/>
              <a:ahLst/>
              <a:cxnLst/>
              <a:rect l="l" t="t" r="r" b="b"/>
              <a:pathLst>
                <a:path w="26993" h="6526" extrusionOk="0">
                  <a:moveTo>
                    <a:pt x="7740" y="1"/>
                  </a:moveTo>
                  <a:cubicBezTo>
                    <a:pt x="6705" y="1"/>
                    <a:pt x="5679" y="46"/>
                    <a:pt x="4682" y="233"/>
                  </a:cubicBezTo>
                  <a:cubicBezTo>
                    <a:pt x="3253" y="506"/>
                    <a:pt x="1916" y="1084"/>
                    <a:pt x="1338" y="2026"/>
                  </a:cubicBezTo>
                  <a:cubicBezTo>
                    <a:pt x="1" y="4214"/>
                    <a:pt x="3223" y="6494"/>
                    <a:pt x="6262" y="6525"/>
                  </a:cubicBezTo>
                  <a:cubicBezTo>
                    <a:pt x="6374" y="6525"/>
                    <a:pt x="6485" y="6526"/>
                    <a:pt x="6596" y="6526"/>
                  </a:cubicBezTo>
                  <a:cubicBezTo>
                    <a:pt x="11079" y="6526"/>
                    <a:pt x="15643" y="5940"/>
                    <a:pt x="20062" y="5643"/>
                  </a:cubicBezTo>
                  <a:cubicBezTo>
                    <a:pt x="21734" y="5552"/>
                    <a:pt x="23466" y="5430"/>
                    <a:pt x="24804" y="4822"/>
                  </a:cubicBezTo>
                  <a:cubicBezTo>
                    <a:pt x="26172" y="4184"/>
                    <a:pt x="26992" y="2907"/>
                    <a:pt x="26232" y="1844"/>
                  </a:cubicBezTo>
                  <a:cubicBezTo>
                    <a:pt x="25290" y="476"/>
                    <a:pt x="22706" y="233"/>
                    <a:pt x="20609" y="202"/>
                  </a:cubicBezTo>
                  <a:cubicBezTo>
                    <a:pt x="16810" y="141"/>
                    <a:pt x="13010" y="81"/>
                    <a:pt x="9180" y="20"/>
                  </a:cubicBezTo>
                  <a:cubicBezTo>
                    <a:pt x="8700" y="10"/>
                    <a:pt x="8219" y="1"/>
                    <a:pt x="7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Highlight Device">
            <a:extLst>
              <a:ext uri="{FF2B5EF4-FFF2-40B4-BE49-F238E27FC236}">
                <a16:creationId xmlns:a16="http://schemas.microsoft.com/office/drawing/2014/main" id="{CBA2380B-A27F-4190-B2BC-2F42A2EAB84D}"/>
              </a:ext>
            </a:extLst>
          </p:cNvPr>
          <p:cNvSpPr>
            <a:spLocks/>
          </p:cNvSpPr>
          <p:nvPr/>
        </p:nvSpPr>
        <p:spPr bwMode="auto">
          <a:xfrm>
            <a:off x="338548" y="2368113"/>
            <a:ext cx="3954445" cy="798329"/>
          </a:xfrm>
          <a:custGeom>
            <a:avLst/>
            <a:gdLst>
              <a:gd name="T0" fmla="*/ 2 w 467"/>
              <a:gd name="T1" fmla="*/ 118 h 125"/>
              <a:gd name="T2" fmla="*/ 4 w 467"/>
              <a:gd name="T3" fmla="*/ 113 h 125"/>
              <a:gd name="T4" fmla="*/ 2 w 467"/>
              <a:gd name="T5" fmla="*/ 103 h 125"/>
              <a:gd name="T6" fmla="*/ 5 w 467"/>
              <a:gd name="T7" fmla="*/ 96 h 125"/>
              <a:gd name="T8" fmla="*/ 3 w 467"/>
              <a:gd name="T9" fmla="*/ 83 h 125"/>
              <a:gd name="T10" fmla="*/ 3 w 467"/>
              <a:gd name="T11" fmla="*/ 71 h 125"/>
              <a:gd name="T12" fmla="*/ 4 w 467"/>
              <a:gd name="T13" fmla="*/ 63 h 125"/>
              <a:gd name="T14" fmla="*/ 3 w 467"/>
              <a:gd name="T15" fmla="*/ 46 h 125"/>
              <a:gd name="T16" fmla="*/ 5 w 467"/>
              <a:gd name="T17" fmla="*/ 39 h 125"/>
              <a:gd name="T18" fmla="*/ 5 w 467"/>
              <a:gd name="T19" fmla="*/ 30 h 125"/>
              <a:gd name="T20" fmla="*/ 5 w 467"/>
              <a:gd name="T21" fmla="*/ 19 h 125"/>
              <a:gd name="T22" fmla="*/ 6 w 467"/>
              <a:gd name="T23" fmla="*/ 14 h 125"/>
              <a:gd name="T24" fmla="*/ 43 w 467"/>
              <a:gd name="T25" fmla="*/ 11 h 125"/>
              <a:gd name="T26" fmla="*/ 64 w 467"/>
              <a:gd name="T27" fmla="*/ 10 h 125"/>
              <a:gd name="T28" fmla="*/ 80 w 467"/>
              <a:gd name="T29" fmla="*/ 10 h 125"/>
              <a:gd name="T30" fmla="*/ 102 w 467"/>
              <a:gd name="T31" fmla="*/ 9 h 125"/>
              <a:gd name="T32" fmla="*/ 112 w 467"/>
              <a:gd name="T33" fmla="*/ 9 h 125"/>
              <a:gd name="T34" fmla="*/ 133 w 467"/>
              <a:gd name="T35" fmla="*/ 8 h 125"/>
              <a:gd name="T36" fmla="*/ 157 w 467"/>
              <a:gd name="T37" fmla="*/ 8 h 125"/>
              <a:gd name="T38" fmla="*/ 180 w 467"/>
              <a:gd name="T39" fmla="*/ 8 h 125"/>
              <a:gd name="T40" fmla="*/ 199 w 467"/>
              <a:gd name="T41" fmla="*/ 7 h 125"/>
              <a:gd name="T42" fmla="*/ 229 w 467"/>
              <a:gd name="T43" fmla="*/ 7 h 125"/>
              <a:gd name="T44" fmla="*/ 241 w 467"/>
              <a:gd name="T45" fmla="*/ 8 h 125"/>
              <a:gd name="T46" fmla="*/ 263 w 467"/>
              <a:gd name="T47" fmla="*/ 8 h 125"/>
              <a:gd name="T48" fmla="*/ 297 w 467"/>
              <a:gd name="T49" fmla="*/ 8 h 125"/>
              <a:gd name="T50" fmla="*/ 314 w 467"/>
              <a:gd name="T51" fmla="*/ 8 h 125"/>
              <a:gd name="T52" fmla="*/ 331 w 467"/>
              <a:gd name="T53" fmla="*/ 8 h 125"/>
              <a:gd name="T54" fmla="*/ 347 w 467"/>
              <a:gd name="T55" fmla="*/ 9 h 125"/>
              <a:gd name="T56" fmla="*/ 374 w 467"/>
              <a:gd name="T57" fmla="*/ 9 h 125"/>
              <a:gd name="T58" fmla="*/ 386 w 467"/>
              <a:gd name="T59" fmla="*/ 7 h 125"/>
              <a:gd name="T60" fmla="*/ 397 w 467"/>
              <a:gd name="T61" fmla="*/ 7 h 125"/>
              <a:gd name="T62" fmla="*/ 443 w 467"/>
              <a:gd name="T63" fmla="*/ 3 h 125"/>
              <a:gd name="T64" fmla="*/ 465 w 467"/>
              <a:gd name="T65" fmla="*/ 0 h 125"/>
              <a:gd name="T66" fmla="*/ 463 w 467"/>
              <a:gd name="T67" fmla="*/ 6 h 125"/>
              <a:gd name="T68" fmla="*/ 463 w 467"/>
              <a:gd name="T69" fmla="*/ 20 h 125"/>
              <a:gd name="T70" fmla="*/ 465 w 467"/>
              <a:gd name="T71" fmla="*/ 31 h 125"/>
              <a:gd name="T72" fmla="*/ 464 w 467"/>
              <a:gd name="T73" fmla="*/ 37 h 125"/>
              <a:gd name="T74" fmla="*/ 463 w 467"/>
              <a:gd name="T75" fmla="*/ 44 h 125"/>
              <a:gd name="T76" fmla="*/ 464 w 467"/>
              <a:gd name="T77" fmla="*/ 54 h 125"/>
              <a:gd name="T78" fmla="*/ 464 w 467"/>
              <a:gd name="T79" fmla="*/ 69 h 125"/>
              <a:gd name="T80" fmla="*/ 464 w 467"/>
              <a:gd name="T81" fmla="*/ 87 h 125"/>
              <a:gd name="T82" fmla="*/ 465 w 467"/>
              <a:gd name="T83" fmla="*/ 92 h 125"/>
              <a:gd name="T84" fmla="*/ 462 w 467"/>
              <a:gd name="T85" fmla="*/ 101 h 125"/>
              <a:gd name="T86" fmla="*/ 463 w 467"/>
              <a:gd name="T87" fmla="*/ 115 h 125"/>
              <a:gd name="T88" fmla="*/ 444 w 467"/>
              <a:gd name="T89" fmla="*/ 117 h 125"/>
              <a:gd name="T90" fmla="*/ 420 w 467"/>
              <a:gd name="T91" fmla="*/ 118 h 125"/>
              <a:gd name="T92" fmla="*/ 403 w 467"/>
              <a:gd name="T93" fmla="*/ 120 h 125"/>
              <a:gd name="T94" fmla="*/ 390 w 467"/>
              <a:gd name="T95" fmla="*/ 118 h 125"/>
              <a:gd name="T96" fmla="*/ 317 w 467"/>
              <a:gd name="T97" fmla="*/ 119 h 125"/>
              <a:gd name="T98" fmla="*/ 303 w 467"/>
              <a:gd name="T99" fmla="*/ 119 h 125"/>
              <a:gd name="T100" fmla="*/ 282 w 467"/>
              <a:gd name="T101" fmla="*/ 119 h 125"/>
              <a:gd name="T102" fmla="*/ 258 w 467"/>
              <a:gd name="T103" fmla="*/ 118 h 125"/>
              <a:gd name="T104" fmla="*/ 227 w 467"/>
              <a:gd name="T105" fmla="*/ 119 h 125"/>
              <a:gd name="T106" fmla="*/ 210 w 467"/>
              <a:gd name="T107" fmla="*/ 118 h 125"/>
              <a:gd name="T108" fmla="*/ 195 w 467"/>
              <a:gd name="T109" fmla="*/ 119 h 125"/>
              <a:gd name="T110" fmla="*/ 182 w 467"/>
              <a:gd name="T111" fmla="*/ 119 h 125"/>
              <a:gd name="T112" fmla="*/ 167 w 467"/>
              <a:gd name="T113" fmla="*/ 120 h 125"/>
              <a:gd name="T114" fmla="*/ 137 w 467"/>
              <a:gd name="T115" fmla="*/ 121 h 125"/>
              <a:gd name="T116" fmla="*/ 108 w 467"/>
              <a:gd name="T117" fmla="*/ 121 h 125"/>
              <a:gd name="T118" fmla="*/ 92 w 467"/>
              <a:gd name="T119" fmla="*/ 122 h 125"/>
              <a:gd name="T120" fmla="*/ 51 w 467"/>
              <a:gd name="T121" fmla="*/ 123 h 125"/>
              <a:gd name="T122" fmla="*/ 13 w 467"/>
              <a:gd name="T123" fmla="*/ 122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7" h="125">
                <a:moveTo>
                  <a:pt x="10" y="120"/>
                </a:moveTo>
                <a:cubicBezTo>
                  <a:pt x="10" y="121"/>
                  <a:pt x="8" y="121"/>
                  <a:pt x="8" y="122"/>
                </a:cubicBezTo>
                <a:cubicBezTo>
                  <a:pt x="8" y="122"/>
                  <a:pt x="8" y="122"/>
                  <a:pt x="8" y="122"/>
                </a:cubicBezTo>
                <a:cubicBezTo>
                  <a:pt x="4" y="122"/>
                  <a:pt x="2" y="121"/>
                  <a:pt x="2" y="118"/>
                </a:cubicBezTo>
                <a:cubicBezTo>
                  <a:pt x="2" y="117"/>
                  <a:pt x="2" y="117"/>
                  <a:pt x="1" y="117"/>
                </a:cubicBezTo>
                <a:cubicBezTo>
                  <a:pt x="0" y="117"/>
                  <a:pt x="0" y="116"/>
                  <a:pt x="0" y="116"/>
                </a:cubicBezTo>
                <a:cubicBezTo>
                  <a:pt x="2" y="116"/>
                  <a:pt x="2" y="114"/>
                  <a:pt x="4" y="114"/>
                </a:cubicBezTo>
                <a:cubicBezTo>
                  <a:pt x="5" y="113"/>
                  <a:pt x="4" y="113"/>
                  <a:pt x="4" y="113"/>
                </a:cubicBezTo>
                <a:cubicBezTo>
                  <a:pt x="0" y="112"/>
                  <a:pt x="0" y="110"/>
                  <a:pt x="3" y="108"/>
                </a:cubicBezTo>
                <a:cubicBezTo>
                  <a:pt x="5" y="108"/>
                  <a:pt x="5" y="107"/>
                  <a:pt x="3" y="106"/>
                </a:cubicBezTo>
                <a:cubicBezTo>
                  <a:pt x="2" y="106"/>
                  <a:pt x="2" y="105"/>
                  <a:pt x="3" y="105"/>
                </a:cubicBezTo>
                <a:cubicBezTo>
                  <a:pt x="3" y="104"/>
                  <a:pt x="4" y="104"/>
                  <a:pt x="2" y="103"/>
                </a:cubicBezTo>
                <a:cubicBezTo>
                  <a:pt x="2" y="103"/>
                  <a:pt x="3" y="103"/>
                  <a:pt x="3" y="102"/>
                </a:cubicBezTo>
                <a:cubicBezTo>
                  <a:pt x="6" y="102"/>
                  <a:pt x="6" y="101"/>
                  <a:pt x="4" y="100"/>
                </a:cubicBezTo>
                <a:cubicBezTo>
                  <a:pt x="3" y="99"/>
                  <a:pt x="2" y="98"/>
                  <a:pt x="4" y="97"/>
                </a:cubicBezTo>
                <a:cubicBezTo>
                  <a:pt x="5" y="96"/>
                  <a:pt x="5" y="96"/>
                  <a:pt x="5" y="96"/>
                </a:cubicBezTo>
                <a:cubicBezTo>
                  <a:pt x="5" y="94"/>
                  <a:pt x="4" y="92"/>
                  <a:pt x="4" y="91"/>
                </a:cubicBezTo>
                <a:cubicBezTo>
                  <a:pt x="4" y="91"/>
                  <a:pt x="4" y="90"/>
                  <a:pt x="4" y="90"/>
                </a:cubicBezTo>
                <a:cubicBezTo>
                  <a:pt x="1" y="89"/>
                  <a:pt x="2" y="88"/>
                  <a:pt x="4" y="88"/>
                </a:cubicBezTo>
                <a:cubicBezTo>
                  <a:pt x="2" y="86"/>
                  <a:pt x="1" y="85"/>
                  <a:pt x="3" y="83"/>
                </a:cubicBezTo>
                <a:cubicBezTo>
                  <a:pt x="3" y="83"/>
                  <a:pt x="3" y="83"/>
                  <a:pt x="3" y="83"/>
                </a:cubicBezTo>
                <a:cubicBezTo>
                  <a:pt x="2" y="81"/>
                  <a:pt x="5" y="79"/>
                  <a:pt x="5" y="77"/>
                </a:cubicBezTo>
                <a:cubicBezTo>
                  <a:pt x="4" y="75"/>
                  <a:pt x="2" y="74"/>
                  <a:pt x="2" y="72"/>
                </a:cubicBezTo>
                <a:cubicBezTo>
                  <a:pt x="3" y="72"/>
                  <a:pt x="2" y="71"/>
                  <a:pt x="3" y="71"/>
                </a:cubicBezTo>
                <a:cubicBezTo>
                  <a:pt x="4" y="71"/>
                  <a:pt x="4" y="70"/>
                  <a:pt x="4" y="70"/>
                </a:cubicBezTo>
                <a:cubicBezTo>
                  <a:pt x="3" y="69"/>
                  <a:pt x="3" y="68"/>
                  <a:pt x="5" y="68"/>
                </a:cubicBezTo>
                <a:cubicBezTo>
                  <a:pt x="3" y="67"/>
                  <a:pt x="3" y="66"/>
                  <a:pt x="4" y="65"/>
                </a:cubicBezTo>
                <a:cubicBezTo>
                  <a:pt x="5" y="64"/>
                  <a:pt x="5" y="64"/>
                  <a:pt x="4" y="63"/>
                </a:cubicBezTo>
                <a:cubicBezTo>
                  <a:pt x="3" y="62"/>
                  <a:pt x="2" y="61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3" y="57"/>
                  <a:pt x="5" y="54"/>
                  <a:pt x="5" y="52"/>
                </a:cubicBezTo>
                <a:cubicBezTo>
                  <a:pt x="5" y="49"/>
                  <a:pt x="2" y="48"/>
                  <a:pt x="3" y="46"/>
                </a:cubicBezTo>
                <a:cubicBezTo>
                  <a:pt x="3" y="45"/>
                  <a:pt x="3" y="45"/>
                  <a:pt x="2" y="45"/>
                </a:cubicBezTo>
                <a:cubicBezTo>
                  <a:pt x="1" y="45"/>
                  <a:pt x="1" y="45"/>
                  <a:pt x="1" y="44"/>
                </a:cubicBezTo>
                <a:cubicBezTo>
                  <a:pt x="3" y="44"/>
                  <a:pt x="2" y="43"/>
                  <a:pt x="4" y="42"/>
                </a:cubicBezTo>
                <a:cubicBezTo>
                  <a:pt x="6" y="41"/>
                  <a:pt x="7" y="41"/>
                  <a:pt x="5" y="39"/>
                </a:cubicBezTo>
                <a:cubicBezTo>
                  <a:pt x="4" y="39"/>
                  <a:pt x="3" y="39"/>
                  <a:pt x="5" y="38"/>
                </a:cubicBezTo>
                <a:cubicBezTo>
                  <a:pt x="7" y="37"/>
                  <a:pt x="7" y="35"/>
                  <a:pt x="5" y="34"/>
                </a:cubicBezTo>
                <a:cubicBezTo>
                  <a:pt x="4" y="33"/>
                  <a:pt x="4" y="32"/>
                  <a:pt x="5" y="31"/>
                </a:cubicBezTo>
                <a:cubicBezTo>
                  <a:pt x="6" y="31"/>
                  <a:pt x="6" y="30"/>
                  <a:pt x="5" y="30"/>
                </a:cubicBezTo>
                <a:cubicBezTo>
                  <a:pt x="5" y="29"/>
                  <a:pt x="5" y="29"/>
                  <a:pt x="4" y="29"/>
                </a:cubicBezTo>
                <a:cubicBezTo>
                  <a:pt x="7" y="28"/>
                  <a:pt x="2" y="26"/>
                  <a:pt x="5" y="25"/>
                </a:cubicBezTo>
                <a:cubicBezTo>
                  <a:pt x="7" y="24"/>
                  <a:pt x="4" y="21"/>
                  <a:pt x="6" y="20"/>
                </a:cubicBezTo>
                <a:cubicBezTo>
                  <a:pt x="7" y="19"/>
                  <a:pt x="6" y="19"/>
                  <a:pt x="5" y="19"/>
                </a:cubicBezTo>
                <a:cubicBezTo>
                  <a:pt x="5" y="18"/>
                  <a:pt x="4" y="17"/>
                  <a:pt x="6" y="17"/>
                </a:cubicBezTo>
                <a:cubicBezTo>
                  <a:pt x="7" y="17"/>
                  <a:pt x="8" y="17"/>
                  <a:pt x="8" y="17"/>
                </a:cubicBezTo>
                <a:cubicBezTo>
                  <a:pt x="8" y="16"/>
                  <a:pt x="8" y="15"/>
                  <a:pt x="7" y="15"/>
                </a:cubicBezTo>
                <a:cubicBezTo>
                  <a:pt x="6" y="15"/>
                  <a:pt x="6" y="15"/>
                  <a:pt x="6" y="14"/>
                </a:cubicBezTo>
                <a:cubicBezTo>
                  <a:pt x="6" y="13"/>
                  <a:pt x="7" y="13"/>
                  <a:pt x="8" y="13"/>
                </a:cubicBezTo>
                <a:cubicBezTo>
                  <a:pt x="11" y="14"/>
                  <a:pt x="13" y="14"/>
                  <a:pt x="14" y="11"/>
                </a:cubicBezTo>
                <a:cubicBezTo>
                  <a:pt x="14" y="11"/>
                  <a:pt x="15" y="11"/>
                  <a:pt x="15" y="11"/>
                </a:cubicBezTo>
                <a:cubicBezTo>
                  <a:pt x="25" y="11"/>
                  <a:pt x="34" y="10"/>
                  <a:pt x="43" y="11"/>
                </a:cubicBezTo>
                <a:cubicBezTo>
                  <a:pt x="46" y="11"/>
                  <a:pt x="50" y="10"/>
                  <a:pt x="53" y="10"/>
                </a:cubicBezTo>
                <a:cubicBezTo>
                  <a:pt x="54" y="11"/>
                  <a:pt x="55" y="9"/>
                  <a:pt x="57" y="9"/>
                </a:cubicBezTo>
                <a:cubicBezTo>
                  <a:pt x="58" y="10"/>
                  <a:pt x="59" y="9"/>
                  <a:pt x="60" y="10"/>
                </a:cubicBezTo>
                <a:cubicBezTo>
                  <a:pt x="61" y="11"/>
                  <a:pt x="64" y="11"/>
                  <a:pt x="64" y="10"/>
                </a:cubicBezTo>
                <a:cubicBezTo>
                  <a:pt x="65" y="9"/>
                  <a:pt x="66" y="10"/>
                  <a:pt x="68" y="10"/>
                </a:cubicBezTo>
                <a:cubicBezTo>
                  <a:pt x="70" y="10"/>
                  <a:pt x="73" y="10"/>
                  <a:pt x="7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8" y="9"/>
                  <a:pt x="80" y="9"/>
                  <a:pt x="80" y="10"/>
                </a:cubicBezTo>
                <a:cubicBezTo>
                  <a:pt x="81" y="10"/>
                  <a:pt x="82" y="10"/>
                  <a:pt x="82" y="10"/>
                </a:cubicBezTo>
                <a:cubicBezTo>
                  <a:pt x="86" y="9"/>
                  <a:pt x="90" y="10"/>
                  <a:pt x="94" y="9"/>
                </a:cubicBezTo>
                <a:cubicBezTo>
                  <a:pt x="96" y="9"/>
                  <a:pt x="98" y="10"/>
                  <a:pt x="100" y="9"/>
                </a:cubicBezTo>
                <a:cubicBezTo>
                  <a:pt x="100" y="9"/>
                  <a:pt x="102" y="9"/>
                  <a:pt x="102" y="9"/>
                </a:cubicBezTo>
                <a:cubicBezTo>
                  <a:pt x="103" y="10"/>
                  <a:pt x="104" y="10"/>
                  <a:pt x="105" y="9"/>
                </a:cubicBezTo>
                <a:cubicBezTo>
                  <a:pt x="106" y="9"/>
                  <a:pt x="107" y="9"/>
                  <a:pt x="107" y="9"/>
                </a:cubicBezTo>
                <a:cubicBezTo>
                  <a:pt x="108" y="10"/>
                  <a:pt x="109" y="10"/>
                  <a:pt x="110" y="9"/>
                </a:cubicBezTo>
                <a:cubicBezTo>
                  <a:pt x="111" y="9"/>
                  <a:pt x="111" y="9"/>
                  <a:pt x="112" y="9"/>
                </a:cubicBezTo>
                <a:cubicBezTo>
                  <a:pt x="115" y="9"/>
                  <a:pt x="118" y="9"/>
                  <a:pt x="121" y="9"/>
                </a:cubicBezTo>
                <a:cubicBezTo>
                  <a:pt x="121" y="9"/>
                  <a:pt x="122" y="10"/>
                  <a:pt x="122" y="9"/>
                </a:cubicBezTo>
                <a:cubicBezTo>
                  <a:pt x="122" y="8"/>
                  <a:pt x="123" y="8"/>
                  <a:pt x="124" y="8"/>
                </a:cubicBezTo>
                <a:cubicBezTo>
                  <a:pt x="127" y="10"/>
                  <a:pt x="130" y="8"/>
                  <a:pt x="133" y="8"/>
                </a:cubicBezTo>
                <a:cubicBezTo>
                  <a:pt x="137" y="9"/>
                  <a:pt x="140" y="9"/>
                  <a:pt x="144" y="9"/>
                </a:cubicBezTo>
                <a:cubicBezTo>
                  <a:pt x="146" y="9"/>
                  <a:pt x="148" y="9"/>
                  <a:pt x="149" y="8"/>
                </a:cubicBezTo>
                <a:cubicBezTo>
                  <a:pt x="149" y="8"/>
                  <a:pt x="150" y="8"/>
                  <a:pt x="150" y="8"/>
                </a:cubicBezTo>
                <a:cubicBezTo>
                  <a:pt x="153" y="10"/>
                  <a:pt x="155" y="8"/>
                  <a:pt x="157" y="8"/>
                </a:cubicBezTo>
                <a:cubicBezTo>
                  <a:pt x="160" y="8"/>
                  <a:pt x="163" y="8"/>
                  <a:pt x="166" y="8"/>
                </a:cubicBezTo>
                <a:cubicBezTo>
                  <a:pt x="167" y="8"/>
                  <a:pt x="168" y="9"/>
                  <a:pt x="169" y="8"/>
                </a:cubicBezTo>
                <a:cubicBezTo>
                  <a:pt x="169" y="7"/>
                  <a:pt x="174" y="7"/>
                  <a:pt x="175" y="8"/>
                </a:cubicBezTo>
                <a:cubicBezTo>
                  <a:pt x="176" y="9"/>
                  <a:pt x="178" y="9"/>
                  <a:pt x="180" y="8"/>
                </a:cubicBezTo>
                <a:cubicBezTo>
                  <a:pt x="180" y="8"/>
                  <a:pt x="181" y="8"/>
                  <a:pt x="182" y="8"/>
                </a:cubicBezTo>
                <a:cubicBezTo>
                  <a:pt x="184" y="8"/>
                  <a:pt x="187" y="8"/>
                  <a:pt x="189" y="8"/>
                </a:cubicBezTo>
                <a:cubicBezTo>
                  <a:pt x="191" y="8"/>
                  <a:pt x="193" y="9"/>
                  <a:pt x="194" y="7"/>
                </a:cubicBezTo>
                <a:cubicBezTo>
                  <a:pt x="195" y="7"/>
                  <a:pt x="197" y="7"/>
                  <a:pt x="199" y="7"/>
                </a:cubicBezTo>
                <a:cubicBezTo>
                  <a:pt x="200" y="7"/>
                  <a:pt x="201" y="7"/>
                  <a:pt x="203" y="7"/>
                </a:cubicBezTo>
                <a:cubicBezTo>
                  <a:pt x="210" y="7"/>
                  <a:pt x="218" y="8"/>
                  <a:pt x="225" y="8"/>
                </a:cubicBezTo>
                <a:cubicBezTo>
                  <a:pt x="226" y="8"/>
                  <a:pt x="227" y="8"/>
                  <a:pt x="228" y="7"/>
                </a:cubicBezTo>
                <a:cubicBezTo>
                  <a:pt x="228" y="6"/>
                  <a:pt x="228" y="7"/>
                  <a:pt x="229" y="7"/>
                </a:cubicBezTo>
                <a:cubicBezTo>
                  <a:pt x="230" y="8"/>
                  <a:pt x="231" y="8"/>
                  <a:pt x="233" y="7"/>
                </a:cubicBezTo>
                <a:cubicBezTo>
                  <a:pt x="233" y="7"/>
                  <a:pt x="233" y="7"/>
                  <a:pt x="233" y="7"/>
                </a:cubicBezTo>
                <a:cubicBezTo>
                  <a:pt x="236" y="7"/>
                  <a:pt x="238" y="6"/>
                  <a:pt x="240" y="8"/>
                </a:cubicBezTo>
                <a:cubicBezTo>
                  <a:pt x="240" y="8"/>
                  <a:pt x="241" y="8"/>
                  <a:pt x="241" y="8"/>
                </a:cubicBezTo>
                <a:cubicBezTo>
                  <a:pt x="244" y="6"/>
                  <a:pt x="247" y="8"/>
                  <a:pt x="250" y="7"/>
                </a:cubicBezTo>
                <a:cubicBezTo>
                  <a:pt x="253" y="7"/>
                  <a:pt x="256" y="8"/>
                  <a:pt x="257" y="7"/>
                </a:cubicBezTo>
                <a:cubicBezTo>
                  <a:pt x="259" y="7"/>
                  <a:pt x="260" y="7"/>
                  <a:pt x="261" y="8"/>
                </a:cubicBezTo>
                <a:cubicBezTo>
                  <a:pt x="261" y="8"/>
                  <a:pt x="262" y="8"/>
                  <a:pt x="263" y="8"/>
                </a:cubicBezTo>
                <a:cubicBezTo>
                  <a:pt x="263" y="7"/>
                  <a:pt x="264" y="6"/>
                  <a:pt x="265" y="8"/>
                </a:cubicBezTo>
                <a:cubicBezTo>
                  <a:pt x="265" y="8"/>
                  <a:pt x="266" y="8"/>
                  <a:pt x="266" y="8"/>
                </a:cubicBezTo>
                <a:cubicBezTo>
                  <a:pt x="268" y="6"/>
                  <a:pt x="271" y="7"/>
                  <a:pt x="273" y="7"/>
                </a:cubicBezTo>
                <a:cubicBezTo>
                  <a:pt x="281" y="7"/>
                  <a:pt x="289" y="7"/>
                  <a:pt x="297" y="8"/>
                </a:cubicBezTo>
                <a:cubicBezTo>
                  <a:pt x="300" y="8"/>
                  <a:pt x="302" y="8"/>
                  <a:pt x="305" y="8"/>
                </a:cubicBezTo>
                <a:cubicBezTo>
                  <a:pt x="306" y="8"/>
                  <a:pt x="308" y="8"/>
                  <a:pt x="308" y="7"/>
                </a:cubicBezTo>
                <a:cubicBezTo>
                  <a:pt x="308" y="7"/>
                  <a:pt x="310" y="6"/>
                  <a:pt x="311" y="7"/>
                </a:cubicBezTo>
                <a:cubicBezTo>
                  <a:pt x="312" y="8"/>
                  <a:pt x="313" y="8"/>
                  <a:pt x="314" y="8"/>
                </a:cubicBezTo>
                <a:cubicBezTo>
                  <a:pt x="316" y="6"/>
                  <a:pt x="317" y="7"/>
                  <a:pt x="318" y="8"/>
                </a:cubicBezTo>
                <a:cubicBezTo>
                  <a:pt x="319" y="7"/>
                  <a:pt x="320" y="6"/>
                  <a:pt x="322" y="8"/>
                </a:cubicBezTo>
                <a:cubicBezTo>
                  <a:pt x="322" y="8"/>
                  <a:pt x="324" y="8"/>
                  <a:pt x="325" y="8"/>
                </a:cubicBezTo>
                <a:cubicBezTo>
                  <a:pt x="327" y="7"/>
                  <a:pt x="329" y="7"/>
                  <a:pt x="331" y="8"/>
                </a:cubicBezTo>
                <a:cubicBezTo>
                  <a:pt x="331" y="8"/>
                  <a:pt x="332" y="8"/>
                  <a:pt x="332" y="8"/>
                </a:cubicBezTo>
                <a:cubicBezTo>
                  <a:pt x="335" y="7"/>
                  <a:pt x="339" y="7"/>
                  <a:pt x="342" y="8"/>
                </a:cubicBezTo>
                <a:cubicBezTo>
                  <a:pt x="343" y="9"/>
                  <a:pt x="343" y="8"/>
                  <a:pt x="344" y="8"/>
                </a:cubicBezTo>
                <a:cubicBezTo>
                  <a:pt x="345" y="8"/>
                  <a:pt x="347" y="7"/>
                  <a:pt x="347" y="9"/>
                </a:cubicBezTo>
                <a:cubicBezTo>
                  <a:pt x="347" y="9"/>
                  <a:pt x="348" y="9"/>
                  <a:pt x="349" y="9"/>
                </a:cubicBezTo>
                <a:cubicBezTo>
                  <a:pt x="355" y="9"/>
                  <a:pt x="362" y="9"/>
                  <a:pt x="369" y="9"/>
                </a:cubicBezTo>
                <a:cubicBezTo>
                  <a:pt x="369" y="9"/>
                  <a:pt x="369" y="9"/>
                  <a:pt x="369" y="9"/>
                </a:cubicBezTo>
                <a:cubicBezTo>
                  <a:pt x="371" y="8"/>
                  <a:pt x="373" y="9"/>
                  <a:pt x="374" y="9"/>
                </a:cubicBezTo>
                <a:cubicBezTo>
                  <a:pt x="375" y="9"/>
                  <a:pt x="377" y="9"/>
                  <a:pt x="377" y="8"/>
                </a:cubicBezTo>
                <a:cubicBezTo>
                  <a:pt x="377" y="8"/>
                  <a:pt x="378" y="8"/>
                  <a:pt x="379" y="8"/>
                </a:cubicBezTo>
                <a:cubicBezTo>
                  <a:pt x="381" y="9"/>
                  <a:pt x="383" y="8"/>
                  <a:pt x="385" y="7"/>
                </a:cubicBezTo>
                <a:cubicBezTo>
                  <a:pt x="385" y="7"/>
                  <a:pt x="385" y="7"/>
                  <a:pt x="386" y="7"/>
                </a:cubicBezTo>
                <a:cubicBezTo>
                  <a:pt x="387" y="8"/>
                  <a:pt x="389" y="8"/>
                  <a:pt x="389" y="7"/>
                </a:cubicBezTo>
                <a:cubicBezTo>
                  <a:pt x="389" y="7"/>
                  <a:pt x="392" y="6"/>
                  <a:pt x="392" y="7"/>
                </a:cubicBezTo>
                <a:cubicBezTo>
                  <a:pt x="392" y="7"/>
                  <a:pt x="394" y="7"/>
                  <a:pt x="394" y="7"/>
                </a:cubicBezTo>
                <a:cubicBezTo>
                  <a:pt x="396" y="10"/>
                  <a:pt x="396" y="7"/>
                  <a:pt x="397" y="7"/>
                </a:cubicBezTo>
                <a:cubicBezTo>
                  <a:pt x="398" y="5"/>
                  <a:pt x="400" y="6"/>
                  <a:pt x="401" y="6"/>
                </a:cubicBezTo>
                <a:cubicBezTo>
                  <a:pt x="402" y="7"/>
                  <a:pt x="404" y="7"/>
                  <a:pt x="404" y="6"/>
                </a:cubicBezTo>
                <a:cubicBezTo>
                  <a:pt x="408" y="5"/>
                  <a:pt x="413" y="5"/>
                  <a:pt x="417" y="5"/>
                </a:cubicBezTo>
                <a:cubicBezTo>
                  <a:pt x="425" y="4"/>
                  <a:pt x="434" y="4"/>
                  <a:pt x="443" y="3"/>
                </a:cubicBezTo>
                <a:cubicBezTo>
                  <a:pt x="443" y="3"/>
                  <a:pt x="444" y="3"/>
                  <a:pt x="444" y="3"/>
                </a:cubicBezTo>
                <a:cubicBezTo>
                  <a:pt x="445" y="1"/>
                  <a:pt x="448" y="2"/>
                  <a:pt x="450" y="2"/>
                </a:cubicBezTo>
                <a:cubicBezTo>
                  <a:pt x="451" y="1"/>
                  <a:pt x="453" y="1"/>
                  <a:pt x="454" y="1"/>
                </a:cubicBezTo>
                <a:cubicBezTo>
                  <a:pt x="457" y="0"/>
                  <a:pt x="461" y="0"/>
                  <a:pt x="465" y="0"/>
                </a:cubicBezTo>
                <a:cubicBezTo>
                  <a:pt x="466" y="0"/>
                  <a:pt x="465" y="1"/>
                  <a:pt x="466" y="1"/>
                </a:cubicBezTo>
                <a:cubicBezTo>
                  <a:pt x="466" y="2"/>
                  <a:pt x="467" y="1"/>
                  <a:pt x="467" y="2"/>
                </a:cubicBezTo>
                <a:cubicBezTo>
                  <a:pt x="467" y="2"/>
                  <a:pt x="466" y="2"/>
                  <a:pt x="466" y="2"/>
                </a:cubicBezTo>
                <a:cubicBezTo>
                  <a:pt x="466" y="4"/>
                  <a:pt x="463" y="5"/>
                  <a:pt x="463" y="6"/>
                </a:cubicBezTo>
                <a:cubicBezTo>
                  <a:pt x="462" y="7"/>
                  <a:pt x="462" y="8"/>
                  <a:pt x="463" y="9"/>
                </a:cubicBezTo>
                <a:cubicBezTo>
                  <a:pt x="465" y="10"/>
                  <a:pt x="465" y="12"/>
                  <a:pt x="464" y="13"/>
                </a:cubicBezTo>
                <a:cubicBezTo>
                  <a:pt x="464" y="14"/>
                  <a:pt x="464" y="14"/>
                  <a:pt x="464" y="15"/>
                </a:cubicBezTo>
                <a:cubicBezTo>
                  <a:pt x="463" y="17"/>
                  <a:pt x="465" y="18"/>
                  <a:pt x="463" y="20"/>
                </a:cubicBezTo>
                <a:cubicBezTo>
                  <a:pt x="463" y="20"/>
                  <a:pt x="462" y="22"/>
                  <a:pt x="465" y="22"/>
                </a:cubicBezTo>
                <a:cubicBezTo>
                  <a:pt x="465" y="22"/>
                  <a:pt x="465" y="22"/>
                  <a:pt x="465" y="23"/>
                </a:cubicBezTo>
                <a:cubicBezTo>
                  <a:pt x="464" y="24"/>
                  <a:pt x="464" y="25"/>
                  <a:pt x="464" y="27"/>
                </a:cubicBezTo>
                <a:cubicBezTo>
                  <a:pt x="463" y="29"/>
                  <a:pt x="463" y="29"/>
                  <a:pt x="465" y="31"/>
                </a:cubicBezTo>
                <a:cubicBezTo>
                  <a:pt x="465" y="31"/>
                  <a:pt x="465" y="32"/>
                  <a:pt x="465" y="32"/>
                </a:cubicBezTo>
                <a:cubicBezTo>
                  <a:pt x="463" y="33"/>
                  <a:pt x="464" y="34"/>
                  <a:pt x="463" y="35"/>
                </a:cubicBezTo>
                <a:cubicBezTo>
                  <a:pt x="463" y="35"/>
                  <a:pt x="463" y="35"/>
                  <a:pt x="463" y="35"/>
                </a:cubicBezTo>
                <a:cubicBezTo>
                  <a:pt x="461" y="36"/>
                  <a:pt x="465" y="36"/>
                  <a:pt x="464" y="37"/>
                </a:cubicBezTo>
                <a:cubicBezTo>
                  <a:pt x="463" y="38"/>
                  <a:pt x="463" y="39"/>
                  <a:pt x="464" y="39"/>
                </a:cubicBezTo>
                <a:cubicBezTo>
                  <a:pt x="465" y="39"/>
                  <a:pt x="465" y="40"/>
                  <a:pt x="465" y="40"/>
                </a:cubicBezTo>
                <a:cubicBezTo>
                  <a:pt x="462" y="41"/>
                  <a:pt x="465" y="42"/>
                  <a:pt x="463" y="43"/>
                </a:cubicBezTo>
                <a:cubicBezTo>
                  <a:pt x="463" y="43"/>
                  <a:pt x="463" y="44"/>
                  <a:pt x="463" y="44"/>
                </a:cubicBezTo>
                <a:cubicBezTo>
                  <a:pt x="466" y="44"/>
                  <a:pt x="464" y="46"/>
                  <a:pt x="465" y="47"/>
                </a:cubicBezTo>
                <a:cubicBezTo>
                  <a:pt x="465" y="47"/>
                  <a:pt x="465" y="47"/>
                  <a:pt x="464" y="48"/>
                </a:cubicBezTo>
                <a:cubicBezTo>
                  <a:pt x="463" y="48"/>
                  <a:pt x="463" y="48"/>
                  <a:pt x="463" y="49"/>
                </a:cubicBezTo>
                <a:cubicBezTo>
                  <a:pt x="464" y="51"/>
                  <a:pt x="464" y="52"/>
                  <a:pt x="464" y="54"/>
                </a:cubicBezTo>
                <a:cubicBezTo>
                  <a:pt x="463" y="55"/>
                  <a:pt x="464" y="56"/>
                  <a:pt x="465" y="57"/>
                </a:cubicBezTo>
                <a:cubicBezTo>
                  <a:pt x="466" y="59"/>
                  <a:pt x="465" y="61"/>
                  <a:pt x="464" y="63"/>
                </a:cubicBezTo>
                <a:cubicBezTo>
                  <a:pt x="464" y="65"/>
                  <a:pt x="465" y="66"/>
                  <a:pt x="465" y="67"/>
                </a:cubicBezTo>
                <a:cubicBezTo>
                  <a:pt x="465" y="68"/>
                  <a:pt x="466" y="69"/>
                  <a:pt x="464" y="69"/>
                </a:cubicBezTo>
                <a:cubicBezTo>
                  <a:pt x="463" y="69"/>
                  <a:pt x="464" y="70"/>
                  <a:pt x="464" y="70"/>
                </a:cubicBezTo>
                <a:cubicBezTo>
                  <a:pt x="465" y="73"/>
                  <a:pt x="466" y="76"/>
                  <a:pt x="465" y="79"/>
                </a:cubicBezTo>
                <a:cubicBezTo>
                  <a:pt x="465" y="81"/>
                  <a:pt x="466" y="83"/>
                  <a:pt x="464" y="85"/>
                </a:cubicBezTo>
                <a:cubicBezTo>
                  <a:pt x="463" y="85"/>
                  <a:pt x="463" y="87"/>
                  <a:pt x="464" y="87"/>
                </a:cubicBezTo>
                <a:cubicBezTo>
                  <a:pt x="466" y="87"/>
                  <a:pt x="465" y="88"/>
                  <a:pt x="466" y="88"/>
                </a:cubicBezTo>
                <a:cubicBezTo>
                  <a:pt x="466" y="89"/>
                  <a:pt x="466" y="90"/>
                  <a:pt x="464" y="91"/>
                </a:cubicBezTo>
                <a:cubicBezTo>
                  <a:pt x="463" y="91"/>
                  <a:pt x="463" y="91"/>
                  <a:pt x="464" y="92"/>
                </a:cubicBezTo>
                <a:cubicBezTo>
                  <a:pt x="465" y="92"/>
                  <a:pt x="465" y="92"/>
                  <a:pt x="465" y="92"/>
                </a:cubicBezTo>
                <a:cubicBezTo>
                  <a:pt x="465" y="94"/>
                  <a:pt x="463" y="95"/>
                  <a:pt x="466" y="96"/>
                </a:cubicBezTo>
                <a:cubicBezTo>
                  <a:pt x="466" y="96"/>
                  <a:pt x="466" y="97"/>
                  <a:pt x="465" y="97"/>
                </a:cubicBezTo>
                <a:cubicBezTo>
                  <a:pt x="462" y="97"/>
                  <a:pt x="463" y="98"/>
                  <a:pt x="463" y="99"/>
                </a:cubicBezTo>
                <a:cubicBezTo>
                  <a:pt x="463" y="100"/>
                  <a:pt x="463" y="100"/>
                  <a:pt x="462" y="101"/>
                </a:cubicBezTo>
                <a:cubicBezTo>
                  <a:pt x="462" y="102"/>
                  <a:pt x="462" y="103"/>
                  <a:pt x="463" y="104"/>
                </a:cubicBezTo>
                <a:cubicBezTo>
                  <a:pt x="465" y="105"/>
                  <a:pt x="465" y="106"/>
                  <a:pt x="464" y="107"/>
                </a:cubicBezTo>
                <a:cubicBezTo>
                  <a:pt x="464" y="108"/>
                  <a:pt x="463" y="109"/>
                  <a:pt x="463" y="109"/>
                </a:cubicBezTo>
                <a:cubicBezTo>
                  <a:pt x="463" y="111"/>
                  <a:pt x="462" y="113"/>
                  <a:pt x="463" y="115"/>
                </a:cubicBezTo>
                <a:cubicBezTo>
                  <a:pt x="463" y="115"/>
                  <a:pt x="460" y="116"/>
                  <a:pt x="460" y="116"/>
                </a:cubicBezTo>
                <a:cubicBezTo>
                  <a:pt x="458" y="115"/>
                  <a:pt x="456" y="115"/>
                  <a:pt x="455" y="116"/>
                </a:cubicBezTo>
                <a:cubicBezTo>
                  <a:pt x="455" y="117"/>
                  <a:pt x="454" y="117"/>
                  <a:pt x="453" y="117"/>
                </a:cubicBezTo>
                <a:cubicBezTo>
                  <a:pt x="450" y="117"/>
                  <a:pt x="447" y="117"/>
                  <a:pt x="444" y="117"/>
                </a:cubicBezTo>
                <a:cubicBezTo>
                  <a:pt x="441" y="118"/>
                  <a:pt x="437" y="117"/>
                  <a:pt x="434" y="117"/>
                </a:cubicBezTo>
                <a:cubicBezTo>
                  <a:pt x="432" y="117"/>
                  <a:pt x="430" y="117"/>
                  <a:pt x="429" y="118"/>
                </a:cubicBezTo>
                <a:cubicBezTo>
                  <a:pt x="428" y="118"/>
                  <a:pt x="427" y="119"/>
                  <a:pt x="426" y="118"/>
                </a:cubicBezTo>
                <a:cubicBezTo>
                  <a:pt x="426" y="118"/>
                  <a:pt x="421" y="118"/>
                  <a:pt x="420" y="118"/>
                </a:cubicBezTo>
                <a:cubicBezTo>
                  <a:pt x="417" y="119"/>
                  <a:pt x="417" y="119"/>
                  <a:pt x="413" y="118"/>
                </a:cubicBezTo>
                <a:cubicBezTo>
                  <a:pt x="413" y="118"/>
                  <a:pt x="410" y="118"/>
                  <a:pt x="409" y="119"/>
                </a:cubicBezTo>
                <a:cubicBezTo>
                  <a:pt x="409" y="120"/>
                  <a:pt x="408" y="120"/>
                  <a:pt x="407" y="120"/>
                </a:cubicBezTo>
                <a:cubicBezTo>
                  <a:pt x="406" y="120"/>
                  <a:pt x="404" y="120"/>
                  <a:pt x="403" y="120"/>
                </a:cubicBezTo>
                <a:cubicBezTo>
                  <a:pt x="402" y="120"/>
                  <a:pt x="401" y="121"/>
                  <a:pt x="400" y="120"/>
                </a:cubicBezTo>
                <a:cubicBezTo>
                  <a:pt x="399" y="119"/>
                  <a:pt x="396" y="120"/>
                  <a:pt x="395" y="120"/>
                </a:cubicBezTo>
                <a:cubicBezTo>
                  <a:pt x="393" y="120"/>
                  <a:pt x="392" y="120"/>
                  <a:pt x="392" y="119"/>
                </a:cubicBezTo>
                <a:cubicBezTo>
                  <a:pt x="392" y="118"/>
                  <a:pt x="391" y="118"/>
                  <a:pt x="390" y="118"/>
                </a:cubicBezTo>
                <a:cubicBezTo>
                  <a:pt x="380" y="118"/>
                  <a:pt x="370" y="118"/>
                  <a:pt x="360" y="118"/>
                </a:cubicBezTo>
                <a:cubicBezTo>
                  <a:pt x="359" y="118"/>
                  <a:pt x="358" y="118"/>
                  <a:pt x="358" y="119"/>
                </a:cubicBezTo>
                <a:cubicBezTo>
                  <a:pt x="358" y="120"/>
                  <a:pt x="357" y="120"/>
                  <a:pt x="356" y="120"/>
                </a:cubicBezTo>
                <a:cubicBezTo>
                  <a:pt x="343" y="119"/>
                  <a:pt x="330" y="119"/>
                  <a:pt x="317" y="119"/>
                </a:cubicBezTo>
                <a:cubicBezTo>
                  <a:pt x="315" y="119"/>
                  <a:pt x="314" y="118"/>
                  <a:pt x="313" y="119"/>
                </a:cubicBezTo>
                <a:cubicBezTo>
                  <a:pt x="313" y="120"/>
                  <a:pt x="310" y="120"/>
                  <a:pt x="309" y="119"/>
                </a:cubicBezTo>
                <a:cubicBezTo>
                  <a:pt x="308" y="118"/>
                  <a:pt x="306" y="118"/>
                  <a:pt x="304" y="119"/>
                </a:cubicBezTo>
                <a:cubicBezTo>
                  <a:pt x="304" y="119"/>
                  <a:pt x="303" y="119"/>
                  <a:pt x="303" y="119"/>
                </a:cubicBezTo>
                <a:cubicBezTo>
                  <a:pt x="300" y="118"/>
                  <a:pt x="300" y="118"/>
                  <a:pt x="296" y="119"/>
                </a:cubicBezTo>
                <a:cubicBezTo>
                  <a:pt x="295" y="120"/>
                  <a:pt x="293" y="120"/>
                  <a:pt x="292" y="119"/>
                </a:cubicBezTo>
                <a:cubicBezTo>
                  <a:pt x="291" y="118"/>
                  <a:pt x="290" y="118"/>
                  <a:pt x="289" y="118"/>
                </a:cubicBezTo>
                <a:cubicBezTo>
                  <a:pt x="287" y="120"/>
                  <a:pt x="285" y="119"/>
                  <a:pt x="282" y="119"/>
                </a:cubicBezTo>
                <a:cubicBezTo>
                  <a:pt x="281" y="119"/>
                  <a:pt x="282" y="118"/>
                  <a:pt x="280" y="118"/>
                </a:cubicBezTo>
                <a:cubicBezTo>
                  <a:pt x="279" y="118"/>
                  <a:pt x="278" y="119"/>
                  <a:pt x="277" y="119"/>
                </a:cubicBezTo>
                <a:cubicBezTo>
                  <a:pt x="272" y="119"/>
                  <a:pt x="266" y="119"/>
                  <a:pt x="261" y="119"/>
                </a:cubicBezTo>
                <a:cubicBezTo>
                  <a:pt x="260" y="118"/>
                  <a:pt x="259" y="119"/>
                  <a:pt x="258" y="118"/>
                </a:cubicBezTo>
                <a:cubicBezTo>
                  <a:pt x="257" y="117"/>
                  <a:pt x="256" y="118"/>
                  <a:pt x="255" y="118"/>
                </a:cubicBezTo>
                <a:cubicBezTo>
                  <a:pt x="252" y="118"/>
                  <a:pt x="249" y="119"/>
                  <a:pt x="245" y="118"/>
                </a:cubicBezTo>
                <a:cubicBezTo>
                  <a:pt x="241" y="118"/>
                  <a:pt x="237" y="118"/>
                  <a:pt x="233" y="118"/>
                </a:cubicBezTo>
                <a:cubicBezTo>
                  <a:pt x="231" y="118"/>
                  <a:pt x="229" y="119"/>
                  <a:pt x="227" y="119"/>
                </a:cubicBezTo>
                <a:cubicBezTo>
                  <a:pt x="226" y="119"/>
                  <a:pt x="224" y="119"/>
                  <a:pt x="224" y="118"/>
                </a:cubicBezTo>
                <a:cubicBezTo>
                  <a:pt x="223" y="117"/>
                  <a:pt x="222" y="117"/>
                  <a:pt x="222" y="118"/>
                </a:cubicBezTo>
                <a:cubicBezTo>
                  <a:pt x="222" y="119"/>
                  <a:pt x="220" y="119"/>
                  <a:pt x="220" y="119"/>
                </a:cubicBezTo>
                <a:cubicBezTo>
                  <a:pt x="216" y="118"/>
                  <a:pt x="213" y="118"/>
                  <a:pt x="210" y="118"/>
                </a:cubicBezTo>
                <a:cubicBezTo>
                  <a:pt x="209" y="118"/>
                  <a:pt x="209" y="118"/>
                  <a:pt x="208" y="119"/>
                </a:cubicBezTo>
                <a:cubicBezTo>
                  <a:pt x="208" y="119"/>
                  <a:pt x="207" y="119"/>
                  <a:pt x="207" y="118"/>
                </a:cubicBezTo>
                <a:cubicBezTo>
                  <a:pt x="207" y="118"/>
                  <a:pt x="206" y="118"/>
                  <a:pt x="206" y="118"/>
                </a:cubicBezTo>
                <a:cubicBezTo>
                  <a:pt x="202" y="120"/>
                  <a:pt x="199" y="119"/>
                  <a:pt x="195" y="119"/>
                </a:cubicBezTo>
                <a:cubicBezTo>
                  <a:pt x="195" y="119"/>
                  <a:pt x="194" y="119"/>
                  <a:pt x="194" y="118"/>
                </a:cubicBezTo>
                <a:cubicBezTo>
                  <a:pt x="194" y="118"/>
                  <a:pt x="193" y="118"/>
                  <a:pt x="192" y="118"/>
                </a:cubicBezTo>
                <a:cubicBezTo>
                  <a:pt x="190" y="119"/>
                  <a:pt x="187" y="118"/>
                  <a:pt x="184" y="119"/>
                </a:cubicBezTo>
                <a:cubicBezTo>
                  <a:pt x="183" y="119"/>
                  <a:pt x="182" y="118"/>
                  <a:pt x="182" y="119"/>
                </a:cubicBezTo>
                <a:cubicBezTo>
                  <a:pt x="182" y="119"/>
                  <a:pt x="181" y="120"/>
                  <a:pt x="181" y="120"/>
                </a:cubicBezTo>
                <a:cubicBezTo>
                  <a:pt x="177" y="118"/>
                  <a:pt x="173" y="120"/>
                  <a:pt x="169" y="119"/>
                </a:cubicBezTo>
                <a:cubicBezTo>
                  <a:pt x="169" y="119"/>
                  <a:pt x="168" y="119"/>
                  <a:pt x="168" y="120"/>
                </a:cubicBezTo>
                <a:cubicBezTo>
                  <a:pt x="168" y="121"/>
                  <a:pt x="167" y="120"/>
                  <a:pt x="167" y="120"/>
                </a:cubicBezTo>
                <a:cubicBezTo>
                  <a:pt x="165" y="119"/>
                  <a:pt x="165" y="119"/>
                  <a:pt x="165" y="120"/>
                </a:cubicBezTo>
                <a:cubicBezTo>
                  <a:pt x="164" y="121"/>
                  <a:pt x="164" y="120"/>
                  <a:pt x="163" y="120"/>
                </a:cubicBezTo>
                <a:cubicBezTo>
                  <a:pt x="158" y="120"/>
                  <a:pt x="152" y="120"/>
                  <a:pt x="148" y="120"/>
                </a:cubicBezTo>
                <a:cubicBezTo>
                  <a:pt x="144" y="121"/>
                  <a:pt x="141" y="121"/>
                  <a:pt x="137" y="121"/>
                </a:cubicBezTo>
                <a:cubicBezTo>
                  <a:pt x="133" y="120"/>
                  <a:pt x="129" y="120"/>
                  <a:pt x="125" y="121"/>
                </a:cubicBezTo>
                <a:cubicBezTo>
                  <a:pt x="122" y="121"/>
                  <a:pt x="118" y="121"/>
                  <a:pt x="115" y="121"/>
                </a:cubicBezTo>
                <a:cubicBezTo>
                  <a:pt x="113" y="121"/>
                  <a:pt x="112" y="121"/>
                  <a:pt x="110" y="121"/>
                </a:cubicBezTo>
                <a:cubicBezTo>
                  <a:pt x="110" y="121"/>
                  <a:pt x="108" y="121"/>
                  <a:pt x="108" y="121"/>
                </a:cubicBezTo>
                <a:cubicBezTo>
                  <a:pt x="106" y="123"/>
                  <a:pt x="103" y="122"/>
                  <a:pt x="100" y="122"/>
                </a:cubicBezTo>
                <a:cubicBezTo>
                  <a:pt x="98" y="122"/>
                  <a:pt x="97" y="121"/>
                  <a:pt x="95" y="122"/>
                </a:cubicBezTo>
                <a:cubicBezTo>
                  <a:pt x="95" y="122"/>
                  <a:pt x="94" y="122"/>
                  <a:pt x="94" y="122"/>
                </a:cubicBezTo>
                <a:cubicBezTo>
                  <a:pt x="93" y="121"/>
                  <a:pt x="92" y="121"/>
                  <a:pt x="92" y="122"/>
                </a:cubicBezTo>
                <a:cubicBezTo>
                  <a:pt x="92" y="122"/>
                  <a:pt x="91" y="122"/>
                  <a:pt x="91" y="122"/>
                </a:cubicBezTo>
                <a:cubicBezTo>
                  <a:pt x="88" y="121"/>
                  <a:pt x="84" y="123"/>
                  <a:pt x="81" y="122"/>
                </a:cubicBezTo>
                <a:cubicBezTo>
                  <a:pt x="78" y="122"/>
                  <a:pt x="76" y="121"/>
                  <a:pt x="72" y="121"/>
                </a:cubicBezTo>
                <a:cubicBezTo>
                  <a:pt x="65" y="122"/>
                  <a:pt x="58" y="123"/>
                  <a:pt x="51" y="123"/>
                </a:cubicBezTo>
                <a:cubicBezTo>
                  <a:pt x="47" y="125"/>
                  <a:pt x="42" y="124"/>
                  <a:pt x="38" y="124"/>
                </a:cubicBezTo>
                <a:cubicBezTo>
                  <a:pt x="33" y="125"/>
                  <a:pt x="28" y="125"/>
                  <a:pt x="23" y="125"/>
                </a:cubicBezTo>
                <a:cubicBezTo>
                  <a:pt x="22" y="125"/>
                  <a:pt x="19" y="123"/>
                  <a:pt x="18" y="123"/>
                </a:cubicBezTo>
                <a:cubicBezTo>
                  <a:pt x="17" y="122"/>
                  <a:pt x="15" y="122"/>
                  <a:pt x="13" y="122"/>
                </a:cubicBezTo>
                <a:cubicBezTo>
                  <a:pt x="12" y="121"/>
                  <a:pt x="11" y="121"/>
                  <a:pt x="10" y="120"/>
                </a:cubicBezTo>
              </a:path>
            </a:pathLst>
          </a:custGeom>
          <a:solidFill>
            <a:srgbClr val="FFD824"/>
          </a:solidFill>
          <a:ln w="9525">
            <a:noFill/>
            <a:round/>
            <a:headEnd/>
            <a:tailEnd/>
          </a:ln>
        </p:spPr>
        <p:txBody>
          <a:bodyPr rot="0" vert="horz" wrap="square" lIns="71993" tIns="35997" rIns="71993" bIns="35997" anchor="t" anchorCtr="0" upright="1">
            <a:noAutofit/>
          </a:bodyPr>
          <a:lstStyle/>
          <a:p>
            <a:endParaRPr lang="en-US" sz="1417" dirty="0">
              <a:latin typeface="Arial Regular"/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84822" y="2513955"/>
            <a:ext cx="3832065" cy="5380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dirty="0">
                <a:solidFill>
                  <a:schemeClr val="bg1"/>
                </a:solidFill>
                <a:latin typeface="CorePaintB3W01-Regular" panose="020B0A06030302020204" charset="0"/>
              </a:rPr>
              <a:t>Zonas de Intervención</a:t>
            </a:r>
          </a:p>
        </p:txBody>
      </p:sp>
      <p:grpSp>
        <p:nvGrpSpPr>
          <p:cNvPr id="48" name="Google Shape;1912;p76"/>
          <p:cNvGrpSpPr/>
          <p:nvPr/>
        </p:nvGrpSpPr>
        <p:grpSpPr>
          <a:xfrm rot="3810935">
            <a:off x="1316109" y="6242989"/>
            <a:ext cx="396210" cy="370616"/>
            <a:chOff x="2434050" y="3452125"/>
            <a:chExt cx="688500" cy="644025"/>
          </a:xfrm>
          <a:solidFill>
            <a:srgbClr val="146BEA"/>
          </a:solidFill>
        </p:grpSpPr>
        <p:sp>
          <p:nvSpPr>
            <p:cNvPr id="49" name="Google Shape;1913;p76"/>
            <p:cNvSpPr/>
            <p:nvPr/>
          </p:nvSpPr>
          <p:spPr>
            <a:xfrm>
              <a:off x="2446975" y="3452125"/>
              <a:ext cx="675575" cy="162700"/>
            </a:xfrm>
            <a:custGeom>
              <a:avLst/>
              <a:gdLst/>
              <a:ahLst/>
              <a:cxnLst/>
              <a:rect l="l" t="t" r="r" b="b"/>
              <a:pathLst>
                <a:path w="27023" h="6508" extrusionOk="0">
                  <a:moveTo>
                    <a:pt x="20380" y="0"/>
                  </a:moveTo>
                  <a:cubicBezTo>
                    <a:pt x="15902" y="0"/>
                    <a:pt x="11344" y="556"/>
                    <a:pt x="6931" y="853"/>
                  </a:cubicBezTo>
                  <a:cubicBezTo>
                    <a:pt x="5259" y="944"/>
                    <a:pt x="3526" y="1065"/>
                    <a:pt x="2189" y="1704"/>
                  </a:cubicBezTo>
                  <a:cubicBezTo>
                    <a:pt x="821" y="2312"/>
                    <a:pt x="1" y="3588"/>
                    <a:pt x="760" y="4652"/>
                  </a:cubicBezTo>
                  <a:cubicBezTo>
                    <a:pt x="1703" y="6020"/>
                    <a:pt x="4286" y="6263"/>
                    <a:pt x="6384" y="6293"/>
                  </a:cubicBezTo>
                  <a:cubicBezTo>
                    <a:pt x="10183" y="6354"/>
                    <a:pt x="13983" y="6415"/>
                    <a:pt x="17812" y="6506"/>
                  </a:cubicBezTo>
                  <a:cubicBezTo>
                    <a:pt x="18089" y="6506"/>
                    <a:pt x="18366" y="6507"/>
                    <a:pt x="18644" y="6507"/>
                  </a:cubicBezTo>
                  <a:cubicBezTo>
                    <a:pt x="19892" y="6507"/>
                    <a:pt x="21142" y="6487"/>
                    <a:pt x="22311" y="6263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281"/>
                    <a:pt x="23770" y="1"/>
                    <a:pt x="20730" y="1"/>
                  </a:cubicBezTo>
                  <a:cubicBezTo>
                    <a:pt x="20614" y="1"/>
                    <a:pt x="20497" y="0"/>
                    <a:pt x="20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76"/>
            <p:cNvSpPr/>
            <p:nvPr/>
          </p:nvSpPr>
          <p:spPr>
            <a:xfrm>
              <a:off x="2446975" y="3933125"/>
              <a:ext cx="675575" cy="163025"/>
            </a:xfrm>
            <a:custGeom>
              <a:avLst/>
              <a:gdLst/>
              <a:ahLst/>
              <a:cxnLst/>
              <a:rect l="l" t="t" r="r" b="b"/>
              <a:pathLst>
                <a:path w="27023" h="6521" extrusionOk="0">
                  <a:moveTo>
                    <a:pt x="20396" y="1"/>
                  </a:moveTo>
                  <a:cubicBezTo>
                    <a:pt x="15914" y="1"/>
                    <a:pt x="11350" y="586"/>
                    <a:pt x="6931" y="853"/>
                  </a:cubicBezTo>
                  <a:cubicBezTo>
                    <a:pt x="5259" y="975"/>
                    <a:pt x="3526" y="1066"/>
                    <a:pt x="2189" y="1704"/>
                  </a:cubicBezTo>
                  <a:cubicBezTo>
                    <a:pt x="821" y="2312"/>
                    <a:pt x="1" y="3589"/>
                    <a:pt x="760" y="4683"/>
                  </a:cubicBezTo>
                  <a:cubicBezTo>
                    <a:pt x="1703" y="6020"/>
                    <a:pt x="4286" y="6263"/>
                    <a:pt x="6384" y="6294"/>
                  </a:cubicBezTo>
                  <a:cubicBezTo>
                    <a:pt x="10183" y="6385"/>
                    <a:pt x="13983" y="6446"/>
                    <a:pt x="17812" y="6507"/>
                  </a:cubicBezTo>
                  <a:cubicBezTo>
                    <a:pt x="18209" y="6514"/>
                    <a:pt x="18608" y="6520"/>
                    <a:pt x="19007" y="6520"/>
                  </a:cubicBezTo>
                  <a:cubicBezTo>
                    <a:pt x="20134" y="6520"/>
                    <a:pt x="21256" y="6473"/>
                    <a:pt x="22311" y="6294"/>
                  </a:cubicBezTo>
                  <a:cubicBezTo>
                    <a:pt x="23740" y="6020"/>
                    <a:pt x="25077" y="5412"/>
                    <a:pt x="25655" y="4470"/>
                  </a:cubicBezTo>
                  <a:cubicBezTo>
                    <a:pt x="27022" y="2312"/>
                    <a:pt x="23770" y="2"/>
                    <a:pt x="20730" y="2"/>
                  </a:cubicBezTo>
                  <a:cubicBezTo>
                    <a:pt x="20619" y="1"/>
                    <a:pt x="20508" y="1"/>
                    <a:pt x="203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76"/>
            <p:cNvSpPr/>
            <p:nvPr/>
          </p:nvSpPr>
          <p:spPr>
            <a:xfrm>
              <a:off x="2434050" y="3692550"/>
              <a:ext cx="674825" cy="163150"/>
            </a:xfrm>
            <a:custGeom>
              <a:avLst/>
              <a:gdLst/>
              <a:ahLst/>
              <a:cxnLst/>
              <a:rect l="l" t="t" r="r" b="b"/>
              <a:pathLst>
                <a:path w="26993" h="6526" extrusionOk="0">
                  <a:moveTo>
                    <a:pt x="7740" y="1"/>
                  </a:moveTo>
                  <a:cubicBezTo>
                    <a:pt x="6705" y="1"/>
                    <a:pt x="5679" y="46"/>
                    <a:pt x="4682" y="233"/>
                  </a:cubicBezTo>
                  <a:cubicBezTo>
                    <a:pt x="3253" y="506"/>
                    <a:pt x="1916" y="1084"/>
                    <a:pt x="1338" y="2026"/>
                  </a:cubicBezTo>
                  <a:cubicBezTo>
                    <a:pt x="1" y="4214"/>
                    <a:pt x="3223" y="6494"/>
                    <a:pt x="6262" y="6525"/>
                  </a:cubicBezTo>
                  <a:cubicBezTo>
                    <a:pt x="6374" y="6525"/>
                    <a:pt x="6485" y="6526"/>
                    <a:pt x="6596" y="6526"/>
                  </a:cubicBezTo>
                  <a:cubicBezTo>
                    <a:pt x="11079" y="6526"/>
                    <a:pt x="15643" y="5940"/>
                    <a:pt x="20062" y="5643"/>
                  </a:cubicBezTo>
                  <a:cubicBezTo>
                    <a:pt x="21734" y="5552"/>
                    <a:pt x="23466" y="5430"/>
                    <a:pt x="24804" y="4822"/>
                  </a:cubicBezTo>
                  <a:cubicBezTo>
                    <a:pt x="26172" y="4184"/>
                    <a:pt x="26992" y="2907"/>
                    <a:pt x="26232" y="1844"/>
                  </a:cubicBezTo>
                  <a:cubicBezTo>
                    <a:pt x="25290" y="476"/>
                    <a:pt x="22706" y="233"/>
                    <a:pt x="20609" y="202"/>
                  </a:cubicBezTo>
                  <a:cubicBezTo>
                    <a:pt x="16810" y="141"/>
                    <a:pt x="13010" y="81"/>
                    <a:pt x="9180" y="20"/>
                  </a:cubicBezTo>
                  <a:cubicBezTo>
                    <a:pt x="8700" y="10"/>
                    <a:pt x="8219" y="1"/>
                    <a:pt x="7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907;p76"/>
          <p:cNvSpPr/>
          <p:nvPr/>
        </p:nvSpPr>
        <p:spPr>
          <a:xfrm>
            <a:off x="3391868" y="1561598"/>
            <a:ext cx="436173" cy="411342"/>
          </a:xfrm>
          <a:custGeom>
            <a:avLst/>
            <a:gdLst/>
            <a:ahLst/>
            <a:cxnLst/>
            <a:rect l="l" t="t" r="r" b="b"/>
            <a:pathLst>
              <a:path w="29546" h="27864" extrusionOk="0">
                <a:moveTo>
                  <a:pt x="13863" y="6297"/>
                </a:moveTo>
                <a:cubicBezTo>
                  <a:pt x="14045" y="6297"/>
                  <a:pt x="14227" y="6305"/>
                  <a:pt x="14408" y="6320"/>
                </a:cubicBezTo>
                <a:cubicBezTo>
                  <a:pt x="15867" y="6411"/>
                  <a:pt x="17296" y="6958"/>
                  <a:pt x="18542" y="7687"/>
                </a:cubicBezTo>
                <a:cubicBezTo>
                  <a:pt x="19849" y="8417"/>
                  <a:pt x="21065" y="9390"/>
                  <a:pt x="21703" y="10757"/>
                </a:cubicBezTo>
                <a:cubicBezTo>
                  <a:pt x="22585" y="12642"/>
                  <a:pt x="22159" y="14922"/>
                  <a:pt x="21126" y="16745"/>
                </a:cubicBezTo>
                <a:cubicBezTo>
                  <a:pt x="20214" y="18356"/>
                  <a:pt x="18816" y="19724"/>
                  <a:pt x="17114" y="20454"/>
                </a:cubicBezTo>
                <a:cubicBezTo>
                  <a:pt x="16228" y="20849"/>
                  <a:pt x="15261" y="21055"/>
                  <a:pt x="14297" y="21055"/>
                </a:cubicBezTo>
                <a:cubicBezTo>
                  <a:pt x="13407" y="21055"/>
                  <a:pt x="12520" y="20879"/>
                  <a:pt x="11703" y="20514"/>
                </a:cubicBezTo>
                <a:cubicBezTo>
                  <a:pt x="8390" y="19025"/>
                  <a:pt x="7569" y="14678"/>
                  <a:pt x="8116" y="11426"/>
                </a:cubicBezTo>
                <a:cubicBezTo>
                  <a:pt x="8390" y="9906"/>
                  <a:pt x="9089" y="8447"/>
                  <a:pt x="10274" y="7475"/>
                </a:cubicBezTo>
                <a:cubicBezTo>
                  <a:pt x="11286" y="6676"/>
                  <a:pt x="12578" y="6297"/>
                  <a:pt x="13863" y="6297"/>
                </a:cubicBezTo>
                <a:close/>
                <a:moveTo>
                  <a:pt x="13659" y="1"/>
                </a:moveTo>
                <a:cubicBezTo>
                  <a:pt x="9375" y="1"/>
                  <a:pt x="5156" y="1374"/>
                  <a:pt x="2645" y="4952"/>
                </a:cubicBezTo>
                <a:cubicBezTo>
                  <a:pt x="578" y="7900"/>
                  <a:pt x="1" y="11791"/>
                  <a:pt x="791" y="15286"/>
                </a:cubicBezTo>
                <a:cubicBezTo>
                  <a:pt x="1581" y="18812"/>
                  <a:pt x="3709" y="21973"/>
                  <a:pt x="6445" y="24283"/>
                </a:cubicBezTo>
                <a:cubicBezTo>
                  <a:pt x="8918" y="26393"/>
                  <a:pt x="12106" y="27864"/>
                  <a:pt x="15285" y="27864"/>
                </a:cubicBezTo>
                <a:cubicBezTo>
                  <a:pt x="16092" y="27864"/>
                  <a:pt x="16898" y="27769"/>
                  <a:pt x="17691" y="27566"/>
                </a:cubicBezTo>
                <a:cubicBezTo>
                  <a:pt x="20487" y="26837"/>
                  <a:pt x="22828" y="24861"/>
                  <a:pt x="24712" y="22642"/>
                </a:cubicBezTo>
                <a:cubicBezTo>
                  <a:pt x="26567" y="20484"/>
                  <a:pt x="28086" y="17992"/>
                  <a:pt x="28816" y="15256"/>
                </a:cubicBezTo>
                <a:cubicBezTo>
                  <a:pt x="29545" y="12490"/>
                  <a:pt x="29393" y="9450"/>
                  <a:pt x="28056" y="6928"/>
                </a:cubicBezTo>
                <a:cubicBezTo>
                  <a:pt x="26688" y="4283"/>
                  <a:pt x="24105" y="2429"/>
                  <a:pt x="21339" y="1396"/>
                </a:cubicBezTo>
                <a:cubicBezTo>
                  <a:pt x="19018" y="533"/>
                  <a:pt x="16326" y="1"/>
                  <a:pt x="13659" y="1"/>
                </a:cubicBezTo>
                <a:close/>
              </a:path>
            </a:pathLst>
          </a:custGeom>
          <a:solidFill>
            <a:srgbClr val="146B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15DBC1-8B84-0261-A32C-FD448EEB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62" y="1839405"/>
            <a:ext cx="7520578" cy="43000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E020256-0303-587F-24A2-763C1FF78705}"/>
              </a:ext>
            </a:extLst>
          </p:cNvPr>
          <p:cNvSpPr txBox="1"/>
          <p:nvPr/>
        </p:nvSpPr>
        <p:spPr>
          <a:xfrm>
            <a:off x="6524567" y="865876"/>
            <a:ext cx="485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presencia en los 14 Departamentos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Departamentos priorizados</a:t>
            </a:r>
            <a:endParaRPr lang="es-SV" b="1" dirty="0">
              <a:solidFill>
                <a:srgbClr val="0072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PLAN_calado.png" descr="LOGOPLAN_calado.png">
            <a:extLst>
              <a:ext uri="{FF2B5EF4-FFF2-40B4-BE49-F238E27FC236}">
                <a16:creationId xmlns:a16="http://schemas.microsoft.com/office/drawing/2014/main" id="{C2579BA6-578D-E3C7-D364-FA0BDFE74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990" y="4315600"/>
            <a:ext cx="1425925" cy="5484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40522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066CE3-FF01-42AB-B61C-DC632121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281"/>
            <a:ext cx="11877675" cy="6427787"/>
          </a:xfrm>
          <a:prstGeom prst="rect">
            <a:avLst/>
          </a:prstGeom>
          <a:solidFill>
            <a:srgbClr val="0072CE"/>
          </a:solidFill>
          <a:ln w="9525">
            <a:solidFill>
              <a:srgbClr val="0072CE"/>
            </a:solidFill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3" y="2717098"/>
            <a:ext cx="7709095" cy="18524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B1EF8D-1BAF-4B92-BE86-CB62DFAAA3AE}"/>
              </a:ext>
            </a:extLst>
          </p:cNvPr>
          <p:cNvSpPr txBox="1"/>
          <p:nvPr/>
        </p:nvSpPr>
        <p:spPr>
          <a:xfrm>
            <a:off x="2067665" y="3201978"/>
            <a:ext cx="805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CorePaintB3W01-Regular" panose="020B0A06030302020204" charset="0"/>
              </a:rPr>
              <a:t>MATCH CON TU SALUD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DB724-2A91-4C9E-8C93-4239779F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69" y="920808"/>
            <a:ext cx="6107262" cy="9214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537E57-7B7B-DA25-DC1B-E7BEBD3D3C7D}"/>
              </a:ext>
            </a:extLst>
          </p:cNvPr>
          <p:cNvSpPr txBox="1"/>
          <p:nvPr/>
        </p:nvSpPr>
        <p:spPr>
          <a:xfrm>
            <a:off x="6813141" y="5149828"/>
            <a:ext cx="5221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Erick Fuentes| Supervisor Estrategias en línea</a:t>
            </a:r>
          </a:p>
          <a:p>
            <a:r>
              <a:rPr lang="es-SV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International El Salvador</a:t>
            </a:r>
          </a:p>
          <a:p>
            <a:endParaRPr lang="es-SV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45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860598-35FD-327F-B6A3-6947DA599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46" y="-88097"/>
            <a:ext cx="12492446" cy="1305003"/>
          </a:xfrm>
          <a:prstGeom prst="rect">
            <a:avLst/>
          </a:prstGeom>
          <a:solidFill>
            <a:srgbClr val="0072CE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30D93D-8297-AF36-3CCF-158DFC9F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3" y="180422"/>
            <a:ext cx="6421535" cy="4978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F65C3B-1626-D86E-6C9B-6366DD71278E}"/>
              </a:ext>
            </a:extLst>
          </p:cNvPr>
          <p:cNvSpPr txBox="1"/>
          <p:nvPr/>
        </p:nvSpPr>
        <p:spPr>
          <a:xfrm>
            <a:off x="574883" y="139688"/>
            <a:ext cx="8803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0" i="0" u="none" strike="noStrike" baseline="0">
                <a:solidFill>
                  <a:srgbClr val="0072CE"/>
                </a:solidFill>
                <a:latin typeface="CorePaintB3W01-Regular" panose="020B0A06030302020204" charset="0"/>
              </a:rPr>
              <a:t>MÓDULO DE MATCH CON TU SALUD  </a:t>
            </a:r>
          </a:p>
          <a:p>
            <a:r>
              <a:rPr lang="es-MX" sz="3200" b="0" i="0" u="none" strike="noStrike" baseline="0">
                <a:solidFill>
                  <a:schemeClr val="bg1"/>
                </a:solidFill>
                <a:latin typeface="CorePaintB3W01-Regular" panose="020B0A06030302020204" charset="0"/>
              </a:rPr>
              <a:t>ESTRATEGIA DIGITAL </a:t>
            </a:r>
            <a:endParaRPr lang="es-SV" sz="32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01645D-95C3-42CB-8B18-54C5AF23E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95" y="1818472"/>
            <a:ext cx="4469720" cy="446972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E678F29-97AF-4B35-82C2-90A9692A12F0}"/>
              </a:ext>
            </a:extLst>
          </p:cNvPr>
          <p:cNvSpPr/>
          <p:nvPr/>
        </p:nvSpPr>
        <p:spPr>
          <a:xfrm>
            <a:off x="5481383" y="3575925"/>
            <a:ext cx="630653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rgbClr val="0072CE"/>
                </a:solidFill>
                <a:latin typeface="CorePaintB3W01-Regular" panose="020B0A06030302020204" charset="0"/>
              </a:rPr>
              <a:t>2 Ciber educadores (</a:t>
            </a:r>
            <a:r>
              <a:rPr lang="es-MX" sz="2400" dirty="0" err="1">
                <a:solidFill>
                  <a:srgbClr val="0072CE"/>
                </a:solidFill>
                <a:latin typeface="CorePaintB3W01-Regular" panose="020B0A06030302020204" charset="0"/>
              </a:rPr>
              <a:t>Community</a:t>
            </a:r>
            <a:r>
              <a:rPr lang="es-MX" sz="2400" dirty="0">
                <a:solidFill>
                  <a:srgbClr val="0072CE"/>
                </a:solidFill>
                <a:latin typeface="CorePaintB3W01-Regular" panose="020B0A06030302020204" charset="0"/>
              </a:rPr>
              <a:t> Manager en prevención)</a:t>
            </a:r>
          </a:p>
          <a:p>
            <a:r>
              <a:rPr lang="es-MX" sz="2400" dirty="0">
                <a:solidFill>
                  <a:srgbClr val="0072CE"/>
                </a:solidFill>
                <a:latin typeface="CorePaintB3W01-Regular" panose="020B0A06030302020204" charset="0"/>
              </a:rPr>
              <a:t>1 Analista de campañas en línea</a:t>
            </a:r>
          </a:p>
          <a:p>
            <a:r>
              <a:rPr lang="es-MX" sz="2400" dirty="0">
                <a:solidFill>
                  <a:srgbClr val="0072CE"/>
                </a:solidFill>
                <a:latin typeface="CorePaintB3W01-Regular" panose="020B0A06030302020204" charset="0"/>
              </a:rPr>
              <a:t>1 Supervisor de estrategias de en línea </a:t>
            </a:r>
          </a:p>
          <a:p>
            <a:endParaRPr lang="es-MX" dirty="0">
              <a:solidFill>
                <a:srgbClr val="0072CE"/>
              </a:solidFill>
              <a:latin typeface="CorePaintB3W01-Regular" panose="020B0A0603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75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8EB5A24D907742A151664C26FA8A08" ma:contentTypeVersion="2" ma:contentTypeDescription="Create a new document." ma:contentTypeScope="" ma:versionID="11ea86511db53f61ef8c81fb810976bd">
  <xsd:schema xmlns:xsd="http://www.w3.org/2001/XMLSchema" xmlns:xs="http://www.w3.org/2001/XMLSchema" xmlns:p="http://schemas.microsoft.com/office/2006/metadata/properties" xmlns:ns3="62f26841-f5f5-4e74-87d7-d8bb5904fa89" targetNamespace="http://schemas.microsoft.com/office/2006/metadata/properties" ma:root="true" ma:fieldsID="81993c1a451202967eec454cc7974acf" ns3:_="">
    <xsd:import namespace="62f26841-f5f5-4e74-87d7-d8bb5904fa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26841-f5f5-4e74-87d7-d8bb5904fa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2E4554-2326-493F-AF83-98CEFD675E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C5197F-36E3-4B3B-B2A4-8E02C9113823}">
  <ds:schemaRefs>
    <ds:schemaRef ds:uri="http://www.w3.org/XML/1998/namespace"/>
    <ds:schemaRef ds:uri="62f26841-f5f5-4e74-87d7-d8bb5904fa89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F21BB2D-48EA-464C-9A15-F210CB5152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f26841-f5f5-4e74-87d7-d8bb5904fa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1769</Words>
  <Application>Microsoft Office PowerPoint</Application>
  <PresentationFormat>Panorámica</PresentationFormat>
  <Paragraphs>270</Paragraphs>
  <Slides>30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0" baseType="lpstr">
      <vt:lpstr>Bahnschrift</vt:lpstr>
      <vt:lpstr>Fira Sans Extra Condensed Medium</vt:lpstr>
      <vt:lpstr>Wingdings</vt:lpstr>
      <vt:lpstr>Calibri Light</vt:lpstr>
      <vt:lpstr>Arial Regular</vt:lpstr>
      <vt:lpstr>Arial</vt:lpstr>
      <vt:lpstr>Calibri</vt:lpstr>
      <vt:lpstr>CorePaintB3W01-Regular</vt:lpstr>
      <vt:lpstr>Veneer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Jose Valle</dc:creator>
  <cp:lastModifiedBy>Fuentes, Erick</cp:lastModifiedBy>
  <cp:revision>96</cp:revision>
  <dcterms:created xsi:type="dcterms:W3CDTF">2021-04-08T22:19:23Z</dcterms:created>
  <dcterms:modified xsi:type="dcterms:W3CDTF">2023-11-23T14:44:40Z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0x0101004C8EB5A24D907742A151664C26FA8A08</vt:lpwstr>
  </property>
</Properties>
</file>