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753600" cy="7315200"/>
  <p:notesSz cx="6858000" cy="9144000"/>
  <p:embeddedFontLst>
    <p:embeddedFont>
      <p:font typeface="Montserrat Ultra-Bold" panose="020B0604020202020204" charset="0"/>
      <p:regular r:id="rId27"/>
    </p:embeddedFont>
    <p:embeddedFont>
      <p:font typeface="Open Sans Bold" panose="020B0604020202020204" charset="0"/>
      <p:regular r:id="rId28"/>
    </p:embeddedFont>
    <p:embeddedFont>
      <p:font typeface="Poppins Light" panose="00000400000000000000" pitchFamily="2" charset="0"/>
      <p:regular r:id="rId29"/>
      <p:italic r:id="rId30"/>
    </p:embeddedFont>
    <p:embeddedFont>
      <p:font typeface="Poppins Light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4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FE029-311B-4916-96E1-73829491A712}" type="datetimeFigureOut">
              <a:rPr lang="es-SV" smtClean="0"/>
              <a:t>17/10/2024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B3336-179D-4B83-AAD5-4AC20D1CF8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0621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B3336-179D-4B83-AAD5-4AC20D1CF824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740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1690" y="809536"/>
            <a:ext cx="1979233" cy="5696129"/>
            <a:chOff x="0" y="0"/>
            <a:chExt cx="1255347" cy="3612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5347" cy="3612823"/>
            </a:xfrm>
            <a:custGeom>
              <a:avLst/>
              <a:gdLst/>
              <a:ahLst/>
              <a:cxnLst/>
              <a:rect l="l" t="t" r="r" b="b"/>
              <a:pathLst>
                <a:path w="1255347" h="3612823">
                  <a:moveTo>
                    <a:pt x="0" y="0"/>
                  </a:moveTo>
                  <a:lnTo>
                    <a:pt x="1255347" y="0"/>
                  </a:lnTo>
                  <a:lnTo>
                    <a:pt x="1255347" y="3612823"/>
                  </a:lnTo>
                  <a:lnTo>
                    <a:pt x="0" y="3612823"/>
                  </a:lnTo>
                  <a:close/>
                </a:path>
              </a:pathLst>
            </a:custGeom>
            <a:solidFill>
              <a:srgbClr val="18445D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4" name="Freeform 4"/>
          <p:cNvSpPr/>
          <p:nvPr/>
        </p:nvSpPr>
        <p:spPr>
          <a:xfrm>
            <a:off x="548640" y="1389704"/>
            <a:ext cx="2477805" cy="2153260"/>
          </a:xfrm>
          <a:custGeom>
            <a:avLst/>
            <a:gdLst/>
            <a:ahLst/>
            <a:cxnLst/>
            <a:rect l="l" t="t" r="r" b="b"/>
            <a:pathLst>
              <a:path w="2477805" h="2153260">
                <a:moveTo>
                  <a:pt x="0" y="0"/>
                </a:moveTo>
                <a:lnTo>
                  <a:pt x="2477805" y="0"/>
                </a:lnTo>
                <a:lnTo>
                  <a:pt x="2477805" y="2153260"/>
                </a:lnTo>
                <a:lnTo>
                  <a:pt x="0" y="2153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4677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548640" y="3772236"/>
            <a:ext cx="2477805" cy="2153260"/>
          </a:xfrm>
          <a:custGeom>
            <a:avLst/>
            <a:gdLst/>
            <a:ahLst/>
            <a:cxnLst/>
            <a:rect l="l" t="t" r="r" b="b"/>
            <a:pathLst>
              <a:path w="2477805" h="2153260">
                <a:moveTo>
                  <a:pt x="0" y="0"/>
                </a:moveTo>
                <a:lnTo>
                  <a:pt x="2477805" y="0"/>
                </a:lnTo>
                <a:lnTo>
                  <a:pt x="2477805" y="2153260"/>
                </a:lnTo>
                <a:lnTo>
                  <a:pt x="0" y="2153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0352"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6" name="Group 6"/>
          <p:cNvGrpSpPr/>
          <p:nvPr/>
        </p:nvGrpSpPr>
        <p:grpSpPr>
          <a:xfrm>
            <a:off x="9031695" y="5925496"/>
            <a:ext cx="827001" cy="580168"/>
            <a:chOff x="0" y="0"/>
            <a:chExt cx="1793623" cy="12582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31695" y="809536"/>
            <a:ext cx="827001" cy="580168"/>
            <a:chOff x="0" y="0"/>
            <a:chExt cx="1793623" cy="12582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93623" cy="1258286"/>
            </a:xfrm>
            <a:custGeom>
              <a:avLst/>
              <a:gdLst/>
              <a:ahLst/>
              <a:cxnLst/>
              <a:rect l="l" t="t" r="r" b="b"/>
              <a:pathLst>
                <a:path w="1793623" h="1258286">
                  <a:moveTo>
                    <a:pt x="0" y="0"/>
                  </a:moveTo>
                  <a:lnTo>
                    <a:pt x="1793623" y="0"/>
                  </a:lnTo>
                  <a:lnTo>
                    <a:pt x="1793623" y="1258286"/>
                  </a:lnTo>
                  <a:lnTo>
                    <a:pt x="0" y="12582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982886" y="512398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8" y="0"/>
                </a:lnTo>
                <a:lnTo>
                  <a:pt x="2087118" y="713969"/>
                </a:lnTo>
                <a:lnTo>
                  <a:pt x="0" y="7139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TextBox 11"/>
          <p:cNvSpPr txBox="1"/>
          <p:nvPr/>
        </p:nvSpPr>
        <p:spPr>
          <a:xfrm>
            <a:off x="6023948" y="172675"/>
            <a:ext cx="3377935" cy="339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REUNIÓN CME01-2024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80500" y="3819542"/>
            <a:ext cx="5879897" cy="107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440" dirty="0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Presente:</a:t>
            </a:r>
          </a:p>
          <a:p>
            <a:pPr algn="l">
              <a:lnSpc>
                <a:spcPts val="2880"/>
              </a:lnSpc>
            </a:pPr>
            <a:r>
              <a:rPr lang="en-US" sz="144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Lcda. Isabel</a:t>
            </a:r>
            <a:r>
              <a:rPr lang="es-SV" sz="144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Payes</a:t>
            </a:r>
          </a:p>
          <a:p>
            <a:pPr algn="l">
              <a:lnSpc>
                <a:spcPts val="2880"/>
              </a:lnSpc>
            </a:pPr>
            <a:r>
              <a:rPr lang="es-SV" sz="1440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Sub coordinadora del Comité de Monitoreo Estratégico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10637" y="1771974"/>
            <a:ext cx="6091246" cy="1762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REVISIÓN DE CARTAS DE RETROALIMENTACIÓN DEL AÑO 2 DE PROYECTOS DE PAÍS</a:t>
            </a:r>
          </a:p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2022-2024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5299" y="5539360"/>
            <a:ext cx="5879897" cy="32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440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17 de octubre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765" y="2778092"/>
            <a:ext cx="9582835" cy="1054112"/>
          </a:xfrm>
          <a:custGeom>
            <a:avLst/>
            <a:gdLst/>
            <a:ahLst/>
            <a:cxnLst/>
            <a:rect l="l" t="t" r="r" b="b"/>
            <a:pathLst>
              <a:path w="9582835" h="1054112">
                <a:moveTo>
                  <a:pt x="0" y="0"/>
                </a:moveTo>
                <a:lnTo>
                  <a:pt x="9582835" y="0"/>
                </a:lnTo>
                <a:lnTo>
                  <a:pt x="9582835" y="1054112"/>
                </a:lnTo>
                <a:lnTo>
                  <a:pt x="0" y="1054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2705298" y="1768080"/>
            <a:ext cx="434300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Acciones de gestión </a:t>
            </a:r>
          </a:p>
        </p:txBody>
      </p:sp>
      <p:sp>
        <p:nvSpPr>
          <p:cNvPr id="4" name="Freeform 4"/>
          <p:cNvSpPr/>
          <p:nvPr/>
        </p:nvSpPr>
        <p:spPr>
          <a:xfrm>
            <a:off x="170765" y="157808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255" y="1718935"/>
            <a:ext cx="9469090" cy="4864745"/>
          </a:xfrm>
          <a:custGeom>
            <a:avLst/>
            <a:gdLst/>
            <a:ahLst/>
            <a:cxnLst/>
            <a:rect l="l" t="t" r="r" b="b"/>
            <a:pathLst>
              <a:path w="9469090" h="4864745">
                <a:moveTo>
                  <a:pt x="0" y="0"/>
                </a:moveTo>
                <a:lnTo>
                  <a:pt x="9469090" y="0"/>
                </a:lnTo>
                <a:lnTo>
                  <a:pt x="9469090" y="4864745"/>
                </a:lnTo>
                <a:lnTo>
                  <a:pt x="0" y="486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42255" y="173925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8" y="0"/>
                </a:lnTo>
                <a:lnTo>
                  <a:pt x="2087118" y="713969"/>
                </a:lnTo>
                <a:lnTo>
                  <a:pt x="0" y="713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536" y="1520128"/>
            <a:ext cx="9570064" cy="5610450"/>
          </a:xfrm>
          <a:custGeom>
            <a:avLst/>
            <a:gdLst/>
            <a:ahLst/>
            <a:cxnLst/>
            <a:rect l="l" t="t" r="r" b="b"/>
            <a:pathLst>
              <a:path w="9570064" h="5610450">
                <a:moveTo>
                  <a:pt x="0" y="0"/>
                </a:moveTo>
                <a:lnTo>
                  <a:pt x="9570064" y="0"/>
                </a:lnTo>
                <a:lnTo>
                  <a:pt x="9570064" y="5610450"/>
                </a:lnTo>
                <a:lnTo>
                  <a:pt x="0" y="56104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83536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8640" y="2101447"/>
            <a:ext cx="3338670" cy="0"/>
          </a:xfrm>
          <a:prstGeom prst="line">
            <a:avLst/>
          </a:prstGeom>
          <a:ln w="57150" cap="flat">
            <a:solidFill>
              <a:srgbClr val="FFDE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92828" y="111379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9"/>
                </a:lnTo>
                <a:lnTo>
                  <a:pt x="0" y="71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192828" y="3069159"/>
            <a:ext cx="9424839" cy="3593220"/>
          </a:xfrm>
          <a:custGeom>
            <a:avLst/>
            <a:gdLst/>
            <a:ahLst/>
            <a:cxnLst/>
            <a:rect l="l" t="t" r="r" b="b"/>
            <a:pathLst>
              <a:path w="9424839" h="3593220">
                <a:moveTo>
                  <a:pt x="0" y="0"/>
                </a:moveTo>
                <a:lnTo>
                  <a:pt x="9424839" y="0"/>
                </a:lnTo>
                <a:lnTo>
                  <a:pt x="9424839" y="3593220"/>
                </a:lnTo>
                <a:lnTo>
                  <a:pt x="0" y="3593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548640" y="1284203"/>
            <a:ext cx="5721384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 dirty="0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SLV-H-PLAN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8640" y="2101447"/>
            <a:ext cx="9204960" cy="72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1540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Carta de desempeño correspondiente al informe de actualización de avances durante el período 1 de enero - 31 de diciembre de 2023.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640" y="5727065"/>
            <a:ext cx="1375495" cy="3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44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MC01-2024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536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83536" y="1514396"/>
            <a:ext cx="9352960" cy="4150376"/>
          </a:xfrm>
          <a:custGeom>
            <a:avLst/>
            <a:gdLst/>
            <a:ahLst/>
            <a:cxnLst/>
            <a:rect l="l" t="t" r="r" b="b"/>
            <a:pathLst>
              <a:path w="9352960" h="4150376">
                <a:moveTo>
                  <a:pt x="0" y="0"/>
                </a:moveTo>
                <a:lnTo>
                  <a:pt x="9352960" y="0"/>
                </a:lnTo>
                <a:lnTo>
                  <a:pt x="9352960" y="4150376"/>
                </a:lnTo>
                <a:lnTo>
                  <a:pt x="0" y="4150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536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83536" y="1372054"/>
            <a:ext cx="9446630" cy="4132901"/>
          </a:xfrm>
          <a:custGeom>
            <a:avLst/>
            <a:gdLst/>
            <a:ahLst/>
            <a:cxnLst/>
            <a:rect l="l" t="t" r="r" b="b"/>
            <a:pathLst>
              <a:path w="9446630" h="4132901">
                <a:moveTo>
                  <a:pt x="0" y="0"/>
                </a:moveTo>
                <a:lnTo>
                  <a:pt x="9446630" y="0"/>
                </a:lnTo>
                <a:lnTo>
                  <a:pt x="9446630" y="4132900"/>
                </a:lnTo>
                <a:lnTo>
                  <a:pt x="0" y="4132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536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83536" y="1194813"/>
            <a:ext cx="9476493" cy="5058078"/>
          </a:xfrm>
          <a:custGeom>
            <a:avLst/>
            <a:gdLst/>
            <a:ahLst/>
            <a:cxnLst/>
            <a:rect l="l" t="t" r="r" b="b"/>
            <a:pathLst>
              <a:path w="9476493" h="5058078">
                <a:moveTo>
                  <a:pt x="0" y="0"/>
                </a:moveTo>
                <a:lnTo>
                  <a:pt x="9476493" y="0"/>
                </a:lnTo>
                <a:lnTo>
                  <a:pt x="9476493" y="5058078"/>
                </a:lnTo>
                <a:lnTo>
                  <a:pt x="0" y="50580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375068" y="6252891"/>
            <a:ext cx="8647012" cy="562056"/>
          </a:xfrm>
          <a:custGeom>
            <a:avLst/>
            <a:gdLst/>
            <a:ahLst/>
            <a:cxnLst/>
            <a:rect l="l" t="t" r="r" b="b"/>
            <a:pathLst>
              <a:path w="8647012" h="562056">
                <a:moveTo>
                  <a:pt x="0" y="0"/>
                </a:moveTo>
                <a:lnTo>
                  <a:pt x="8647012" y="0"/>
                </a:lnTo>
                <a:lnTo>
                  <a:pt x="8647012" y="562055"/>
                </a:lnTo>
                <a:lnTo>
                  <a:pt x="0" y="562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536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83536" y="1352143"/>
            <a:ext cx="9570064" cy="3660549"/>
          </a:xfrm>
          <a:custGeom>
            <a:avLst/>
            <a:gdLst/>
            <a:ahLst/>
            <a:cxnLst/>
            <a:rect l="l" t="t" r="r" b="b"/>
            <a:pathLst>
              <a:path w="9570064" h="3660549">
                <a:moveTo>
                  <a:pt x="0" y="0"/>
                </a:moveTo>
                <a:lnTo>
                  <a:pt x="9570064" y="0"/>
                </a:lnTo>
                <a:lnTo>
                  <a:pt x="9570064" y="3660550"/>
                </a:lnTo>
                <a:lnTo>
                  <a:pt x="0" y="3660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536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357357" y="1088504"/>
            <a:ext cx="9038885" cy="6067352"/>
          </a:xfrm>
          <a:custGeom>
            <a:avLst/>
            <a:gdLst/>
            <a:ahLst/>
            <a:cxnLst/>
            <a:rect l="l" t="t" r="r" b="b"/>
            <a:pathLst>
              <a:path w="9038885" h="6067352">
                <a:moveTo>
                  <a:pt x="0" y="0"/>
                </a:moveTo>
                <a:lnTo>
                  <a:pt x="9038886" y="0"/>
                </a:lnTo>
                <a:lnTo>
                  <a:pt x="9038886" y="6067352"/>
                </a:lnTo>
                <a:lnTo>
                  <a:pt x="0" y="6067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536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600200" y="1342774"/>
            <a:ext cx="6027338" cy="1702723"/>
          </a:xfrm>
          <a:custGeom>
            <a:avLst/>
            <a:gdLst/>
            <a:ahLst/>
            <a:cxnLst/>
            <a:rect l="l" t="t" r="r" b="b"/>
            <a:pathLst>
              <a:path w="6027338" h="1702723">
                <a:moveTo>
                  <a:pt x="0" y="0"/>
                </a:moveTo>
                <a:lnTo>
                  <a:pt x="6027338" y="0"/>
                </a:lnTo>
                <a:lnTo>
                  <a:pt x="6027338" y="1702723"/>
                </a:lnTo>
                <a:lnTo>
                  <a:pt x="0" y="1702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endParaRPr lang="es-SV" dirty="0"/>
          </a:p>
        </p:txBody>
      </p:sp>
      <p:sp>
        <p:nvSpPr>
          <p:cNvPr id="4" name="Freeform 4"/>
          <p:cNvSpPr/>
          <p:nvPr/>
        </p:nvSpPr>
        <p:spPr>
          <a:xfrm>
            <a:off x="1626243" y="2895600"/>
            <a:ext cx="6027338" cy="3895167"/>
          </a:xfrm>
          <a:custGeom>
            <a:avLst/>
            <a:gdLst/>
            <a:ahLst/>
            <a:cxnLst/>
            <a:rect l="l" t="t" r="r" b="b"/>
            <a:pathLst>
              <a:path w="6027338" h="3895167">
                <a:moveTo>
                  <a:pt x="0" y="0"/>
                </a:moveTo>
                <a:lnTo>
                  <a:pt x="6027338" y="0"/>
                </a:lnTo>
                <a:lnTo>
                  <a:pt x="6027338" y="3895167"/>
                </a:lnTo>
                <a:lnTo>
                  <a:pt x="0" y="3895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517213"/>
            <a:ext cx="6019746" cy="884617"/>
            <a:chOff x="0" y="0"/>
            <a:chExt cx="8026329" cy="11794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7231826" cy="1179489"/>
              <a:chOff x="0" y="0"/>
              <a:chExt cx="3440139" cy="5610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440139" cy="561077"/>
              </a:xfrm>
              <a:custGeom>
                <a:avLst/>
                <a:gdLst/>
                <a:ahLst/>
                <a:cxnLst/>
                <a:rect l="l" t="t" r="r" b="b"/>
                <a:pathLst>
                  <a:path w="3440139" h="561077">
                    <a:moveTo>
                      <a:pt x="0" y="0"/>
                    </a:moveTo>
                    <a:lnTo>
                      <a:pt x="3440139" y="0"/>
                    </a:lnTo>
                    <a:lnTo>
                      <a:pt x="3440139" y="561077"/>
                    </a:lnTo>
                    <a:lnTo>
                      <a:pt x="0" y="561077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2788028" y="577926"/>
              <a:ext cx="5238300" cy="0"/>
            </a:xfrm>
            <a:prstGeom prst="line">
              <a:avLst/>
            </a:prstGeom>
            <a:ln w="762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6" name="AutoShape 6"/>
          <p:cNvSpPr/>
          <p:nvPr/>
        </p:nvSpPr>
        <p:spPr>
          <a:xfrm>
            <a:off x="548640" y="1638870"/>
            <a:ext cx="3338670" cy="0"/>
          </a:xfrm>
          <a:prstGeom prst="line">
            <a:avLst/>
          </a:prstGeom>
          <a:ln w="57150" cap="flat">
            <a:solidFill>
              <a:srgbClr val="FFDE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>
            <a:off x="1046652" y="2942947"/>
            <a:ext cx="8105763" cy="2462126"/>
          </a:xfrm>
          <a:custGeom>
            <a:avLst/>
            <a:gdLst/>
            <a:ahLst/>
            <a:cxnLst/>
            <a:rect l="l" t="t" r="r" b="b"/>
            <a:pathLst>
              <a:path w="8105763" h="2462126">
                <a:moveTo>
                  <a:pt x="0" y="0"/>
                </a:moveTo>
                <a:lnTo>
                  <a:pt x="8105764" y="0"/>
                </a:lnTo>
                <a:lnTo>
                  <a:pt x="8105764" y="2462126"/>
                </a:lnTo>
                <a:lnTo>
                  <a:pt x="0" y="2462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TextBox 8"/>
          <p:cNvSpPr txBox="1"/>
          <p:nvPr/>
        </p:nvSpPr>
        <p:spPr>
          <a:xfrm>
            <a:off x="548640" y="739623"/>
            <a:ext cx="5721384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SLV-C-MOH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8640" y="2101447"/>
            <a:ext cx="9204960" cy="72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1540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carta de desempeño correspondiente al informe de actualización de avances durante el período 1 de enero al 31 de diciembre de 2023.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8640" y="5727065"/>
            <a:ext cx="1375495" cy="3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44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MC01-2024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192828" y="111379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9"/>
                </a:lnTo>
                <a:lnTo>
                  <a:pt x="0" y="713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" y="2943632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3035167" y="128942"/>
            <a:ext cx="5442778" cy="4780133"/>
          </a:xfrm>
          <a:custGeom>
            <a:avLst/>
            <a:gdLst/>
            <a:ahLst/>
            <a:cxnLst/>
            <a:rect l="l" t="t" r="r" b="b"/>
            <a:pathLst>
              <a:path w="5442778" h="4780133">
                <a:moveTo>
                  <a:pt x="0" y="0"/>
                </a:moveTo>
                <a:lnTo>
                  <a:pt x="5442778" y="0"/>
                </a:lnTo>
                <a:lnTo>
                  <a:pt x="5442778" y="4780134"/>
                </a:lnTo>
                <a:lnTo>
                  <a:pt x="0" y="4780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37" r="-345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3035167" y="4909076"/>
            <a:ext cx="5207628" cy="2362449"/>
          </a:xfrm>
          <a:custGeom>
            <a:avLst/>
            <a:gdLst/>
            <a:ahLst/>
            <a:cxnLst/>
            <a:rect l="l" t="t" r="r" b="b"/>
            <a:pathLst>
              <a:path w="5207628" h="2362449">
                <a:moveTo>
                  <a:pt x="0" y="0"/>
                </a:moveTo>
                <a:lnTo>
                  <a:pt x="5207629" y="0"/>
                </a:lnTo>
                <a:lnTo>
                  <a:pt x="5207629" y="2362449"/>
                </a:lnTo>
                <a:lnTo>
                  <a:pt x="0" y="2362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536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542996" y="1373590"/>
            <a:ext cx="8879611" cy="2979816"/>
          </a:xfrm>
          <a:custGeom>
            <a:avLst/>
            <a:gdLst/>
            <a:ahLst/>
            <a:cxnLst/>
            <a:rect l="l" t="t" r="r" b="b"/>
            <a:pathLst>
              <a:path w="8879611" h="2979816">
                <a:moveTo>
                  <a:pt x="0" y="0"/>
                </a:moveTo>
                <a:lnTo>
                  <a:pt x="8879611" y="0"/>
                </a:lnTo>
                <a:lnTo>
                  <a:pt x="8879611" y="2979816"/>
                </a:lnTo>
                <a:lnTo>
                  <a:pt x="0" y="297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536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425921" y="1685583"/>
            <a:ext cx="9066016" cy="3411089"/>
          </a:xfrm>
          <a:custGeom>
            <a:avLst/>
            <a:gdLst/>
            <a:ahLst/>
            <a:cxnLst/>
            <a:rect l="l" t="t" r="r" b="b"/>
            <a:pathLst>
              <a:path w="9066016" h="3411089">
                <a:moveTo>
                  <a:pt x="0" y="0"/>
                </a:moveTo>
                <a:lnTo>
                  <a:pt x="9066016" y="0"/>
                </a:lnTo>
                <a:lnTo>
                  <a:pt x="9066016" y="3411089"/>
                </a:lnTo>
                <a:lnTo>
                  <a:pt x="0" y="3411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536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065918" y="1088504"/>
            <a:ext cx="7342905" cy="5672394"/>
          </a:xfrm>
          <a:custGeom>
            <a:avLst/>
            <a:gdLst/>
            <a:ahLst/>
            <a:cxnLst/>
            <a:rect l="l" t="t" r="r" b="b"/>
            <a:pathLst>
              <a:path w="7342905" h="5672394">
                <a:moveTo>
                  <a:pt x="0" y="0"/>
                </a:moveTo>
                <a:lnTo>
                  <a:pt x="7342905" y="0"/>
                </a:lnTo>
                <a:lnTo>
                  <a:pt x="7342905" y="5672394"/>
                </a:lnTo>
                <a:lnTo>
                  <a:pt x="0" y="5672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7375" y="191015"/>
            <a:ext cx="10120975" cy="1809310"/>
            <a:chOff x="0" y="0"/>
            <a:chExt cx="4470210" cy="7991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0210" cy="799132"/>
            </a:xfrm>
            <a:custGeom>
              <a:avLst/>
              <a:gdLst/>
              <a:ahLst/>
              <a:cxnLst/>
              <a:rect l="l" t="t" r="r" b="b"/>
              <a:pathLst>
                <a:path w="4470210" h="799132">
                  <a:moveTo>
                    <a:pt x="0" y="0"/>
                  </a:moveTo>
                  <a:lnTo>
                    <a:pt x="4470210" y="0"/>
                  </a:lnTo>
                  <a:lnTo>
                    <a:pt x="4470210" y="799132"/>
                  </a:lnTo>
                  <a:lnTo>
                    <a:pt x="0" y="799132"/>
                  </a:lnTo>
                  <a:close/>
                </a:path>
              </a:pathLst>
            </a:custGeom>
            <a:solidFill>
              <a:srgbClr val="18445D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4" name="Freeform 4"/>
          <p:cNvSpPr/>
          <p:nvPr/>
        </p:nvSpPr>
        <p:spPr>
          <a:xfrm>
            <a:off x="2683439" y="2738947"/>
            <a:ext cx="4020963" cy="4287207"/>
          </a:xfrm>
          <a:custGeom>
            <a:avLst/>
            <a:gdLst/>
            <a:ahLst/>
            <a:cxnLst/>
            <a:rect l="l" t="t" r="r" b="b"/>
            <a:pathLst>
              <a:path w="4020963" h="4287207">
                <a:moveTo>
                  <a:pt x="0" y="0"/>
                </a:moveTo>
                <a:lnTo>
                  <a:pt x="4020962" y="0"/>
                </a:lnTo>
                <a:lnTo>
                  <a:pt x="4020962" y="4287207"/>
                </a:lnTo>
                <a:lnTo>
                  <a:pt x="0" y="4287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365760" y="467353"/>
            <a:ext cx="8656320" cy="1228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2"/>
              </a:lnSpc>
            </a:pPr>
            <a:r>
              <a:rPr lang="en-US" sz="7881" b="1" spc="157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GRACIAS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952" y="1047983"/>
            <a:ext cx="9303588" cy="4372686"/>
          </a:xfrm>
          <a:custGeom>
            <a:avLst/>
            <a:gdLst/>
            <a:ahLst/>
            <a:cxnLst/>
            <a:rect l="l" t="t" r="r" b="b"/>
            <a:pathLst>
              <a:path w="9303588" h="4372686">
                <a:moveTo>
                  <a:pt x="0" y="0"/>
                </a:moveTo>
                <a:lnTo>
                  <a:pt x="9303588" y="0"/>
                </a:lnTo>
                <a:lnTo>
                  <a:pt x="9303588" y="4372686"/>
                </a:lnTo>
                <a:lnTo>
                  <a:pt x="0" y="43726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254952" y="206161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8" y="0"/>
                </a:lnTo>
                <a:lnTo>
                  <a:pt x="2087118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208" y="2292598"/>
            <a:ext cx="9526996" cy="1593602"/>
          </a:xfrm>
          <a:custGeom>
            <a:avLst/>
            <a:gdLst/>
            <a:ahLst/>
            <a:cxnLst/>
            <a:rect l="l" t="t" r="r" b="b"/>
            <a:pathLst>
              <a:path w="9526996" h="1593602">
                <a:moveTo>
                  <a:pt x="0" y="0"/>
                </a:moveTo>
                <a:lnTo>
                  <a:pt x="9526996" y="0"/>
                </a:lnTo>
                <a:lnTo>
                  <a:pt x="9526996" y="1593602"/>
                </a:lnTo>
                <a:lnTo>
                  <a:pt x="0" y="159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6" t="-65498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533400" y="3886200"/>
            <a:ext cx="8920992" cy="2375214"/>
          </a:xfrm>
          <a:custGeom>
            <a:avLst/>
            <a:gdLst/>
            <a:ahLst/>
            <a:cxnLst/>
            <a:rect l="l" t="t" r="r" b="b"/>
            <a:pathLst>
              <a:path w="8920992" h="2375214">
                <a:moveTo>
                  <a:pt x="0" y="0"/>
                </a:moveTo>
                <a:lnTo>
                  <a:pt x="8920992" y="0"/>
                </a:lnTo>
                <a:lnTo>
                  <a:pt x="8920992" y="2375214"/>
                </a:lnTo>
                <a:lnTo>
                  <a:pt x="0" y="2375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2082701" y="912165"/>
            <a:ext cx="558819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Desempeño</a:t>
            </a: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Prográmatico</a:t>
            </a: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VIH</a:t>
            </a:r>
          </a:p>
        </p:txBody>
      </p:sp>
      <p:sp>
        <p:nvSpPr>
          <p:cNvPr id="5" name="Freeform 5"/>
          <p:cNvSpPr/>
          <p:nvPr/>
        </p:nvSpPr>
        <p:spPr>
          <a:xfrm>
            <a:off x="145060" y="174625"/>
            <a:ext cx="1571465" cy="537572"/>
          </a:xfrm>
          <a:custGeom>
            <a:avLst/>
            <a:gdLst/>
            <a:ahLst/>
            <a:cxnLst/>
            <a:rect l="l" t="t" r="r" b="b"/>
            <a:pathLst>
              <a:path w="1571465" h="537572">
                <a:moveTo>
                  <a:pt x="0" y="0"/>
                </a:moveTo>
                <a:lnTo>
                  <a:pt x="1571465" y="0"/>
                </a:lnTo>
                <a:lnTo>
                  <a:pt x="1571465" y="537572"/>
                </a:lnTo>
                <a:lnTo>
                  <a:pt x="0" y="537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4559" y="1514360"/>
            <a:ext cx="9164448" cy="2518987"/>
          </a:xfrm>
          <a:custGeom>
            <a:avLst/>
            <a:gdLst/>
            <a:ahLst/>
            <a:cxnLst/>
            <a:rect l="l" t="t" r="r" b="b"/>
            <a:pathLst>
              <a:path w="9164448" h="2518987">
                <a:moveTo>
                  <a:pt x="0" y="0"/>
                </a:moveTo>
                <a:lnTo>
                  <a:pt x="9164448" y="0"/>
                </a:lnTo>
                <a:lnTo>
                  <a:pt x="9164448" y="2518987"/>
                </a:lnTo>
                <a:lnTo>
                  <a:pt x="0" y="25189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38753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323315" y="3889127"/>
            <a:ext cx="8820685" cy="520473"/>
          </a:xfrm>
          <a:custGeom>
            <a:avLst/>
            <a:gdLst/>
            <a:ahLst/>
            <a:cxnLst/>
            <a:rect l="l" t="t" r="r" b="b"/>
            <a:pathLst>
              <a:path w="8497521" h="520473">
                <a:moveTo>
                  <a:pt x="0" y="0"/>
                </a:moveTo>
                <a:lnTo>
                  <a:pt x="8497521" y="0"/>
                </a:lnTo>
                <a:lnTo>
                  <a:pt x="8497521" y="520473"/>
                </a:lnTo>
                <a:lnTo>
                  <a:pt x="0" y="520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323315" y="4610289"/>
            <a:ext cx="8612334" cy="1797825"/>
          </a:xfrm>
          <a:custGeom>
            <a:avLst/>
            <a:gdLst/>
            <a:ahLst/>
            <a:cxnLst/>
            <a:rect l="l" t="t" r="r" b="b"/>
            <a:pathLst>
              <a:path w="8612334" h="1797825">
                <a:moveTo>
                  <a:pt x="0" y="0"/>
                </a:moveTo>
                <a:lnTo>
                  <a:pt x="8612334" y="0"/>
                </a:lnTo>
                <a:lnTo>
                  <a:pt x="8612334" y="1797825"/>
                </a:lnTo>
                <a:lnTo>
                  <a:pt x="0" y="1797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290520" y="374536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2460" y="911448"/>
            <a:ext cx="8904091" cy="3416945"/>
          </a:xfrm>
          <a:custGeom>
            <a:avLst/>
            <a:gdLst/>
            <a:ahLst/>
            <a:cxnLst/>
            <a:rect l="l" t="t" r="r" b="b"/>
            <a:pathLst>
              <a:path w="8904091" h="3416945">
                <a:moveTo>
                  <a:pt x="0" y="0"/>
                </a:moveTo>
                <a:lnTo>
                  <a:pt x="8904091" y="0"/>
                </a:lnTo>
                <a:lnTo>
                  <a:pt x="8904091" y="3416945"/>
                </a:lnTo>
                <a:lnTo>
                  <a:pt x="0" y="3416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460885" y="4580275"/>
            <a:ext cx="8419502" cy="2662668"/>
          </a:xfrm>
          <a:custGeom>
            <a:avLst/>
            <a:gdLst/>
            <a:ahLst/>
            <a:cxnLst/>
            <a:rect l="l" t="t" r="r" b="b"/>
            <a:pathLst>
              <a:path w="8419502" h="2662668">
                <a:moveTo>
                  <a:pt x="0" y="0"/>
                </a:moveTo>
                <a:lnTo>
                  <a:pt x="8419502" y="0"/>
                </a:lnTo>
                <a:lnTo>
                  <a:pt x="8419502" y="2662667"/>
                </a:lnTo>
                <a:lnTo>
                  <a:pt x="0" y="2662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129343" y="206161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8" y="0"/>
                </a:lnTo>
                <a:lnTo>
                  <a:pt x="2087118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81D68C-2FF5-DA7B-1C10-34C94347F3F3}"/>
              </a:ext>
            </a:extLst>
          </p:cNvPr>
          <p:cNvSpPr txBox="1"/>
          <p:nvPr/>
        </p:nvSpPr>
        <p:spPr>
          <a:xfrm>
            <a:off x="4871013" y="243525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Eliminar 1 párrafo</a:t>
            </a:r>
            <a:endParaRPr lang="es-SV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348" y="1848685"/>
            <a:ext cx="9412343" cy="1058889"/>
          </a:xfrm>
          <a:custGeom>
            <a:avLst/>
            <a:gdLst/>
            <a:ahLst/>
            <a:cxnLst/>
            <a:rect l="l" t="t" r="r" b="b"/>
            <a:pathLst>
              <a:path w="9412343" h="1058889">
                <a:moveTo>
                  <a:pt x="0" y="0"/>
                </a:moveTo>
                <a:lnTo>
                  <a:pt x="9412342" y="0"/>
                </a:lnTo>
                <a:lnTo>
                  <a:pt x="9412342" y="1058889"/>
                </a:lnTo>
                <a:lnTo>
                  <a:pt x="0" y="105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304800" y="2801054"/>
            <a:ext cx="8696951" cy="1271929"/>
          </a:xfrm>
          <a:custGeom>
            <a:avLst/>
            <a:gdLst/>
            <a:ahLst/>
            <a:cxnLst/>
            <a:rect l="l" t="t" r="r" b="b"/>
            <a:pathLst>
              <a:path w="8696951" h="1271929">
                <a:moveTo>
                  <a:pt x="0" y="0"/>
                </a:moveTo>
                <a:lnTo>
                  <a:pt x="8696951" y="0"/>
                </a:lnTo>
                <a:lnTo>
                  <a:pt x="8696951" y="1271929"/>
                </a:lnTo>
                <a:lnTo>
                  <a:pt x="0" y="127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212050" y="4072983"/>
            <a:ext cx="9354941" cy="1789133"/>
          </a:xfrm>
          <a:custGeom>
            <a:avLst/>
            <a:gdLst/>
            <a:ahLst/>
            <a:cxnLst/>
            <a:rect l="l" t="t" r="r" b="b"/>
            <a:pathLst>
              <a:path w="9354941" h="1789133">
                <a:moveTo>
                  <a:pt x="0" y="0"/>
                </a:moveTo>
                <a:lnTo>
                  <a:pt x="9354941" y="0"/>
                </a:lnTo>
                <a:lnTo>
                  <a:pt x="9354941" y="1789133"/>
                </a:lnTo>
                <a:lnTo>
                  <a:pt x="0" y="17891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-52897" y="862851"/>
            <a:ext cx="9412343" cy="1180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Desempeño</a:t>
            </a: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Prográmatico</a:t>
            </a: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TB</a:t>
            </a:r>
          </a:p>
          <a:p>
            <a:pPr algn="ctr">
              <a:lnSpc>
                <a:spcPts val="4759"/>
              </a:lnSpc>
            </a:pP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4648" y="174625"/>
            <a:ext cx="1627951" cy="556895"/>
          </a:xfrm>
          <a:custGeom>
            <a:avLst/>
            <a:gdLst/>
            <a:ahLst/>
            <a:cxnLst/>
            <a:rect l="l" t="t" r="r" b="b"/>
            <a:pathLst>
              <a:path w="1627951" h="556895">
                <a:moveTo>
                  <a:pt x="0" y="0"/>
                </a:moveTo>
                <a:lnTo>
                  <a:pt x="1627951" y="0"/>
                </a:lnTo>
                <a:lnTo>
                  <a:pt x="1627951" y="556895"/>
                </a:lnTo>
                <a:lnTo>
                  <a:pt x="0" y="5568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324" y="906480"/>
            <a:ext cx="9556538" cy="2795287"/>
          </a:xfrm>
          <a:custGeom>
            <a:avLst/>
            <a:gdLst/>
            <a:ahLst/>
            <a:cxnLst/>
            <a:rect l="l" t="t" r="r" b="b"/>
            <a:pathLst>
              <a:path w="9556538" h="2795287">
                <a:moveTo>
                  <a:pt x="0" y="0"/>
                </a:moveTo>
                <a:lnTo>
                  <a:pt x="9556538" y="0"/>
                </a:lnTo>
                <a:lnTo>
                  <a:pt x="9556538" y="2795287"/>
                </a:lnTo>
                <a:lnTo>
                  <a:pt x="0" y="27952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379702" y="3815792"/>
            <a:ext cx="8778750" cy="2403183"/>
          </a:xfrm>
          <a:custGeom>
            <a:avLst/>
            <a:gdLst/>
            <a:ahLst/>
            <a:cxnLst/>
            <a:rect l="l" t="t" r="r" b="b"/>
            <a:pathLst>
              <a:path w="8778750" h="2403183">
                <a:moveTo>
                  <a:pt x="0" y="0"/>
                </a:moveTo>
                <a:lnTo>
                  <a:pt x="8778750" y="0"/>
                </a:lnTo>
                <a:lnTo>
                  <a:pt x="8778750" y="2403183"/>
                </a:lnTo>
                <a:lnTo>
                  <a:pt x="0" y="2403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2315599" y="107950"/>
            <a:ext cx="492898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Desempeño Financiero</a:t>
            </a:r>
          </a:p>
        </p:txBody>
      </p:sp>
      <p:sp>
        <p:nvSpPr>
          <p:cNvPr id="5" name="Freeform 5"/>
          <p:cNvSpPr/>
          <p:nvPr/>
        </p:nvSpPr>
        <p:spPr>
          <a:xfrm>
            <a:off x="77324" y="192511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8" y="0"/>
                </a:lnTo>
                <a:lnTo>
                  <a:pt x="2087118" y="713969"/>
                </a:lnTo>
                <a:lnTo>
                  <a:pt x="0" y="713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291" y="2667000"/>
            <a:ext cx="9450479" cy="3307668"/>
          </a:xfrm>
          <a:custGeom>
            <a:avLst/>
            <a:gdLst/>
            <a:ahLst/>
            <a:cxnLst/>
            <a:rect l="l" t="t" r="r" b="b"/>
            <a:pathLst>
              <a:path w="9450479" h="3307668">
                <a:moveTo>
                  <a:pt x="0" y="0"/>
                </a:moveTo>
                <a:lnTo>
                  <a:pt x="9450479" y="0"/>
                </a:lnTo>
                <a:lnTo>
                  <a:pt x="9450479" y="3307668"/>
                </a:lnTo>
                <a:lnTo>
                  <a:pt x="0" y="3307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371600" y="1676400"/>
            <a:ext cx="6523601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Desempeño</a:t>
            </a: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Financiero</a:t>
            </a:r>
            <a:endParaRPr lang="en-US" sz="33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86883" y="174625"/>
            <a:ext cx="2087118" cy="713968"/>
          </a:xfrm>
          <a:custGeom>
            <a:avLst/>
            <a:gdLst/>
            <a:ahLst/>
            <a:cxnLst/>
            <a:rect l="l" t="t" r="r" b="b"/>
            <a:pathLst>
              <a:path w="2087118" h="713968">
                <a:moveTo>
                  <a:pt x="0" y="0"/>
                </a:moveTo>
                <a:lnTo>
                  <a:pt x="2087119" y="0"/>
                </a:lnTo>
                <a:lnTo>
                  <a:pt x="2087119" y="713968"/>
                </a:lnTo>
                <a:lnTo>
                  <a:pt x="0" y="7139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102</Words>
  <Application>Microsoft Office PowerPoint</Application>
  <PresentationFormat>Personalizado</PresentationFormat>
  <Paragraphs>22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Poppins Light</vt:lpstr>
      <vt:lpstr>Montserrat Ultra-Bold</vt:lpstr>
      <vt:lpstr>Open Sans Bold</vt:lpstr>
      <vt:lpstr>Arial</vt:lpstr>
      <vt:lpstr>Poppins Light Bold</vt:lpstr>
      <vt:lpstr>Calibri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</dc:title>
  <dc:creator>María Eugenia Ochoa Valencia</dc:creator>
  <cp:lastModifiedBy>Administración y Comunicaciones MCP</cp:lastModifiedBy>
  <cp:revision>4</cp:revision>
  <dcterms:created xsi:type="dcterms:W3CDTF">2006-08-16T00:00:00Z</dcterms:created>
  <dcterms:modified xsi:type="dcterms:W3CDTF">2024-10-17T17:40:22Z</dcterms:modified>
  <dc:identifier>DAGTjkF5mNs</dc:identifier>
</cp:coreProperties>
</file>