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60" r:id="rId3"/>
    <p:sldId id="361" r:id="rId4"/>
    <p:sldId id="368" r:id="rId5"/>
    <p:sldId id="371" r:id="rId6"/>
    <p:sldId id="369" r:id="rId7"/>
    <p:sldId id="372" r:id="rId8"/>
    <p:sldId id="370" r:id="rId9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GUADALUPE FLORES FLORES" initials="AGFF" lastIdx="1" clrIdx="0">
    <p:extLst>
      <p:ext uri="{19B8F6BF-5375-455C-9EA6-DF929625EA0E}">
        <p15:presenceInfo xmlns:p15="http://schemas.microsoft.com/office/powerpoint/2012/main" userId="S::ana.fflores@salud.gob.sv::d033ff97-8db6-4721-b8b1-70559c01c4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A3764A-DBAA-4465-B182-419468396F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A648CD-9404-444B-9962-FA6849D4B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0AB785-40EA-4355-B2B0-0EF0DE6DC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24/10/2024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A51AFE-BEB7-438A-80B2-95F185D2D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44039B-927D-4C6A-98D6-867D7CB17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8719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4FE1F0-9D05-4E63-91BE-F6E518A11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84C4B22-BC1B-4BFD-9CF2-FB1CABBC8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302277-4754-4412-AE4D-857DF5253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24/10/2024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396AD9-D6F6-4E17-A719-F9B428A83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90D23D-E311-4E60-B256-E2C8E3ACD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57007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9457B98-04BC-4738-B88D-CE29759D30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BFEB3BC-BE57-4DE0-9E57-2195D0C50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FCA856-89D9-4F2B-AFEA-43B76690C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24/10/2024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0E07F3-873D-4F13-AE65-DE34E05F0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A2ED4E-0BFC-442E-A4AF-26F2C3B88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6762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7E515B-2E83-4681-807C-70DC21198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644925-C456-486B-A10C-80E565CB6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BF1FF1-6992-4259-9676-F1A04E954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24/10/2024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7E345D-30A3-419F-9B1C-C9FD13005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5C2997-4CC0-4E81-B37E-CDE643091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51753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31BFB7-AB53-40C2-987A-25CEAA34C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B2A0AC-0A51-44B6-9A5C-325F16F8F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6392AC-CF66-4970-8CCA-E34259420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24/10/2024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DA88BF-DBC6-4303-8F6E-9E910ADA0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2125C7-27D2-4DCC-9B9D-6F3DA272C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47922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E4C2B0-7399-4EDD-B34B-8EA813B67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D8D4C1-97A1-4133-B9C6-731331CE11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0AC143E-CC31-44FD-BD7C-9BE7D6F5E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275ECB-7854-4179-ACBB-C64BE4042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24/10/2024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70C9FE-5B03-45E0-A562-35ADF84D9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742FDD8-6B82-4E9B-BA8F-6D73D0301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12140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D15993-6BFB-4D89-A8F6-24A66434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B7D5E0-4FFC-498E-9B2E-D84CA2CFF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7EBC50-C434-4660-ADAE-850D5F2C9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056E7AE-30CC-47CF-BCCB-86A8BDCF9C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B4387DE-FE64-4D0D-AB7C-221BCBDE23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F2FB4C9-CC11-406B-91D1-F16AD90C4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24/10/2024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FBAAEFB-649B-4514-963E-3CB119FDC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16F59C5-90F5-4D65-A706-6E0B1D619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5104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B10508-3F4D-4D9D-B6FB-1D35EB41C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319F57-D0D9-4472-A86B-5F240B11B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24/10/2024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49F0817-D93B-4330-A501-B27CED161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FCCFC9C-36C7-4F69-8E3F-CBC0C5457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2901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7EA1A4E-0C29-468B-B3D7-7719940C1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24/10/2024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6ED9C55-6177-42EB-AFB7-C137351F4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56E970F-837B-49B9-9663-ACA4EF27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89836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D33B06-F88B-4813-AAAC-565F4FA62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6D69BE-4DB8-4E2C-BDA4-C919AC50C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279AD5F-98E3-4498-B54A-A7BC1600B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77F5C93-0D1A-4F70-B182-024E8B6BA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24/10/2024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9EACC16-0E8D-47F3-9FC4-388CD7E6F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BAFCBE2-E5FE-4509-8D76-65F262B3C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4813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A1ADE3-9881-465C-8CA4-AF07257E5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75858D9-0B0B-45C5-9CCD-C375254C9F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3A9C10D-F67D-498A-AF1A-95E3CC5BF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6E3B552-DB83-4669-A2EA-67B6A7573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78FD-E1E5-411B-8C3F-F723A7DFAEB3}" type="datetimeFigureOut">
              <a:rPr lang="es-SV" smtClean="0"/>
              <a:t>24/10/2024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D019C24-E564-463C-B91A-5EF91343B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8AB6F1-F6A5-41B6-914C-BCE233A17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77329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0BA9A92-4A47-4FE4-A56D-6F32ABECB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75C4C17-884A-4D25-A0EC-E297E774B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5FE0BF-7DAD-4BBB-8628-7A882D7DA4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678FD-E1E5-411B-8C3F-F723A7DFAEB3}" type="datetimeFigureOut">
              <a:rPr lang="es-SV" smtClean="0"/>
              <a:t>24/10/2024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84BC57-59A4-49C3-89A0-20C207DE00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737615-C8D9-4107-9820-B993BAD8FC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EC71A-BE39-4EA4-95C0-D30A0180E55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4990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B809A31-346A-4411-A0FC-51CF21231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2268" y="2455811"/>
            <a:ext cx="9895951" cy="318921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b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  <a:t>Proyecto SLV-C-MOH </a:t>
            </a:r>
            <a:b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b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  <a:t>CARTA DE RETROALIMENTACIÓN </a:t>
            </a:r>
            <a:b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  <a:t> </a:t>
            </a:r>
            <a:b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  <a:t>PERIODO IMPLEMENTACIÓN 2023</a:t>
            </a:r>
            <a:b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b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br>
              <a:rPr lang="es-MX" sz="36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b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  <a:cs typeface="Arial" panose="020B0604020202020204" pitchFamily="34" charset="0"/>
              </a:rPr>
            </a:br>
            <a:endParaRPr lang="en-US" sz="4800" b="1" kern="1200" dirty="0">
              <a:solidFill>
                <a:schemeClr val="accent1">
                  <a:lumMod val="50000"/>
                </a:schemeClr>
              </a:solidFill>
              <a:latin typeface="Bembo Std" panose="02020605060306020A03" pitchFamily="18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E3BE72A-5235-4681-884B-DBFDAE136FC9}"/>
              </a:ext>
            </a:extLst>
          </p:cNvPr>
          <p:cNvSpPr txBox="1"/>
          <p:nvPr/>
        </p:nvSpPr>
        <p:spPr>
          <a:xfrm>
            <a:off x="2677679" y="5645022"/>
            <a:ext cx="7295987" cy="606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800">
                <a:latin typeface="Bembo Std" panose="02020605060306020A03" pitchFamily="18" charset="0"/>
                <a:cs typeface="Arial" panose="020B0604020202020204" pitchFamily="34" charset="0"/>
              </a:rPr>
              <a:t>Receptor </a:t>
            </a:r>
            <a:r>
              <a:rPr lang="en-US" sz="2800" dirty="0">
                <a:latin typeface="Bembo Std" panose="02020605060306020A03" pitchFamily="18" charset="0"/>
                <a:cs typeface="Arial" panose="020B0604020202020204" pitchFamily="34" charset="0"/>
              </a:rPr>
              <a:t>Principal Ministerio de Salud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93781FB-0BDD-410C-BE48-AB3468B1B96E}"/>
              </a:ext>
            </a:extLst>
          </p:cNvPr>
          <p:cNvSpPr txBox="1"/>
          <p:nvPr/>
        </p:nvSpPr>
        <p:spPr>
          <a:xfrm>
            <a:off x="8883941" y="472204"/>
            <a:ext cx="3061982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b="1" dirty="0">
                <a:solidFill>
                  <a:schemeClr val="bg1"/>
                </a:solidFill>
                <a:latin typeface="Bembo Std" panose="02020605060306020A03" pitchFamily="18" charset="0"/>
                <a:cs typeface="Arial" panose="020B0604020202020204" pitchFamily="34" charset="0"/>
              </a:rPr>
              <a:t>23 de octubre de 2024</a:t>
            </a:r>
            <a:r>
              <a:rPr lang="en-US" sz="1800" b="1" dirty="0">
                <a:solidFill>
                  <a:schemeClr val="bg1"/>
                </a:solidFill>
                <a:latin typeface="Bembo Std" panose="02020605060306020A03" pitchFamily="18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C5D0CC1-96FF-4A52-8AC1-9A180A11C6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1" y="1594050"/>
            <a:ext cx="2438611" cy="123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95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DBC5FF-CE7A-4D2E-F904-25AFA3ED2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3061"/>
            <a:ext cx="10515600" cy="757627"/>
          </a:xfrm>
        </p:spPr>
        <p:txBody>
          <a:bodyPr/>
          <a:lstStyle/>
          <a:p>
            <a:pPr algn="ctr"/>
            <a:r>
              <a:rPr lang="es-MX" dirty="0"/>
              <a:t> </a:t>
            </a:r>
          </a:p>
        </p:txBody>
      </p:sp>
      <p:pic>
        <p:nvPicPr>
          <p:cNvPr id="8" name="Imagen 1" descr="image001">
            <a:extLst>
              <a:ext uri="{FF2B5EF4-FFF2-40B4-BE49-F238E27FC236}">
                <a16:creationId xmlns:a16="http://schemas.microsoft.com/office/drawing/2014/main" id="{093CD12B-FDC0-DD95-032C-C775C4992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9" y="31534"/>
            <a:ext cx="2148840" cy="1091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961E55E-F2DC-59A1-7386-CC49F08066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7845" y="0"/>
            <a:ext cx="6690049" cy="7650912"/>
          </a:xfrm>
          <a:prstGeom prst="rect">
            <a:avLst/>
          </a:prstGeom>
        </p:spPr>
      </p:pic>
      <p:sp>
        <p:nvSpPr>
          <p:cNvPr id="3" name="Flecha: a la derecha 2">
            <a:extLst>
              <a:ext uri="{FF2B5EF4-FFF2-40B4-BE49-F238E27FC236}">
                <a16:creationId xmlns:a16="http://schemas.microsoft.com/office/drawing/2014/main" id="{12BE1D66-7D20-820A-174A-1794DAED2751}"/>
              </a:ext>
            </a:extLst>
          </p:cNvPr>
          <p:cNvSpPr/>
          <p:nvPr/>
        </p:nvSpPr>
        <p:spPr>
          <a:xfrm>
            <a:off x="2528596" y="5309118"/>
            <a:ext cx="978408" cy="484632"/>
          </a:xfrm>
          <a:prstGeom prst="rightArrow">
            <a:avLst/>
          </a:prstGeom>
          <a:solidFill>
            <a:srgbClr val="00FF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2620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DBC5FF-CE7A-4D2E-F904-25AFA3ED2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949096" y="3285472"/>
            <a:ext cx="4852016" cy="930966"/>
          </a:xfrm>
        </p:spPr>
        <p:txBody>
          <a:bodyPr>
            <a:normAutofit/>
          </a:bodyPr>
          <a:lstStyle/>
          <a:p>
            <a:pPr algn="ctr"/>
            <a:r>
              <a:rPr lang="es-MX" sz="2400" dirty="0"/>
              <a:t>Carta Retroalimentación2023</a:t>
            </a:r>
            <a:br>
              <a:rPr lang="es-MX" sz="2400" dirty="0"/>
            </a:br>
            <a:r>
              <a:rPr lang="es-MX" sz="2400" dirty="0"/>
              <a:t>Desempeño Programático VIH  </a:t>
            </a:r>
          </a:p>
        </p:txBody>
      </p:sp>
      <p:pic>
        <p:nvPicPr>
          <p:cNvPr id="8" name="Imagen 1" descr="image001">
            <a:extLst>
              <a:ext uri="{FF2B5EF4-FFF2-40B4-BE49-F238E27FC236}">
                <a16:creationId xmlns:a16="http://schemas.microsoft.com/office/drawing/2014/main" id="{093CD12B-FDC0-DD95-032C-C775C4992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54" y="65314"/>
            <a:ext cx="1708794" cy="86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Marcador de contenido 8">
            <a:extLst>
              <a:ext uri="{FF2B5EF4-FFF2-40B4-BE49-F238E27FC236}">
                <a16:creationId xmlns:a16="http://schemas.microsoft.com/office/drawing/2014/main" id="{DE44A871-BF06-D5C6-D90F-C44F9730C1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13377" y="513185"/>
            <a:ext cx="6482959" cy="5943600"/>
          </a:xfr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7F67BD95-6995-FD54-A4EC-FD83FB32AA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3638" y="606494"/>
            <a:ext cx="4157208" cy="5663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235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1" descr="image001">
            <a:extLst>
              <a:ext uri="{FF2B5EF4-FFF2-40B4-BE49-F238E27FC236}">
                <a16:creationId xmlns:a16="http://schemas.microsoft.com/office/drawing/2014/main" id="{093CD12B-FDC0-DD95-032C-C775C4992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54" y="65314"/>
            <a:ext cx="1708794" cy="86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Marcador de contenido 9">
            <a:extLst>
              <a:ext uri="{FF2B5EF4-FFF2-40B4-BE49-F238E27FC236}">
                <a16:creationId xmlns:a16="http://schemas.microsoft.com/office/drawing/2014/main" id="{8AFEEC0E-24EF-F5B1-D26C-96D8333053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46512"/>
          <a:stretch/>
        </p:blipFill>
        <p:spPr>
          <a:xfrm>
            <a:off x="2472612" y="4901253"/>
            <a:ext cx="7987003" cy="1648831"/>
          </a:xfr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29794AFC-26E1-11AA-5A93-6BA9FFF916B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4859"/>
          <a:stretch/>
        </p:blipFill>
        <p:spPr>
          <a:xfrm>
            <a:off x="2556588" y="65314"/>
            <a:ext cx="7903028" cy="4674637"/>
          </a:xfrm>
          <a:prstGeom prst="rect">
            <a:avLst/>
          </a:prstGeom>
        </p:spPr>
      </p:pic>
      <p:sp>
        <p:nvSpPr>
          <p:cNvPr id="14" name="Título 1">
            <a:extLst>
              <a:ext uri="{FF2B5EF4-FFF2-40B4-BE49-F238E27FC236}">
                <a16:creationId xmlns:a16="http://schemas.microsoft.com/office/drawing/2014/main" id="{D637D665-0772-8A02-A55F-9997360FF865}"/>
              </a:ext>
            </a:extLst>
          </p:cNvPr>
          <p:cNvSpPr txBox="1">
            <a:spLocks/>
          </p:cNvSpPr>
          <p:nvPr/>
        </p:nvSpPr>
        <p:spPr>
          <a:xfrm rot="16200000">
            <a:off x="-1949096" y="3285472"/>
            <a:ext cx="4852016" cy="93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dirty="0"/>
              <a:t>Carta Retroalimentación2023</a:t>
            </a:r>
            <a:br>
              <a:rPr lang="es-MX" sz="2400" dirty="0"/>
            </a:br>
            <a:r>
              <a:rPr lang="es-MX" sz="2400" dirty="0"/>
              <a:t>Desempeño Programático TB  </a:t>
            </a:r>
          </a:p>
        </p:txBody>
      </p:sp>
      <p:sp>
        <p:nvSpPr>
          <p:cNvPr id="2" name="Flecha: a la derecha 1">
            <a:extLst>
              <a:ext uri="{FF2B5EF4-FFF2-40B4-BE49-F238E27FC236}">
                <a16:creationId xmlns:a16="http://schemas.microsoft.com/office/drawing/2014/main" id="{27DD7B8B-D47B-A72C-FCFC-C9063334B432}"/>
              </a:ext>
            </a:extLst>
          </p:cNvPr>
          <p:cNvSpPr/>
          <p:nvPr/>
        </p:nvSpPr>
        <p:spPr>
          <a:xfrm>
            <a:off x="1511559" y="1259635"/>
            <a:ext cx="978408" cy="484632"/>
          </a:xfrm>
          <a:prstGeom prst="rightArrow">
            <a:avLst/>
          </a:prstGeom>
          <a:solidFill>
            <a:srgbClr val="00FF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911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1" descr="image001">
            <a:extLst>
              <a:ext uri="{FF2B5EF4-FFF2-40B4-BE49-F238E27FC236}">
                <a16:creationId xmlns:a16="http://schemas.microsoft.com/office/drawing/2014/main" id="{093CD12B-FDC0-DD95-032C-C775C4992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54" y="65314"/>
            <a:ext cx="1708794" cy="86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ítulo 1">
            <a:extLst>
              <a:ext uri="{FF2B5EF4-FFF2-40B4-BE49-F238E27FC236}">
                <a16:creationId xmlns:a16="http://schemas.microsoft.com/office/drawing/2014/main" id="{D637D665-0772-8A02-A55F-9997360FF865}"/>
              </a:ext>
            </a:extLst>
          </p:cNvPr>
          <p:cNvSpPr txBox="1">
            <a:spLocks/>
          </p:cNvSpPr>
          <p:nvPr/>
        </p:nvSpPr>
        <p:spPr>
          <a:xfrm rot="16200000">
            <a:off x="-1634479" y="2970855"/>
            <a:ext cx="4852016" cy="1560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/>
              <a:t>Carta Retroalimentación2023: </a:t>
            </a:r>
          </a:p>
          <a:p>
            <a:pPr algn="ctr"/>
            <a:r>
              <a:rPr lang="es-MX" sz="2400" b="1" dirty="0"/>
              <a:t>Rango 67-120 cobertura</a:t>
            </a:r>
          </a:p>
          <a:p>
            <a:pPr algn="ctr"/>
            <a:r>
              <a:rPr lang="es-MX" sz="2400" b="1" dirty="0"/>
              <a:t>Promedio 108</a:t>
            </a:r>
            <a:br>
              <a:rPr lang="es-MX" sz="2400" b="1" dirty="0"/>
            </a:br>
            <a:r>
              <a:rPr lang="es-MX" sz="2400" b="1" dirty="0"/>
              <a:t>  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DBBFE71-BC48-F8A4-1C37-3D9E9FA54D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1519" y="65313"/>
            <a:ext cx="4749281" cy="666205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B6CD8B74-50D6-ADED-DE9E-FD51048C6E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8833" y="186612"/>
            <a:ext cx="5047861" cy="6372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013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1" descr="image001">
            <a:extLst>
              <a:ext uri="{FF2B5EF4-FFF2-40B4-BE49-F238E27FC236}">
                <a16:creationId xmlns:a16="http://schemas.microsoft.com/office/drawing/2014/main" id="{093CD12B-FDC0-DD95-032C-C775C4992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54" y="65314"/>
            <a:ext cx="1708794" cy="86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ítulo 1">
            <a:extLst>
              <a:ext uri="{FF2B5EF4-FFF2-40B4-BE49-F238E27FC236}">
                <a16:creationId xmlns:a16="http://schemas.microsoft.com/office/drawing/2014/main" id="{D637D665-0772-8A02-A55F-9997360FF865}"/>
              </a:ext>
            </a:extLst>
          </p:cNvPr>
          <p:cNvSpPr txBox="1">
            <a:spLocks/>
          </p:cNvSpPr>
          <p:nvPr/>
        </p:nvSpPr>
        <p:spPr>
          <a:xfrm rot="16200000">
            <a:off x="-1949096" y="3285472"/>
            <a:ext cx="4852016" cy="93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dirty="0"/>
              <a:t>Carta Retroalimentación2023</a:t>
            </a:r>
            <a:br>
              <a:rPr lang="es-MX" sz="2400" dirty="0"/>
            </a:br>
            <a:r>
              <a:rPr lang="es-MX" sz="2400" dirty="0"/>
              <a:t>Desempeño Financiero  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7550685-1D2C-8D53-E8A0-19A371F1F3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9549"/>
          <a:stretch/>
        </p:blipFill>
        <p:spPr>
          <a:xfrm>
            <a:off x="1648991" y="1033413"/>
            <a:ext cx="7828383" cy="2717542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CF22C0F8-ED5A-60B6-611A-6E18E98102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5122"/>
          <a:stretch/>
        </p:blipFill>
        <p:spPr>
          <a:xfrm>
            <a:off x="4230266" y="3851307"/>
            <a:ext cx="7828383" cy="2616167"/>
          </a:xfrm>
          <a:prstGeom prst="rect">
            <a:avLst/>
          </a:prstGeom>
        </p:spPr>
      </p:pic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id="{8CFECABB-47A5-33BD-EEDB-B6704EE4B9FC}"/>
              </a:ext>
            </a:extLst>
          </p:cNvPr>
          <p:cNvCxnSpPr>
            <a:cxnSpLocks/>
          </p:cNvCxnSpPr>
          <p:nvPr/>
        </p:nvCxnSpPr>
        <p:spPr>
          <a:xfrm>
            <a:off x="2895600" y="5257800"/>
            <a:ext cx="1533525" cy="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36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1" descr="image001">
            <a:extLst>
              <a:ext uri="{FF2B5EF4-FFF2-40B4-BE49-F238E27FC236}">
                <a16:creationId xmlns:a16="http://schemas.microsoft.com/office/drawing/2014/main" id="{093CD12B-FDC0-DD95-032C-C775C4992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54" y="65314"/>
            <a:ext cx="1708794" cy="86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ítulo 1">
            <a:extLst>
              <a:ext uri="{FF2B5EF4-FFF2-40B4-BE49-F238E27FC236}">
                <a16:creationId xmlns:a16="http://schemas.microsoft.com/office/drawing/2014/main" id="{D637D665-0772-8A02-A55F-9997360FF865}"/>
              </a:ext>
            </a:extLst>
          </p:cNvPr>
          <p:cNvSpPr txBox="1">
            <a:spLocks/>
          </p:cNvSpPr>
          <p:nvPr/>
        </p:nvSpPr>
        <p:spPr>
          <a:xfrm>
            <a:off x="3303745" y="184308"/>
            <a:ext cx="5100638" cy="10934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dirty="0"/>
              <a:t>Carta Retroalimentación2023</a:t>
            </a:r>
            <a:br>
              <a:rPr lang="es-MX" sz="2400" dirty="0"/>
            </a:br>
            <a:r>
              <a:rPr lang="es-MX" sz="2400" dirty="0"/>
              <a:t>Desempeño Financiero  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520E5F1-AB9E-86E1-CFF3-8B25020D35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405"/>
          <a:stretch/>
        </p:blipFill>
        <p:spPr>
          <a:xfrm>
            <a:off x="664554" y="1288010"/>
            <a:ext cx="6917346" cy="310088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F4B36A6F-A37A-4908-28D1-0D882F40DCE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4481" b="47211"/>
          <a:stretch/>
        </p:blipFill>
        <p:spPr>
          <a:xfrm>
            <a:off x="4480180" y="4019550"/>
            <a:ext cx="771182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377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1" descr="image001">
            <a:extLst>
              <a:ext uri="{FF2B5EF4-FFF2-40B4-BE49-F238E27FC236}">
                <a16:creationId xmlns:a16="http://schemas.microsoft.com/office/drawing/2014/main" id="{093CD12B-FDC0-DD95-032C-C775C4992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54" y="65314"/>
            <a:ext cx="1708794" cy="86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ítulo 1">
            <a:extLst>
              <a:ext uri="{FF2B5EF4-FFF2-40B4-BE49-F238E27FC236}">
                <a16:creationId xmlns:a16="http://schemas.microsoft.com/office/drawing/2014/main" id="{D637D665-0772-8A02-A55F-9997360FF865}"/>
              </a:ext>
            </a:extLst>
          </p:cNvPr>
          <p:cNvSpPr txBox="1">
            <a:spLocks/>
          </p:cNvSpPr>
          <p:nvPr/>
        </p:nvSpPr>
        <p:spPr>
          <a:xfrm>
            <a:off x="3727804" y="427972"/>
            <a:ext cx="4852016" cy="93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dirty="0"/>
              <a:t>Carta Retroalimentación2023</a:t>
            </a:r>
            <a:br>
              <a:rPr lang="es-MX" sz="2400" dirty="0"/>
            </a:br>
            <a:r>
              <a:rPr lang="es-MX" sz="2400" dirty="0"/>
              <a:t>  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277017F-EC15-E1ED-0E5A-B17660CB14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0724" y="1504951"/>
            <a:ext cx="10188773" cy="521309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830C9362-3AB6-DAA1-DB6E-793A7D328C2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85233"/>
          <a:stretch/>
        </p:blipFill>
        <p:spPr>
          <a:xfrm>
            <a:off x="85917" y="1207925"/>
            <a:ext cx="7676957" cy="2059150"/>
          </a:xfrm>
          <a:prstGeom prst="rect">
            <a:avLst/>
          </a:prstGeom>
        </p:spPr>
      </p:pic>
      <p:sp>
        <p:nvSpPr>
          <p:cNvPr id="5" name="Flecha: a la derecha 4">
            <a:extLst>
              <a:ext uri="{FF2B5EF4-FFF2-40B4-BE49-F238E27FC236}">
                <a16:creationId xmlns:a16="http://schemas.microsoft.com/office/drawing/2014/main" id="{A1308684-E884-4826-C546-D70ADC9D6F38}"/>
              </a:ext>
            </a:extLst>
          </p:cNvPr>
          <p:cNvSpPr/>
          <p:nvPr/>
        </p:nvSpPr>
        <p:spPr>
          <a:xfrm rot="5400000">
            <a:off x="7622397" y="1514173"/>
            <a:ext cx="978408" cy="484632"/>
          </a:xfrm>
          <a:prstGeom prst="rightArrow">
            <a:avLst/>
          </a:prstGeom>
          <a:solidFill>
            <a:srgbClr val="00FF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545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2758</TotalTime>
  <Words>65</Words>
  <Application>Microsoft Office PowerPoint</Application>
  <PresentationFormat>Panorámica</PresentationFormat>
  <Paragraphs>12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Bembo Std</vt:lpstr>
      <vt:lpstr>Calibri</vt:lpstr>
      <vt:lpstr>Calibri Light</vt:lpstr>
      <vt:lpstr>Tema de Office</vt:lpstr>
      <vt:lpstr> Proyecto SLV-C-MOH   CARTA DE RETROALIMENTACIÓN    PERIODO IMPLEMENTACIÓN 2023    </vt:lpstr>
      <vt:lpstr> </vt:lpstr>
      <vt:lpstr>Carta Retroalimentación2023 Desempeño Programático VIH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AVANCES  COMITÉ DE PROPUESTAS  VIH</dc:title>
  <dc:creator>MARTINEZ DE MIRANDA, Celina</dc:creator>
  <cp:lastModifiedBy>Administración y Comunicaciones MCP</cp:lastModifiedBy>
  <cp:revision>90</cp:revision>
  <cp:lastPrinted>2021-11-16T23:45:44Z</cp:lastPrinted>
  <dcterms:created xsi:type="dcterms:W3CDTF">2021-01-14T02:26:27Z</dcterms:created>
  <dcterms:modified xsi:type="dcterms:W3CDTF">2024-10-24T14:27:03Z</dcterms:modified>
</cp:coreProperties>
</file>