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60" r:id="rId3"/>
    <p:sldId id="361" r:id="rId4"/>
    <p:sldId id="368" r:id="rId5"/>
    <p:sldId id="371" r:id="rId6"/>
    <p:sldId id="369" r:id="rId7"/>
    <p:sldId id="372" r:id="rId8"/>
    <p:sldId id="370" r:id="rId9"/>
    <p:sldId id="373" r:id="rId10"/>
    <p:sldId id="374" r:id="rId11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UADALUPE FLORES FLORES" initials="AGFF" lastIdx="1" clrIdx="0">
    <p:extLst>
      <p:ext uri="{19B8F6BF-5375-455C-9EA6-DF929625EA0E}">
        <p15:presenceInfo xmlns:p15="http://schemas.microsoft.com/office/powerpoint/2012/main" userId="S::ana.fflores@salud.gob.sv::d033ff97-8db6-4721-b8b1-70559c01c4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3764A-DBAA-4465-B182-419468396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A648CD-9404-444B-9962-FA6849D4B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0AB785-40EA-4355-B2B0-0EF0DE6D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A51AFE-BEB7-438A-80B2-95F185D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44039B-927D-4C6A-98D6-867D7CB1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719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FE1F0-9D05-4E63-91BE-F6E518A1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4C4B22-BC1B-4BFD-9CF2-FB1CABBC8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02277-4754-4412-AE4D-857DF525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396AD9-D6F6-4E17-A719-F9B428A83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90D23D-E311-4E60-B256-E2C8E3AC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700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457B98-04BC-4738-B88D-CE29759D3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FEB3BC-BE57-4DE0-9E57-2195D0C50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FCA856-89D9-4F2B-AFEA-43B76690C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0E07F3-873D-4F13-AE65-DE34E05F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A2ED4E-0BFC-442E-A4AF-26F2C3B8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676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E515B-2E83-4681-807C-70DC2119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644925-C456-486B-A10C-80E565CB6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BF1FF1-6992-4259-9676-F1A04E95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7E345D-30A3-419F-9B1C-C9FD1300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C2997-4CC0-4E81-B37E-CDE643091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175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1BFB7-AB53-40C2-987A-25CEAA34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2A0AC-0A51-44B6-9A5C-325F16F8F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6392AC-CF66-4970-8CCA-E34259420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DA88BF-DBC6-4303-8F6E-9E910ADA0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2125C7-27D2-4DCC-9B9D-6F3DA272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792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E4C2B0-7399-4EDD-B34B-8EA813B6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D8D4C1-97A1-4133-B9C6-731331CE1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C143E-CC31-44FD-BD7C-9BE7D6F5E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5ECB-7854-4179-ACBB-C64BE404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0C9FE-5B03-45E0-A562-35ADF84D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42FDD8-6B82-4E9B-BA8F-6D73D030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1214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15993-6BFB-4D89-A8F6-24A66434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B7D5E0-4FFC-498E-9B2E-D84CA2CFF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EBC50-C434-4660-ADAE-850D5F2C9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56E7AE-30CC-47CF-BCCB-86A8BDCF9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4387DE-FE64-4D0D-AB7C-221BCBDE2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2FB4C9-CC11-406B-91D1-F16AD90C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BAAEFB-649B-4514-963E-3CB119FDC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6F59C5-90F5-4D65-A706-6E0B1D619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5104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10508-3F4D-4D9D-B6FB-1D35EB41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319F57-D0D9-4472-A86B-5F240B11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9F0817-D93B-4330-A501-B27CED16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CCFC9C-36C7-4F69-8E3F-CBC0C545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EA1A4E-0C29-468B-B3D7-7719940C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ED9C55-6177-42EB-AFB7-C137351F4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6E970F-837B-49B9-9663-ACA4EF27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8983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33B06-F88B-4813-AAAC-565F4FA62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6D69BE-4DB8-4E2C-BDA4-C919AC50C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79AD5F-98E3-4498-B54A-A7BC1600B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7F5C93-0D1A-4F70-B182-024E8B6B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EACC16-0E8D-47F3-9FC4-388CD7E6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AFCBE2-E5FE-4509-8D76-65F262B3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813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1ADE3-9881-465C-8CA4-AF07257E5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5858D9-0B0B-45C5-9CCD-C375254C9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A9C10D-F67D-498A-AF1A-95E3CC5BF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E3B552-DB83-4669-A2EA-67B6A757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019C24-E564-463C-B91A-5EF91343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8AB6F1-F6A5-41B6-914C-BCE233A1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7732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BA9A92-4A47-4FE4-A56D-6F32ABEC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5C4C17-884A-4D25-A0EC-E297E774B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5FE0BF-7DAD-4BBB-8628-7A882D7DA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78FD-E1E5-411B-8C3F-F723A7DFAEB3}" type="datetimeFigureOut">
              <a:rPr lang="es-SV" smtClean="0"/>
              <a:t>9/10/2024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84BC57-59A4-49C3-89A0-20C207DE0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737615-C8D9-4107-9820-B993BAD8F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990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809A31-346A-4411-A0FC-51CF21231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268" y="1839989"/>
            <a:ext cx="9895951" cy="429377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Proyecto SLV-C-MOH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CARTA DE RETROALIMENTACIÓN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PERIODO IMPLEMENTACIÓN 2023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endParaRPr lang="en-US" sz="4800" b="1" kern="1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E3BE72A-5235-4681-884B-DBFDAE136FC9}"/>
              </a:ext>
            </a:extLst>
          </p:cNvPr>
          <p:cNvSpPr txBox="1"/>
          <p:nvPr/>
        </p:nvSpPr>
        <p:spPr>
          <a:xfrm>
            <a:off x="2677679" y="5524661"/>
            <a:ext cx="7295987" cy="540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atin typeface="Bembo Std" panose="02020605060306020A03" pitchFamily="18" charset="0"/>
                <a:cs typeface="Arial" panose="020B0604020202020204" pitchFamily="34" charset="0"/>
              </a:rPr>
              <a:t>Receptor Principal Ministerio de Salud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3781FB-0BDD-410C-BE48-AB3468B1B96E}"/>
              </a:ext>
            </a:extLst>
          </p:cNvPr>
          <p:cNvSpPr txBox="1"/>
          <p:nvPr/>
        </p:nvSpPr>
        <p:spPr>
          <a:xfrm>
            <a:off x="8883941" y="472204"/>
            <a:ext cx="306198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9 de octubre de 2024</a:t>
            </a:r>
            <a:r>
              <a:rPr lang="en-US" sz="1800" b="1" dirty="0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C5D0CC1-96FF-4A52-8AC1-9A180A11C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" y="1594050"/>
            <a:ext cx="2438611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5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632332" cy="82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>
            <a:off x="3994500" y="494522"/>
            <a:ext cx="4852016" cy="2789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Medidas Gestión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 PLAN DE REINVERSIÓN VIH</a:t>
            </a:r>
          </a:p>
          <a:p>
            <a:pPr algn="ctr"/>
            <a:endParaRPr lang="es-MX" sz="2400" dirty="0"/>
          </a:p>
          <a:p>
            <a:pPr algn="ctr"/>
            <a:r>
              <a:rPr lang="es-MX" sz="2400" b="1" dirty="0"/>
              <a:t>94%  EJECUCIÓN </a:t>
            </a:r>
            <a:br>
              <a:rPr lang="es-MX" sz="2400" dirty="0"/>
            </a:br>
            <a:r>
              <a:rPr lang="es-MX" sz="2400" dirty="0"/>
              <a:t>   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1C2C689A-6351-66F3-0FF4-B68EAFE68E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549473"/>
              </p:ext>
            </p:extLst>
          </p:nvPr>
        </p:nvGraphicFramePr>
        <p:xfrm>
          <a:off x="662473" y="2920482"/>
          <a:ext cx="11290041" cy="1614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875126" imgH="373301" progId="Excel.Sheet.12">
                  <p:embed/>
                </p:oleObj>
              </mc:Choice>
              <mc:Fallback>
                <p:oleObj name="Worksheet" r:id="rId3" imgW="5875126" imgH="3733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473" y="2920482"/>
                        <a:ext cx="11290041" cy="16141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238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C5FF-CE7A-4D2E-F904-25AFA3ED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1"/>
            <a:ext cx="10515600" cy="757627"/>
          </a:xfrm>
        </p:spPr>
        <p:txBody>
          <a:bodyPr/>
          <a:lstStyle/>
          <a:p>
            <a:pPr algn="ctr"/>
            <a:r>
              <a:rPr lang="es-MX" dirty="0"/>
              <a:t> </a:t>
            </a:r>
          </a:p>
        </p:txBody>
      </p:sp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961E55E-F2DC-59A1-7386-CC49F08066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845" y="0"/>
            <a:ext cx="6690049" cy="765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2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C5FF-CE7A-4D2E-F904-25AFA3ED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949096" y="3285472"/>
            <a:ext cx="4852016" cy="930966"/>
          </a:xfrm>
        </p:spPr>
        <p:txBody>
          <a:bodyPr>
            <a:normAutofit/>
          </a:bodyPr>
          <a:lstStyle/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Programático VIH  </a:t>
            </a:r>
          </a:p>
        </p:txBody>
      </p:sp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DE44A871-BF06-D5C6-D90F-C44F9730C1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13377" y="513185"/>
            <a:ext cx="6482959" cy="5943600"/>
          </a:xfr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F67BD95-6995-FD54-A4EC-FD83FB32A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3638" y="606494"/>
            <a:ext cx="4157208" cy="566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3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8AFEEC0E-24EF-F5B1-D26C-96D833305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72612" y="5057184"/>
            <a:ext cx="5528553" cy="1604873"/>
          </a:xfr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9794AFC-26E1-11AA-5A93-6BA9FFF916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6588" y="65314"/>
            <a:ext cx="5429336" cy="4954555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Programático TB  </a:t>
            </a:r>
          </a:p>
        </p:txBody>
      </p:sp>
    </p:spTree>
    <p:extLst>
      <p:ext uri="{BB962C8B-B14F-4D97-AF65-F5344CB8AC3E}">
        <p14:creationId xmlns:p14="http://schemas.microsoft.com/office/powerpoint/2010/main" val="2039114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 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DBBFE71-BC48-F8A4-1C37-3D9E9FA54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519" y="65313"/>
            <a:ext cx="4749281" cy="666205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6CD8B74-50D6-ADED-DE9E-FD51048C6E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8833" y="186612"/>
            <a:ext cx="5047861" cy="637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1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Financiero  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7550685-1D2C-8D53-E8A0-19A371F1F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016" y="139958"/>
            <a:ext cx="7828383" cy="671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60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Financiero  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520E5F1-AB9E-86E1-CFF3-8B25020D3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944" y="65314"/>
            <a:ext cx="7091264" cy="699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7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  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30C9362-3AB6-DAA1-DB6E-793A7D328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669" y="65314"/>
            <a:ext cx="6428792" cy="665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56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212501" cy="615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Medidas Gestión Finalizadas </a:t>
            </a:r>
            <a:br>
              <a:rPr lang="es-MX" sz="2400" dirty="0"/>
            </a:br>
            <a:r>
              <a:rPr lang="es-MX" sz="2400" dirty="0"/>
              <a:t> 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CE88834-F667-8B93-2856-D6CC8FD3B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196" y="681037"/>
            <a:ext cx="11103302" cy="603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48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76</Words>
  <Application>Microsoft Office PowerPoint</Application>
  <PresentationFormat>Panorámica</PresentationFormat>
  <Paragraphs>16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Bembo Std</vt:lpstr>
      <vt:lpstr>Calibri</vt:lpstr>
      <vt:lpstr>Calibri Light</vt:lpstr>
      <vt:lpstr>Tema de Office</vt:lpstr>
      <vt:lpstr>Hoja de cálculo de Microsoft Excel</vt:lpstr>
      <vt:lpstr> Proyecto SLV-C-MOH   CARTA DE RETROALIMENTACIÓN    PERIODO IMPLEMENTACIÓN 2023    </vt:lpstr>
      <vt:lpstr> </vt:lpstr>
      <vt:lpstr>Carta Retroalimentación2023 Desempeño Programático VIH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AVANCES  COMITÉ DE PROPUESTAS  VIH</dc:title>
  <dc:creator>MARTINEZ DE MIRANDA, Celina</dc:creator>
  <cp:lastModifiedBy>Oficina Apoyo a Fondo Mundial</cp:lastModifiedBy>
  <cp:revision>87</cp:revision>
  <cp:lastPrinted>2021-11-16T23:45:44Z</cp:lastPrinted>
  <dcterms:created xsi:type="dcterms:W3CDTF">2021-01-14T02:26:27Z</dcterms:created>
  <dcterms:modified xsi:type="dcterms:W3CDTF">2024-10-09T18:42:26Z</dcterms:modified>
</cp:coreProperties>
</file>