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3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4.xml" ContentType="application/vnd.openxmlformats-officedocument.theme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4" r:id="rId2"/>
    <p:sldMasterId id="2147483666" r:id="rId3"/>
    <p:sldMasterId id="2147483698" r:id="rId4"/>
    <p:sldMasterId id="2147483710" r:id="rId5"/>
  </p:sldMasterIdLst>
  <p:notesMasterIdLst>
    <p:notesMasterId r:id="rId44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</p:sldIdLst>
  <p:sldSz cx="9144000" cy="6858000" type="screen4x3"/>
  <p:notesSz cx="6858000" cy="9144000"/>
  <p:embeddedFontLst>
    <p:embeddedFont>
      <p:font typeface="Arial Narrow" panose="020B0606020202030204" pitchFamily="34" charset="0"/>
      <p:regular r:id="rId45"/>
      <p:bold r:id="rId46"/>
      <p:italic r:id="rId47"/>
      <p:boldItalic r:id="rId48"/>
    </p:embeddedFont>
    <p:embeddedFont>
      <p:font typeface="Century Gothic" panose="020B0502020202020204" pitchFamily="34" charset="0"/>
      <p:regular r:id="rId49"/>
      <p:bold r:id="rId50"/>
      <p:italic r:id="rId51"/>
      <p:boldItalic r:id="rId52"/>
    </p:embeddedFont>
    <p:embeddedFont>
      <p:font typeface="Comic Sans MS" panose="030F0702030302020204" pitchFamily="66" charset="0"/>
      <p:regular r:id="rId53"/>
      <p:bold r:id="rId54"/>
      <p:italic r:id="rId55"/>
      <p:boldItalic r:id="rId56"/>
    </p:embeddedFont>
    <p:embeddedFont>
      <p:font typeface="Garamond" panose="02020404030301010803" pitchFamily="18" charset="0"/>
      <p:regular r:id="rId57"/>
      <p:bold r:id="rId58"/>
      <p:italic r:id="rId59"/>
    </p:embeddedFont>
    <p:embeddedFont>
      <p:font typeface="Helvetica Neue"/>
      <p:regular r:id="rId60"/>
      <p:bold r:id="rId61"/>
      <p:italic r:id="rId62"/>
      <p:boldItalic r:id="rId63"/>
    </p:embeddedFont>
    <p:embeddedFont>
      <p:font typeface="Libre Franklin" pitchFamily="2" charset="0"/>
      <p:regular r:id="rId64"/>
      <p:bold r:id="rId65"/>
      <p:italic r:id="rId66"/>
      <p:boldItalic r:id="rId67"/>
    </p:embeddedFont>
    <p:embeddedFont>
      <p:font typeface="Noto Sans" panose="020B0502040504020204" pitchFamily="34" charset="0"/>
      <p:regular r:id="rId68"/>
      <p:bold r:id="rId69"/>
      <p:italic r:id="rId70"/>
      <p:boldItalic r:id="rId71"/>
    </p:embeddedFont>
    <p:embeddedFont>
      <p:font typeface="Roboto" panose="02000000000000000000" pitchFamily="2" charset="0"/>
      <p:regular r:id="rId72"/>
      <p:bold r:id="rId73"/>
      <p:italic r:id="rId74"/>
      <p:boldItalic r:id="rId75"/>
    </p:embeddedFont>
    <p:embeddedFont>
      <p:font typeface="Roboto Slab" pitchFamily="2" charset="0"/>
      <p:regular r:id="rId76"/>
      <p:bold r:id="rId7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78" roundtripDataSignature="AMtx7mh/vzepd0YlfVvc2n0tKz+j1lu9k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1476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font" Target="fonts/font3.fntdata"/><Relationship Id="rId63" Type="http://schemas.openxmlformats.org/officeDocument/2006/relationships/font" Target="fonts/font19.fntdata"/><Relationship Id="rId68" Type="http://schemas.openxmlformats.org/officeDocument/2006/relationships/font" Target="fonts/font24.fntdata"/><Relationship Id="rId16" Type="http://schemas.openxmlformats.org/officeDocument/2006/relationships/slide" Target="slides/slide11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font" Target="fonts/font9.fntdata"/><Relationship Id="rId58" Type="http://schemas.openxmlformats.org/officeDocument/2006/relationships/font" Target="fonts/font14.fntdata"/><Relationship Id="rId74" Type="http://schemas.openxmlformats.org/officeDocument/2006/relationships/font" Target="fonts/font30.fntdata"/><Relationship Id="rId79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61" Type="http://schemas.openxmlformats.org/officeDocument/2006/relationships/font" Target="fonts/font17.fntdata"/><Relationship Id="rId82" Type="http://schemas.openxmlformats.org/officeDocument/2006/relationships/tableStyles" Target="tableStyles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font" Target="fonts/font4.fntdata"/><Relationship Id="rId56" Type="http://schemas.openxmlformats.org/officeDocument/2006/relationships/font" Target="fonts/font12.fntdata"/><Relationship Id="rId64" Type="http://schemas.openxmlformats.org/officeDocument/2006/relationships/font" Target="fonts/font20.fntdata"/><Relationship Id="rId69" Type="http://schemas.openxmlformats.org/officeDocument/2006/relationships/font" Target="fonts/font25.fntdata"/><Relationship Id="rId77" Type="http://schemas.openxmlformats.org/officeDocument/2006/relationships/font" Target="fonts/font33.fntdata"/><Relationship Id="rId8" Type="http://schemas.openxmlformats.org/officeDocument/2006/relationships/slide" Target="slides/slide3.xml"/><Relationship Id="rId51" Type="http://schemas.openxmlformats.org/officeDocument/2006/relationships/font" Target="fonts/font7.fntdata"/><Relationship Id="rId72" Type="http://schemas.openxmlformats.org/officeDocument/2006/relationships/font" Target="fonts/font28.fntdata"/><Relationship Id="rId80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font" Target="fonts/font2.fntdata"/><Relationship Id="rId59" Type="http://schemas.openxmlformats.org/officeDocument/2006/relationships/font" Target="fonts/font15.fntdata"/><Relationship Id="rId67" Type="http://schemas.openxmlformats.org/officeDocument/2006/relationships/font" Target="fonts/font23.fntdata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font" Target="fonts/font10.fntdata"/><Relationship Id="rId62" Type="http://schemas.openxmlformats.org/officeDocument/2006/relationships/font" Target="fonts/font18.fntdata"/><Relationship Id="rId70" Type="http://schemas.openxmlformats.org/officeDocument/2006/relationships/font" Target="fonts/font26.fntdata"/><Relationship Id="rId75" Type="http://schemas.openxmlformats.org/officeDocument/2006/relationships/font" Target="fonts/font3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font" Target="fonts/font5.fntdata"/><Relationship Id="rId57" Type="http://schemas.openxmlformats.org/officeDocument/2006/relationships/font" Target="fonts/font13.fntdata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notesMaster" Target="notesMasters/notesMaster1.xml"/><Relationship Id="rId52" Type="http://schemas.openxmlformats.org/officeDocument/2006/relationships/font" Target="fonts/font8.fntdata"/><Relationship Id="rId60" Type="http://schemas.openxmlformats.org/officeDocument/2006/relationships/font" Target="fonts/font16.fntdata"/><Relationship Id="rId65" Type="http://schemas.openxmlformats.org/officeDocument/2006/relationships/font" Target="fonts/font21.fntdata"/><Relationship Id="rId73" Type="http://schemas.openxmlformats.org/officeDocument/2006/relationships/font" Target="fonts/font29.fntdata"/><Relationship Id="rId78" Type="http://customschemas.google.com/relationships/presentationmetadata" Target="metadata"/><Relationship Id="rId81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34" Type="http://schemas.openxmlformats.org/officeDocument/2006/relationships/slide" Target="slides/slide29.xml"/><Relationship Id="rId50" Type="http://schemas.openxmlformats.org/officeDocument/2006/relationships/font" Target="fonts/font6.fntdata"/><Relationship Id="rId55" Type="http://schemas.openxmlformats.org/officeDocument/2006/relationships/font" Target="fonts/font11.fntdata"/><Relationship Id="rId76" Type="http://schemas.openxmlformats.org/officeDocument/2006/relationships/font" Target="fonts/font32.fntdata"/><Relationship Id="rId7" Type="http://schemas.openxmlformats.org/officeDocument/2006/relationships/slide" Target="slides/slide2.xml"/><Relationship Id="rId71" Type="http://schemas.openxmlformats.org/officeDocument/2006/relationships/font" Target="fonts/font27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font" Target="fonts/font1.fntdata"/><Relationship Id="rId66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SV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‹Nº›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Google Shape;707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08" name="Google Shape;708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Google Shape;787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88" name="Google Shape;78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812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13" name="Google Shape;81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5" name="Google Shape;825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26" name="Google Shape;82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Google Shape;856;g2d4f5e0a346_0_151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7" name="Google Shape;857;g2d4f5e0a346_0_15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6" name="Google Shape;866;g2d3f56b3434_1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4375" y="0"/>
            <a:ext cx="1406400" cy="1875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67" name="Google Shape;867;g2d3f56b3434_1_34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2499900" cy="18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SV" sz="900" b="0" i="0">
                <a:solidFill>
                  <a:srgbClr val="3C4245"/>
                </a:solidFill>
                <a:latin typeface="Noto Sans"/>
                <a:ea typeface="Noto Sans"/>
                <a:cs typeface="Noto Sans"/>
                <a:sym typeface="Noto Sans"/>
              </a:rPr>
              <a:t>En 2014, en la que fue la primera resolución de ámbito mundial sobre cuidados paliativos (resolución 67.19 de la Asamblea Mundial de la Salud) se instó a la OMS y a sus Estados miembros a mejorar el acceso a los cuidados paliativos como componente central de los sistemas de salud, haciendo hincapié en la atención primaría y la atención comunitaria y domiciliaria. </a:t>
            </a: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8" name="Google Shape;868;g2d3f56b3434_1_34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2499900" cy="18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SV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14</a:t>
            </a:fld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8" name="Google Shape;878;g2d3f56b3434_1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4375" y="0"/>
            <a:ext cx="1406400" cy="1875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879" name="Google Shape;879;g2d3f56b3434_1_48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2499900" cy="18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SV" sz="9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Enfocada en la calidad de vida sin importar la espectativa pronostica, orientado en la persona no en la enfermedad</a:t>
            </a:r>
            <a:endParaRPr sz="1100"/>
          </a:p>
        </p:txBody>
      </p:sp>
      <p:sp>
        <p:nvSpPr>
          <p:cNvPr id="880" name="Google Shape;880;g2d3f56b3434_1_48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2499900" cy="18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SV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15</a:t>
            </a:fld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Google Shape;891;g2d4f5e0a346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2" name="Google Shape;892;g2d4f5e0a346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3" name="Google Shape;893;g2d4f5e0a346_1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SV"/>
              <a:t>16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7" name="Google Shape;897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898" name="Google Shape;898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" name="Google Shape;91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12" name="Google Shape;912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9" name="Google Shape;919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20" name="Google Shape;92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17" name="Google Shape;71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9" name="Google Shape;929;g2d4f59b7267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234375" y="0"/>
            <a:ext cx="1406400" cy="1875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930" name="Google Shape;930;g2d4f59b7267_0_10:notes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2499900" cy="18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9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31" name="Google Shape;931;g2d4f59b7267_0_10:notes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2499900" cy="18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9850" tIns="34900" rIns="69850" bIns="349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fld id="{00000000-1234-1234-1234-123412341234}" type="slidenum">
              <a:rPr lang="es-SV" sz="1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20</a:t>
            </a:fld>
            <a:endParaRPr sz="1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8" name="Google Shape;93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39" name="Google Shape;93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61" name="Google Shape;961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5" name="Google Shape;965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66" name="Google Shape;966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0" name="Google Shape;970;g2d4f5e0a346_0_17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1" name="Google Shape;971;g2d4f5e0a346_0_17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2" name="Google Shape;972;g2d4f5e0a346_0_1774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SV"/>
              <a:t>24</a:t>
            </a:fld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g2d4f5e0a346_0_15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7" name="Google Shape;977;g2d4f5e0a346_0_15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763" y="685800"/>
            <a:ext cx="3429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Google Shape;982;g2d4f5e0a346_0_16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3" name="Google Shape;983;g2d4f5e0a346_0_16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714763" y="685800"/>
            <a:ext cx="3429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7" name="Google Shape;987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88" name="Google Shape;988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Google Shape;1027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28" name="Google Shape;1028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8" name="Google Shape;1038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39" name="Google Shape;1039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Google Shape;724;g31067b03f0a_0_2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25" name="Google Shape;725;g31067b03f0a_0_2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5" name="Google Shape;1045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46" name="Google Shape;1046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0" name="Google Shape;1070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71" name="Google Shape;107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9" name="Google Shape;1079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80" name="Google Shape;1080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6" name="Google Shape;1086;g31067b03f0a_0_13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87" name="Google Shape;1087;g31067b03f0a_0_1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9" name="Google Shape;1099;g31067b03f0a_0_15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00" name="Google Shape;1100;g31067b03f0a_0_1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g31067b03f0a_0_16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14" name="Google Shape;1114;g31067b03f0a_0_16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" name="Google Shape;1126;g31067b03f0a_0_17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27" name="Google Shape;1127;g31067b03f0a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8" name="Google Shape;1138;g31067b03f0a_0_18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9" name="Google Shape;1139;g31067b03f0a_0_1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52" name="Google Shape;1152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g31067b03f0a_0_2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1" name="Google Shape;731;g31067b03f0a_0_2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2" name="Google Shape;732;g31067b03f0a_0_276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SV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6" name="Google Shape;736;g31067b03f0a_0_2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7" name="Google Shape;737;g31067b03f0a_0_2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8" name="Google Shape;738;g31067b03f0a_0_28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SV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Google Shape;742;g2d4f5e0a346_0_9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3" name="Google Shape;743;g2d4f5e0a346_0_9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Google Shape;749;g2d3f56df9ff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36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50" name="Google Shape;750;g2d3f56df9f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5" name="Google Shape;755;g2d4f5e0a346_0_17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6" name="Google Shape;756;g2d4f5e0a346_0_17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36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7" name="Google Shape;757;g2d4f5e0a346_0_1781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s-SV"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765" name="Google Shape;765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SV"/>
              <a:t>Pagina 21 libro Carlos Centeno.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s-SV"/>
              <a:t>Se ha prestado poca atención, sin embargo, a los pacientes con</a:t>
            </a:r>
            <a:br>
              <a:rPr lang="es-SV"/>
            </a:br>
            <a:r>
              <a:rPr lang="es-SV"/>
              <a:t>otras enfermedades que amenazan la vida, tales como el SIDA, neurológicas</a:t>
            </a:r>
            <a:br>
              <a:rPr lang="es-SV"/>
            </a:br>
            <a:r>
              <a:rPr lang="es-SV"/>
              <a:t>cas condiciones, insuficiencia respiratoria e insuficiencia cardíaca.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766" name="Google Shape;766;p3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fld id="{00000000-1234-1234-1234-123412341234}" type="slidenum">
              <a:rPr lang="es-SV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9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2.png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g1e6163e5098_2_1637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4" name="Google Shape;64;g1e6163e5098_2_1614"/>
          <p:cNvCxnSpPr/>
          <p:nvPr/>
        </p:nvCxnSpPr>
        <p:spPr>
          <a:xfrm>
            <a:off x="489218" y="1883036"/>
            <a:ext cx="3315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65" name="Google Shape;65;g1e6163e5098_2_1614"/>
          <p:cNvSpPr txBox="1">
            <a:spLocks noGrp="1"/>
          </p:cNvSpPr>
          <p:nvPr>
            <p:ph type="title"/>
          </p:nvPr>
        </p:nvSpPr>
        <p:spPr>
          <a:xfrm>
            <a:off x="387900" y="740800"/>
            <a:ext cx="2808000" cy="100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66" name="Google Shape;66;g1e6163e5098_2_1614"/>
          <p:cNvSpPr txBox="1">
            <a:spLocks noGrp="1"/>
          </p:cNvSpPr>
          <p:nvPr>
            <p:ph type="body" idx="1"/>
          </p:nvPr>
        </p:nvSpPr>
        <p:spPr>
          <a:xfrm>
            <a:off x="387900" y="2125367"/>
            <a:ext cx="2808000" cy="357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67" name="Google Shape;67;g1e6163e5098_2_1614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g1e6163e5098_2_1619"/>
          <p:cNvSpPr txBox="1">
            <a:spLocks noGrp="1"/>
          </p:cNvSpPr>
          <p:nvPr>
            <p:ph type="title"/>
          </p:nvPr>
        </p:nvSpPr>
        <p:spPr>
          <a:xfrm>
            <a:off x="490250" y="701800"/>
            <a:ext cx="5618700" cy="54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70" name="Google Shape;70;g1e6163e5098_2_1619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e6163e5098_2_1622"/>
          <p:cNvSpPr/>
          <p:nvPr/>
        </p:nvSpPr>
        <p:spPr>
          <a:xfrm>
            <a:off x="4572000" y="-100"/>
            <a:ext cx="4572000" cy="68580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73" name="Google Shape;73;g1e6163e5098_2_1622"/>
          <p:cNvCxnSpPr/>
          <p:nvPr/>
        </p:nvCxnSpPr>
        <p:spPr>
          <a:xfrm>
            <a:off x="5029675" y="5994004"/>
            <a:ext cx="540900" cy="0"/>
          </a:xfrm>
          <a:prstGeom prst="straightConnector1">
            <a:avLst/>
          </a:prstGeom>
          <a:noFill/>
          <a:ln w="38100" cap="flat" cmpd="sng">
            <a:solidFill>
              <a:schemeClr val="accent5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4" name="Google Shape;74;g1e6163e5098_2_1622"/>
          <p:cNvSpPr txBox="1">
            <a:spLocks noGrp="1"/>
          </p:cNvSpPr>
          <p:nvPr>
            <p:ph type="title"/>
          </p:nvPr>
        </p:nvSpPr>
        <p:spPr>
          <a:xfrm>
            <a:off x="265500" y="1612100"/>
            <a:ext cx="4045200" cy="200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800"/>
              <a:buNone/>
              <a:defRPr sz="3800"/>
            </a:lvl9pPr>
          </a:lstStyle>
          <a:p>
            <a:endParaRPr/>
          </a:p>
        </p:txBody>
      </p:sp>
      <p:sp>
        <p:nvSpPr>
          <p:cNvPr id="75" name="Google Shape;75;g1e6163e5098_2_1622"/>
          <p:cNvSpPr txBox="1">
            <a:spLocks noGrp="1"/>
          </p:cNvSpPr>
          <p:nvPr>
            <p:ph type="subTitle" idx="1"/>
          </p:nvPr>
        </p:nvSpPr>
        <p:spPr>
          <a:xfrm>
            <a:off x="265500" y="3692001"/>
            <a:ext cx="4045200" cy="17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100"/>
              <a:buNone/>
              <a:defRPr sz="21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76" name="Google Shape;76;g1e6163e5098_2_1622"/>
          <p:cNvSpPr txBox="1">
            <a:spLocks noGrp="1"/>
          </p:cNvSpPr>
          <p:nvPr>
            <p:ph type="body" idx="2"/>
          </p:nvPr>
        </p:nvSpPr>
        <p:spPr>
          <a:xfrm>
            <a:off x="4939500" y="965600"/>
            <a:ext cx="3837000" cy="492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7" name="Google Shape;77;g1e6163e5098_2_162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e6163e5098_2_1629"/>
          <p:cNvSpPr txBox="1">
            <a:spLocks noGrp="1"/>
          </p:cNvSpPr>
          <p:nvPr>
            <p:ph type="body" idx="1"/>
          </p:nvPr>
        </p:nvSpPr>
        <p:spPr>
          <a:xfrm>
            <a:off x="319500" y="5644967"/>
            <a:ext cx="5998800" cy="79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 Slab"/>
              <a:buNone/>
              <a:defRPr>
                <a:latin typeface="Roboto Slab"/>
                <a:ea typeface="Roboto Slab"/>
                <a:cs typeface="Roboto Slab"/>
                <a:sym typeface="Roboto Slab"/>
              </a:defRPr>
            </a:lvl1pPr>
          </a:lstStyle>
          <a:p>
            <a:endParaRPr/>
          </a:p>
        </p:txBody>
      </p:sp>
      <p:sp>
        <p:nvSpPr>
          <p:cNvPr id="80" name="Google Shape;80;g1e6163e5098_2_1629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e6163e5098_2_1632"/>
          <p:cNvSpPr/>
          <p:nvPr/>
        </p:nvSpPr>
        <p:spPr>
          <a:xfrm>
            <a:off x="150" y="6769100"/>
            <a:ext cx="9143700" cy="888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3" name="Google Shape;83;g1e6163e5098_2_1632"/>
          <p:cNvSpPr txBox="1">
            <a:spLocks noGrp="1"/>
          </p:cNvSpPr>
          <p:nvPr>
            <p:ph type="title" hasCustomPrompt="1"/>
          </p:nvPr>
        </p:nvSpPr>
        <p:spPr>
          <a:xfrm>
            <a:off x="387900" y="1536600"/>
            <a:ext cx="8368200" cy="205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3000"/>
              <a:buNone/>
              <a:defRPr sz="13000">
                <a:solidFill>
                  <a:schemeClr val="accent5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84" name="Google Shape;84;g1e6163e5098_2_1632"/>
          <p:cNvSpPr txBox="1">
            <a:spLocks noGrp="1"/>
          </p:cNvSpPr>
          <p:nvPr>
            <p:ph type="body" idx="1"/>
          </p:nvPr>
        </p:nvSpPr>
        <p:spPr>
          <a:xfrm>
            <a:off x="387900" y="3892600"/>
            <a:ext cx="8368200" cy="14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5" name="Google Shape;85;g1e6163e5098_2_1632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emo, Video etc. &quot;special&quot; slides">
  <p:cSld name="1_Demo, Video etc. &quot;special&quot; slides"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g2d4f5e0a346_0_1680"/>
          <p:cNvSpPr txBox="1">
            <a:spLocks noGrp="1"/>
          </p:cNvSpPr>
          <p:nvPr>
            <p:ph type="ctrTitle"/>
          </p:nvPr>
        </p:nvSpPr>
        <p:spPr>
          <a:xfrm>
            <a:off x="1369219" y="649805"/>
            <a:ext cx="7043100" cy="15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400"/>
              <a:buFont typeface="Calibri"/>
              <a:buNone/>
              <a:defRPr sz="54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g2d4f5e0a346_0_1680"/>
          <p:cNvSpPr txBox="1">
            <a:spLocks noGrp="1"/>
          </p:cNvSpPr>
          <p:nvPr>
            <p:ph type="subTitle" idx="1"/>
          </p:nvPr>
        </p:nvSpPr>
        <p:spPr>
          <a:xfrm>
            <a:off x="1368955" y="4344989"/>
            <a:ext cx="7043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89" name="Google Shape;89;g2d4f5e0a346_0_1680"/>
          <p:cNvSpPr txBox="1">
            <a:spLocks noGrp="1"/>
          </p:cNvSpPr>
          <p:nvPr>
            <p:ph type="body" idx="2"/>
          </p:nvPr>
        </p:nvSpPr>
        <p:spPr>
          <a:xfrm>
            <a:off x="722049" y="2355850"/>
            <a:ext cx="7690200" cy="13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FFE9D4"/>
              </a:buClr>
              <a:buSzPts val="10000"/>
              <a:buFont typeface="Arial"/>
              <a:buNone/>
              <a:defRPr sz="10000" b="1" i="1" u="none" strike="noStrike" cap="none">
                <a:solidFill>
                  <a:srgbClr val="FFE9D4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bg>
      <p:bgPr>
        <a:solidFill>
          <a:schemeClr val="lt1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 con imagen">
  <p:cSld name="Diapositiva de título con imagen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" name="Google Shape;100;g2d4f5e0a346_0_965"/>
          <p:cNvGrpSpPr/>
          <p:nvPr/>
        </p:nvGrpSpPr>
        <p:grpSpPr>
          <a:xfrm>
            <a:off x="-9525" y="-12700"/>
            <a:ext cx="9159240" cy="6882130"/>
            <a:chOff x="-12700" y="-12700"/>
            <a:chExt cx="12212320" cy="6882130"/>
          </a:xfrm>
        </p:grpSpPr>
        <p:sp>
          <p:nvSpPr>
            <p:cNvPr id="101" name="Google Shape;101;g2d4f5e0a346_0_965"/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/>
              <a:ahLst/>
              <a:cxnLst/>
              <a:rect l="l" t="t" r="r" b="b"/>
              <a:pathLst>
                <a:path w="6057900" h="2717800" extrusionOk="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rgbClr val="2683C6">
                    <a:alpha val="4705"/>
                  </a:srgbClr>
                </a:gs>
                <a:gs pos="100000">
                  <a:srgbClr val="1CADE4">
                    <a:alpha val="40000"/>
                  </a:srgbClr>
                </a:gs>
              </a:gsLst>
              <a:lin ang="108014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02" name="Google Shape;102;g2d4f5e0a346_0_965"/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/>
              <a:ahLst/>
              <a:cxnLst/>
              <a:rect l="l" t="t" r="r" b="b"/>
              <a:pathLst>
                <a:path w="1130300" h="1181100" extrusionOk="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0">
                  <a:srgbClr val="27CED7">
                    <a:alpha val="4705"/>
                  </a:srgbClr>
                </a:gs>
                <a:gs pos="100000">
                  <a:srgbClr val="27CED7">
                    <a:alpha val="20000"/>
                  </a:srgbClr>
                </a:gs>
              </a:gsLst>
              <a:lin ang="743997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03" name="Google Shape;103;g2d4f5e0a346_0_965"/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/>
              <a:ahLst/>
              <a:cxnLst/>
              <a:rect l="l" t="t" r="r" b="b"/>
              <a:pathLst>
                <a:path w="2692400" h="762000" extrusionOk="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0">
                  <a:srgbClr val="1485A4">
                    <a:alpha val="4705"/>
                  </a:srgbClr>
                </a:gs>
                <a:gs pos="100000">
                  <a:srgbClr val="1485A4">
                    <a:alpha val="20000"/>
                  </a:srgbClr>
                </a:gs>
              </a:gsLst>
              <a:lin ang="983986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04" name="Google Shape;104;g2d4f5e0a346_0_965"/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/>
              <a:ahLst/>
              <a:cxnLst/>
              <a:rect l="l" t="t" r="r" b="b"/>
              <a:pathLst>
                <a:path w="1282700" h="1231900" extrusionOk="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0">
                  <a:srgbClr val="E3DED1">
                    <a:alpha val="4705"/>
                  </a:srgbClr>
                </a:gs>
                <a:gs pos="100000">
                  <a:srgbClr val="E3DED1">
                    <a:alpha val="20000"/>
                  </a:srgbClr>
                </a:gs>
              </a:gsLst>
              <a:lin ang="3120099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05" name="Google Shape;105;g2d4f5e0a346_0_965"/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/>
              <a:ahLst/>
              <a:cxnLst/>
              <a:rect l="l" t="t" r="r" b="b"/>
              <a:pathLst>
                <a:path w="2349500" h="1943100" extrusionOk="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rgbClr val="27CED7">
                    <a:alpha val="40000"/>
                  </a:srgbClr>
                </a:gs>
                <a:gs pos="100000">
                  <a:srgbClr val="27CED7">
                    <a:alpha val="4705"/>
                  </a:srgbClr>
                </a:gs>
              </a:gsLst>
              <a:lin ang="5940083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06" name="Google Shape;106;g2d4f5e0a346_0_965"/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/>
              <a:ahLst/>
              <a:cxnLst/>
              <a:rect l="l" t="t" r="r" b="b"/>
              <a:pathLst>
                <a:path w="4927600" h="1193800" extrusionOk="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0">
                  <a:srgbClr val="1485A4">
                    <a:alpha val="4705"/>
                  </a:srgbClr>
                </a:gs>
                <a:gs pos="100000">
                  <a:srgbClr val="1485A4">
                    <a:alpha val="40000"/>
                  </a:srgbClr>
                </a:gs>
              </a:gsLst>
              <a:lin ang="90000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07" name="Google Shape;107;g2d4f5e0a346_0_965"/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/>
              <a:ahLst/>
              <a:cxnLst/>
              <a:rect l="l" t="t" r="r" b="b"/>
              <a:pathLst>
                <a:path w="6605059" h="2459990" extrusionOk="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0">
                  <a:srgbClr val="3E8853">
                    <a:alpha val="4705"/>
                  </a:srgbClr>
                </a:gs>
                <a:gs pos="100000">
                  <a:srgbClr val="E3DED1">
                    <a:alpha val="40000"/>
                  </a:srgbClr>
                </a:gs>
              </a:gsLst>
              <a:lin ang="54007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08" name="Google Shape;108;g2d4f5e0a346_0_965"/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/>
              <a:ahLst/>
              <a:cxnLst/>
              <a:rect l="l" t="t" r="r" b="b"/>
              <a:pathLst>
                <a:path w="6629400" h="5981700" extrusionOk="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5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09" name="Google Shape;109;g2d4f5e0a346_0_965"/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/>
              <a:ahLst/>
              <a:cxnLst/>
              <a:rect l="l" t="t" r="r" b="b"/>
              <a:pathLst>
                <a:path w="1676400" h="1549400" extrusionOk="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l="8678" t="-98199" r="-65450" b="7639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10" name="Google Shape;110;g2d4f5e0a346_0_965"/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/>
              <a:ahLst/>
              <a:cxnLst/>
              <a:rect l="l" t="t" r="r" b="b"/>
              <a:pathLst>
                <a:path w="2921000" h="1041400" extrusionOk="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l="-32060" t="15840" r="1068" b="-15840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11" name="Google Shape;111;g2d4f5e0a346_0_965"/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/>
              <a:ahLst/>
              <a:cxnLst/>
              <a:rect l="l" t="t" r="r" b="b"/>
              <a:pathLst>
                <a:path w="1358900" h="1295400" extrusionOk="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l="-121211" t="11178" r="13008" b="-182357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12" name="Google Shape;112;g2d4f5e0a346_0_965"/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/>
              <a:ahLst/>
              <a:cxnLst/>
              <a:rect l="l" t="t" r="r" b="b"/>
              <a:pathLst>
                <a:path w="4445000" h="1765300" extrusionOk="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90000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13" name="Google Shape;113;g2d4f5e0a346_0_965"/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/>
              <a:ahLst/>
              <a:cxnLst/>
              <a:rect l="l" t="t" r="r" b="b"/>
              <a:pathLst>
                <a:path w="5473700" h="3289300" extrusionOk="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93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14" name="Google Shape;114;g2d4f5e0a346_0_965"/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/>
              <a:ahLst/>
              <a:cxnLst/>
              <a:rect l="l" t="t" r="r" b="b"/>
              <a:pathLst>
                <a:path w="6286500" h="5397500" extrusionOk="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15" name="Google Shape;115;g2d4f5e0a346_0_965"/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/>
              <a:ahLst/>
              <a:cxnLst/>
              <a:rect l="l" t="t" r="r" b="b"/>
              <a:pathLst>
                <a:path w="1727200" h="1714500" extrusionOk="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100000">
                  <a:schemeClr val="accent3"/>
                </a:gs>
              </a:gsLst>
              <a:lin ang="5940083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116" name="Google Shape;116;g2d4f5e0a346_0_965"/>
          <p:cNvSpPr txBox="1">
            <a:spLocks noGrp="1"/>
          </p:cNvSpPr>
          <p:nvPr>
            <p:ph type="subTitle" idx="1"/>
          </p:nvPr>
        </p:nvSpPr>
        <p:spPr>
          <a:xfrm rot="949458">
            <a:off x="6070012" y="5131966"/>
            <a:ext cx="3022131" cy="850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17" name="Google Shape;117;g2d4f5e0a346_0_965"/>
          <p:cNvSpPr>
            <a:spLocks noGrp="1"/>
          </p:cNvSpPr>
          <p:nvPr>
            <p:ph type="pic" idx="2"/>
          </p:nvPr>
        </p:nvSpPr>
        <p:spPr>
          <a:xfrm>
            <a:off x="67" y="1115082"/>
            <a:ext cx="4673100" cy="5314500"/>
          </a:xfrm>
          <a:prstGeom prst="rect">
            <a:avLst/>
          </a:prstGeom>
          <a:noFill/>
          <a:ln>
            <a:noFill/>
          </a:ln>
        </p:spPr>
      </p:sp>
      <p:sp>
        <p:nvSpPr>
          <p:cNvPr id="118" name="Google Shape;118;g2d4f5e0a346_0_965"/>
          <p:cNvSpPr txBox="1">
            <a:spLocks noGrp="1"/>
          </p:cNvSpPr>
          <p:nvPr>
            <p:ph type="ctrTitle"/>
          </p:nvPr>
        </p:nvSpPr>
        <p:spPr>
          <a:xfrm rot="1103292">
            <a:off x="5405902" y="2737886"/>
            <a:ext cx="3720358" cy="18034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Century Gothic"/>
              <a:buNone/>
              <a:defRPr sz="55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g2d4f5e0a346_0_965"/>
          <p:cNvSpPr txBox="1">
            <a:spLocks noGrp="1"/>
          </p:cNvSpPr>
          <p:nvPr>
            <p:ph type="body" idx="3"/>
          </p:nvPr>
        </p:nvSpPr>
        <p:spPr>
          <a:xfrm rot="949650">
            <a:off x="7170136" y="584820"/>
            <a:ext cx="1061442" cy="8505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2600"/>
              <a:buNone/>
              <a:defRPr sz="2600" b="1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2d4f5e0a346_0_986"/>
          <p:cNvSpPr txBox="1">
            <a:spLocks noGrp="1"/>
          </p:cNvSpPr>
          <p:nvPr>
            <p:ph type="dt" idx="10"/>
          </p:nvPr>
        </p:nvSpPr>
        <p:spPr>
          <a:xfrm>
            <a:off x="205740" y="6307672"/>
            <a:ext cx="20574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g2d4f5e0a346_0_986"/>
          <p:cNvSpPr txBox="1">
            <a:spLocks noGrp="1"/>
          </p:cNvSpPr>
          <p:nvPr>
            <p:ph type="ftr" idx="11"/>
          </p:nvPr>
        </p:nvSpPr>
        <p:spPr>
          <a:xfrm>
            <a:off x="2617470" y="6307672"/>
            <a:ext cx="39093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g2d4f5e0a346_0_986"/>
          <p:cNvSpPr txBox="1">
            <a:spLocks noGrp="1"/>
          </p:cNvSpPr>
          <p:nvPr>
            <p:ph type="sldNum" idx="12"/>
          </p:nvPr>
        </p:nvSpPr>
        <p:spPr>
          <a:xfrm>
            <a:off x="7852410" y="6307672"/>
            <a:ext cx="10974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/>
              <a:t>‹Nº›</a:t>
            </a:fld>
            <a:endParaRPr/>
          </a:p>
        </p:txBody>
      </p:sp>
      <p:grpSp>
        <p:nvGrpSpPr>
          <p:cNvPr id="124" name="Google Shape;124;g2d4f5e0a346_0_986"/>
          <p:cNvGrpSpPr/>
          <p:nvPr/>
        </p:nvGrpSpPr>
        <p:grpSpPr>
          <a:xfrm>
            <a:off x="8221974" y="5678470"/>
            <a:ext cx="926107" cy="1051238"/>
            <a:chOff x="5626893" y="3026568"/>
            <a:chExt cx="937260" cy="800760"/>
          </a:xfrm>
        </p:grpSpPr>
        <p:sp>
          <p:nvSpPr>
            <p:cNvPr id="125" name="Google Shape;125;g2d4f5e0a346_0_986"/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/>
              <a:ahLst/>
              <a:cxnLst/>
              <a:rect l="l" t="t" r="r" b="b"/>
              <a:pathLst>
                <a:path w="923925" h="590550" extrusionOk="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>
              <a:gsLst>
                <a:gs pos="0">
                  <a:srgbClr val="27CED7">
                    <a:alpha val="5882"/>
                  </a:srgbClr>
                </a:gs>
                <a:gs pos="3000">
                  <a:srgbClr val="27CED7">
                    <a:alpha val="5882"/>
                  </a:srgbClr>
                </a:gs>
                <a:gs pos="100000">
                  <a:srgbClr val="27CED7">
                    <a:alpha val="4980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26" name="Google Shape;126;g2d4f5e0a346_0_986"/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/>
              <a:ahLst/>
              <a:cxnLst/>
              <a:rect l="l" t="t" r="r" b="b"/>
              <a:pathLst>
                <a:path w="933450" h="771525" extrusionOk="0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3000">
                  <a:schemeClr val="accent3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127" name="Google Shape;127;g2d4f5e0a346_0_986"/>
          <p:cNvGrpSpPr/>
          <p:nvPr/>
        </p:nvGrpSpPr>
        <p:grpSpPr>
          <a:xfrm>
            <a:off x="-9536" y="-12715"/>
            <a:ext cx="5576225" cy="5461206"/>
            <a:chOff x="-12715" y="-12715"/>
            <a:chExt cx="7434967" cy="5461206"/>
          </a:xfrm>
        </p:grpSpPr>
        <p:sp>
          <p:nvSpPr>
            <p:cNvPr id="128" name="Google Shape;128;g2d4f5e0a346_0_986"/>
            <p:cNvSpPr/>
            <p:nvPr/>
          </p:nvSpPr>
          <p:spPr>
            <a:xfrm>
              <a:off x="5931446" y="-12715"/>
              <a:ext cx="1207387" cy="1143841"/>
            </a:xfrm>
            <a:custGeom>
              <a:avLst/>
              <a:gdLst/>
              <a:ahLst/>
              <a:cxnLst/>
              <a:rect l="l" t="t" r="r" b="b"/>
              <a:pathLst>
                <a:path w="1207387" h="1143841" extrusionOk="0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rgbClr val="E3DED1">
                    <a:alpha val="4705"/>
                  </a:srgbClr>
                </a:gs>
                <a:gs pos="100000">
                  <a:srgbClr val="E3DED1">
                    <a:alpha val="20000"/>
                  </a:srgbClr>
                </a:gs>
              </a:gsLst>
              <a:lin ang="317991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29" name="Google Shape;129;g2d4f5e0a346_0_986"/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/>
              <a:ahLst/>
              <a:cxnLst/>
              <a:rect l="l" t="t" r="r" b="b"/>
              <a:pathLst>
                <a:path w="2071623" h="635467" extrusionOk="0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4705"/>
                  </a:srgbClr>
                </a:gs>
                <a:gs pos="100000">
                  <a:srgbClr val="000000">
                    <a:alpha val="20000"/>
                  </a:srgbClr>
                </a:gs>
              </a:gsLst>
              <a:lin ang="983986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30" name="Google Shape;130;g2d4f5e0a346_0_986"/>
            <p:cNvSpPr/>
            <p:nvPr/>
          </p:nvSpPr>
          <p:spPr>
            <a:xfrm>
              <a:off x="-12715" y="4546128"/>
              <a:ext cx="2287682" cy="902363"/>
            </a:xfrm>
            <a:custGeom>
              <a:avLst/>
              <a:gdLst/>
              <a:ahLst/>
              <a:cxnLst/>
              <a:rect l="l" t="t" r="r" b="b"/>
              <a:pathLst>
                <a:path w="2287682" h="902363" extrusionOk="0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l="-71080" t="19269" r="1769" b="-35679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31" name="Google Shape;131;g2d4f5e0a346_0_986"/>
            <p:cNvSpPr/>
            <p:nvPr/>
          </p:nvSpPr>
          <p:spPr>
            <a:xfrm>
              <a:off x="5820875" y="-12715"/>
              <a:ext cx="1601377" cy="1461574"/>
            </a:xfrm>
            <a:custGeom>
              <a:avLst/>
              <a:gdLst/>
              <a:ahLst/>
              <a:cxnLst/>
              <a:rect l="l" t="t" r="r" b="b"/>
              <a:pathLst>
                <a:path w="1601377" h="1461574" extrusionOk="0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l="9979" t="-142508" r="-99560" b="9277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contenido">
  <p:cSld name="Título y contenido">
    <p:spTree>
      <p:nvGrpSpPr>
        <p:cNvPr id="1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" name="Google Shape;133;g2d4f5e0a346_0_998"/>
          <p:cNvGrpSpPr/>
          <p:nvPr/>
        </p:nvGrpSpPr>
        <p:grpSpPr>
          <a:xfrm>
            <a:off x="8221974" y="5678470"/>
            <a:ext cx="926107" cy="1051238"/>
            <a:chOff x="5626893" y="3026568"/>
            <a:chExt cx="937260" cy="800760"/>
          </a:xfrm>
        </p:grpSpPr>
        <p:sp>
          <p:nvSpPr>
            <p:cNvPr id="134" name="Google Shape;134;g2d4f5e0a346_0_998"/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/>
              <a:ahLst/>
              <a:cxnLst/>
              <a:rect l="l" t="t" r="r" b="b"/>
              <a:pathLst>
                <a:path w="923925" h="590550" extrusionOk="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>
              <a:gsLst>
                <a:gs pos="0">
                  <a:srgbClr val="27CED7">
                    <a:alpha val="5882"/>
                  </a:srgbClr>
                </a:gs>
                <a:gs pos="3000">
                  <a:srgbClr val="27CED7">
                    <a:alpha val="5882"/>
                  </a:srgbClr>
                </a:gs>
                <a:gs pos="100000">
                  <a:srgbClr val="27CED7">
                    <a:alpha val="4980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35" name="Google Shape;135;g2d4f5e0a346_0_998"/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/>
              <a:ahLst/>
              <a:cxnLst/>
              <a:rect l="l" t="t" r="r" b="b"/>
              <a:pathLst>
                <a:path w="933450" h="771525" extrusionOk="0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3000">
                  <a:schemeClr val="accent3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136" name="Google Shape;136;g2d4f5e0a346_0_998"/>
          <p:cNvSpPr/>
          <p:nvPr/>
        </p:nvSpPr>
        <p:spPr>
          <a:xfrm>
            <a:off x="-18388" y="519002"/>
            <a:ext cx="3440287" cy="1237655"/>
          </a:xfrm>
          <a:custGeom>
            <a:avLst/>
            <a:gdLst/>
            <a:ahLst/>
            <a:cxnLst/>
            <a:rect l="l" t="t" r="r" b="b"/>
            <a:pathLst>
              <a:path w="3457575" h="942975" extrusionOk="0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>
            <a:gsLst>
              <a:gs pos="0">
                <a:srgbClr val="2683C6">
                  <a:alpha val="9803"/>
                </a:srgbClr>
              </a:gs>
              <a:gs pos="88000">
                <a:srgbClr val="2683C6">
                  <a:alpha val="49803"/>
                </a:srgbClr>
              </a:gs>
              <a:gs pos="100000">
                <a:srgbClr val="2683C6">
                  <a:alpha val="49803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37" name="Google Shape;137;g2d4f5e0a346_0_998"/>
          <p:cNvSpPr txBox="1">
            <a:spLocks noGrp="1"/>
          </p:cNvSpPr>
          <p:nvPr>
            <p:ph type="dt" idx="10"/>
          </p:nvPr>
        </p:nvSpPr>
        <p:spPr>
          <a:xfrm>
            <a:off x="205740" y="6307672"/>
            <a:ext cx="20574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8" name="Google Shape;138;g2d4f5e0a346_0_998"/>
          <p:cNvSpPr txBox="1">
            <a:spLocks noGrp="1"/>
          </p:cNvSpPr>
          <p:nvPr>
            <p:ph type="ftr" idx="11"/>
          </p:nvPr>
        </p:nvSpPr>
        <p:spPr>
          <a:xfrm>
            <a:off x="2617470" y="6307672"/>
            <a:ext cx="39093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9" name="Google Shape;139;g2d4f5e0a346_0_998"/>
          <p:cNvSpPr txBox="1">
            <a:spLocks noGrp="1"/>
          </p:cNvSpPr>
          <p:nvPr>
            <p:ph type="sldNum" idx="12"/>
          </p:nvPr>
        </p:nvSpPr>
        <p:spPr>
          <a:xfrm>
            <a:off x="7852410" y="6307672"/>
            <a:ext cx="10974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/>
              <a:t>‹Nº›</a:t>
            </a:fld>
            <a:endParaRPr/>
          </a:p>
        </p:txBody>
      </p:sp>
      <p:sp>
        <p:nvSpPr>
          <p:cNvPr id="140" name="Google Shape;140;g2d4f5e0a346_0_998"/>
          <p:cNvSpPr/>
          <p:nvPr/>
        </p:nvSpPr>
        <p:spPr>
          <a:xfrm>
            <a:off x="-19594" y="135253"/>
            <a:ext cx="3663984" cy="1632656"/>
          </a:xfrm>
          <a:custGeom>
            <a:avLst/>
            <a:gdLst/>
            <a:ahLst/>
            <a:cxnLst/>
            <a:rect l="l" t="t" r="r" b="b"/>
            <a:pathLst>
              <a:path w="4885312" h="1632656" extrusionOk="0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9000">
                <a:schemeClr val="accent1"/>
              </a:gs>
              <a:gs pos="100000">
                <a:schemeClr val="accent2"/>
              </a:gs>
            </a:gsLst>
            <a:lin ang="35993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141" name="Google Shape;141;g2d4f5e0a346_0_998"/>
          <p:cNvGrpSpPr/>
          <p:nvPr/>
        </p:nvGrpSpPr>
        <p:grpSpPr>
          <a:xfrm>
            <a:off x="-9536" y="-12715"/>
            <a:ext cx="5576225" cy="5461206"/>
            <a:chOff x="-12715" y="-12715"/>
            <a:chExt cx="7434967" cy="5461206"/>
          </a:xfrm>
        </p:grpSpPr>
        <p:sp>
          <p:nvSpPr>
            <p:cNvPr id="142" name="Google Shape;142;g2d4f5e0a346_0_998"/>
            <p:cNvSpPr/>
            <p:nvPr/>
          </p:nvSpPr>
          <p:spPr>
            <a:xfrm>
              <a:off x="5931446" y="-12715"/>
              <a:ext cx="1207387" cy="1143841"/>
            </a:xfrm>
            <a:custGeom>
              <a:avLst/>
              <a:gdLst/>
              <a:ahLst/>
              <a:cxnLst/>
              <a:rect l="l" t="t" r="r" b="b"/>
              <a:pathLst>
                <a:path w="1207387" h="1143841" extrusionOk="0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rgbClr val="E3DED1">
                    <a:alpha val="4705"/>
                  </a:srgbClr>
                </a:gs>
                <a:gs pos="100000">
                  <a:srgbClr val="E3DED1">
                    <a:alpha val="20000"/>
                  </a:srgbClr>
                </a:gs>
              </a:gsLst>
              <a:lin ang="317991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43" name="Google Shape;143;g2d4f5e0a346_0_998"/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/>
              <a:ahLst/>
              <a:cxnLst/>
              <a:rect l="l" t="t" r="r" b="b"/>
              <a:pathLst>
                <a:path w="2071623" h="635467" extrusionOk="0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4705"/>
                  </a:srgbClr>
                </a:gs>
                <a:gs pos="100000">
                  <a:srgbClr val="000000">
                    <a:alpha val="20000"/>
                  </a:srgbClr>
                </a:gs>
              </a:gsLst>
              <a:lin ang="983986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44" name="Google Shape;144;g2d4f5e0a346_0_998"/>
            <p:cNvSpPr/>
            <p:nvPr/>
          </p:nvSpPr>
          <p:spPr>
            <a:xfrm>
              <a:off x="-12715" y="4546128"/>
              <a:ext cx="2287682" cy="902363"/>
            </a:xfrm>
            <a:custGeom>
              <a:avLst/>
              <a:gdLst/>
              <a:ahLst/>
              <a:cxnLst/>
              <a:rect l="l" t="t" r="r" b="b"/>
              <a:pathLst>
                <a:path w="2287682" h="902363" extrusionOk="0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l="-71080" t="19269" r="1769" b="-35679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45" name="Google Shape;145;g2d4f5e0a346_0_998"/>
            <p:cNvSpPr/>
            <p:nvPr/>
          </p:nvSpPr>
          <p:spPr>
            <a:xfrm>
              <a:off x="5820875" y="-12715"/>
              <a:ext cx="1601377" cy="1461574"/>
            </a:xfrm>
            <a:custGeom>
              <a:avLst/>
              <a:gdLst/>
              <a:ahLst/>
              <a:cxnLst/>
              <a:rect l="l" t="t" r="r" b="b"/>
              <a:pathLst>
                <a:path w="1601377" h="1461574" extrusionOk="0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l="9979" t="-142508" r="-99560" b="9277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146" name="Google Shape;146;g2d4f5e0a346_0_998"/>
          <p:cNvSpPr txBox="1">
            <a:spLocks noGrp="1"/>
          </p:cNvSpPr>
          <p:nvPr>
            <p:ph type="title"/>
          </p:nvPr>
        </p:nvSpPr>
        <p:spPr>
          <a:xfrm rot="-557911">
            <a:off x="206730" y="356636"/>
            <a:ext cx="3312324" cy="1321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entury Gothic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g2d4f5e0a346_0_998"/>
          <p:cNvSpPr txBox="1">
            <a:spLocks noGrp="1"/>
          </p:cNvSpPr>
          <p:nvPr>
            <p:ph type="body" idx="1"/>
          </p:nvPr>
        </p:nvSpPr>
        <p:spPr>
          <a:xfrm>
            <a:off x="683419" y="1825625"/>
            <a:ext cx="78321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Char char="◦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g1e6163e5098_2_1639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g1e6163e5098_2_1639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  <p:sp>
        <p:nvSpPr>
          <p:cNvPr id="18" name="Google Shape;18;g1e6163e5098_2_1639"/>
          <p:cNvSpPr txBox="1">
            <a:spLocks noGrp="1"/>
          </p:cNvSpPr>
          <p:nvPr>
            <p:ph type="dt" idx="10"/>
          </p:nvPr>
        </p:nvSpPr>
        <p:spPr>
          <a:xfrm>
            <a:off x="6286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9" name="Google Shape;19;g1e6163e5098_2_1639"/>
          <p:cNvSpPr txBox="1">
            <a:spLocks noGrp="1"/>
          </p:cNvSpPr>
          <p:nvPr>
            <p:ph type="ftr" idx="11"/>
          </p:nvPr>
        </p:nvSpPr>
        <p:spPr>
          <a:xfrm>
            <a:off x="3028950" y="6356351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Google Shape;20;g1e6163e5098_2_1639"/>
          <p:cNvSpPr txBox="1">
            <a:spLocks noGrp="1"/>
          </p:cNvSpPr>
          <p:nvPr>
            <p:ph type="sldNum" idx="12"/>
          </p:nvPr>
        </p:nvSpPr>
        <p:spPr>
          <a:xfrm>
            <a:off x="6457950" y="6356351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2d4f5e0a346_0_1014"/>
          <p:cNvSpPr txBox="1">
            <a:spLocks noGrp="1"/>
          </p:cNvSpPr>
          <p:nvPr>
            <p:ph type="title"/>
          </p:nvPr>
        </p:nvSpPr>
        <p:spPr>
          <a:xfrm>
            <a:off x="800100" y="642594"/>
            <a:ext cx="75438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g2d4f5e0a346_0_1014"/>
          <p:cNvSpPr txBox="1">
            <a:spLocks noGrp="1"/>
          </p:cNvSpPr>
          <p:nvPr>
            <p:ph type="dt" idx="10"/>
          </p:nvPr>
        </p:nvSpPr>
        <p:spPr>
          <a:xfrm>
            <a:off x="205740" y="6307672"/>
            <a:ext cx="20574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g2d4f5e0a346_0_1014"/>
          <p:cNvSpPr txBox="1">
            <a:spLocks noGrp="1"/>
          </p:cNvSpPr>
          <p:nvPr>
            <p:ph type="ftr" idx="11"/>
          </p:nvPr>
        </p:nvSpPr>
        <p:spPr>
          <a:xfrm>
            <a:off x="2617470" y="6307672"/>
            <a:ext cx="39093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2" name="Google Shape;152;g2d4f5e0a346_0_1014"/>
          <p:cNvSpPr txBox="1">
            <a:spLocks noGrp="1"/>
          </p:cNvSpPr>
          <p:nvPr>
            <p:ph type="sldNum" idx="12"/>
          </p:nvPr>
        </p:nvSpPr>
        <p:spPr>
          <a:xfrm>
            <a:off x="7852410" y="6307672"/>
            <a:ext cx="10974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/>
              <a:t>‹Nº›</a:t>
            </a:fld>
            <a:endParaRPr/>
          </a:p>
        </p:txBody>
      </p:sp>
      <p:grpSp>
        <p:nvGrpSpPr>
          <p:cNvPr id="153" name="Google Shape;153;g2d4f5e0a346_0_1014"/>
          <p:cNvGrpSpPr/>
          <p:nvPr/>
        </p:nvGrpSpPr>
        <p:grpSpPr>
          <a:xfrm>
            <a:off x="8221974" y="5678470"/>
            <a:ext cx="926107" cy="1051238"/>
            <a:chOff x="5626893" y="3026568"/>
            <a:chExt cx="937260" cy="800760"/>
          </a:xfrm>
        </p:grpSpPr>
        <p:sp>
          <p:nvSpPr>
            <p:cNvPr id="154" name="Google Shape;154;g2d4f5e0a346_0_1014"/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/>
              <a:ahLst/>
              <a:cxnLst/>
              <a:rect l="l" t="t" r="r" b="b"/>
              <a:pathLst>
                <a:path w="923925" h="590550" extrusionOk="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>
              <a:gsLst>
                <a:gs pos="0">
                  <a:srgbClr val="27CED7">
                    <a:alpha val="5882"/>
                  </a:srgbClr>
                </a:gs>
                <a:gs pos="3000">
                  <a:srgbClr val="27CED7">
                    <a:alpha val="5882"/>
                  </a:srgbClr>
                </a:gs>
                <a:gs pos="100000">
                  <a:srgbClr val="27CED7">
                    <a:alpha val="4980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55" name="Google Shape;155;g2d4f5e0a346_0_1014"/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/>
              <a:ahLst/>
              <a:cxnLst/>
              <a:rect l="l" t="t" r="r" b="b"/>
              <a:pathLst>
                <a:path w="933450" h="771525" extrusionOk="0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3000">
                  <a:schemeClr val="accent3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156" name="Google Shape;156;g2d4f5e0a346_0_1014"/>
          <p:cNvGrpSpPr/>
          <p:nvPr/>
        </p:nvGrpSpPr>
        <p:grpSpPr>
          <a:xfrm>
            <a:off x="-9536" y="-12715"/>
            <a:ext cx="5576225" cy="5461206"/>
            <a:chOff x="-12715" y="-12715"/>
            <a:chExt cx="7434967" cy="5461206"/>
          </a:xfrm>
        </p:grpSpPr>
        <p:sp>
          <p:nvSpPr>
            <p:cNvPr id="157" name="Google Shape;157;g2d4f5e0a346_0_1014"/>
            <p:cNvSpPr/>
            <p:nvPr/>
          </p:nvSpPr>
          <p:spPr>
            <a:xfrm>
              <a:off x="5931446" y="-12715"/>
              <a:ext cx="1207387" cy="1143841"/>
            </a:xfrm>
            <a:custGeom>
              <a:avLst/>
              <a:gdLst/>
              <a:ahLst/>
              <a:cxnLst/>
              <a:rect l="l" t="t" r="r" b="b"/>
              <a:pathLst>
                <a:path w="1207387" h="1143841" extrusionOk="0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rgbClr val="E3DED1">
                    <a:alpha val="4705"/>
                  </a:srgbClr>
                </a:gs>
                <a:gs pos="100000">
                  <a:srgbClr val="E3DED1">
                    <a:alpha val="20000"/>
                  </a:srgbClr>
                </a:gs>
              </a:gsLst>
              <a:lin ang="317991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58" name="Google Shape;158;g2d4f5e0a346_0_1014"/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/>
              <a:ahLst/>
              <a:cxnLst/>
              <a:rect l="l" t="t" r="r" b="b"/>
              <a:pathLst>
                <a:path w="2071623" h="635467" extrusionOk="0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4705"/>
                  </a:srgbClr>
                </a:gs>
                <a:gs pos="100000">
                  <a:srgbClr val="000000">
                    <a:alpha val="20000"/>
                  </a:srgbClr>
                </a:gs>
              </a:gsLst>
              <a:lin ang="983986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59" name="Google Shape;159;g2d4f5e0a346_0_1014"/>
            <p:cNvSpPr/>
            <p:nvPr/>
          </p:nvSpPr>
          <p:spPr>
            <a:xfrm>
              <a:off x="-12715" y="4546128"/>
              <a:ext cx="2287682" cy="902363"/>
            </a:xfrm>
            <a:custGeom>
              <a:avLst/>
              <a:gdLst/>
              <a:ahLst/>
              <a:cxnLst/>
              <a:rect l="l" t="t" r="r" b="b"/>
              <a:pathLst>
                <a:path w="2287682" h="902363" extrusionOk="0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l="-71080" t="19269" r="1769" b="-35679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60" name="Google Shape;160;g2d4f5e0a346_0_1014"/>
            <p:cNvSpPr/>
            <p:nvPr/>
          </p:nvSpPr>
          <p:spPr>
            <a:xfrm>
              <a:off x="5820875" y="-12715"/>
              <a:ext cx="1601377" cy="1461574"/>
            </a:xfrm>
            <a:custGeom>
              <a:avLst/>
              <a:gdLst/>
              <a:ahLst/>
              <a:cxnLst/>
              <a:rect l="l" t="t" r="r" b="b"/>
              <a:pathLst>
                <a:path w="1601377" h="1461574" extrusionOk="0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l="9979" t="-142508" r="-99560" b="9277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d4f5e0a346_0_1027"/>
          <p:cNvSpPr txBox="1">
            <a:spLocks noGrp="1"/>
          </p:cNvSpPr>
          <p:nvPr>
            <p:ph type="title"/>
          </p:nvPr>
        </p:nvSpPr>
        <p:spPr>
          <a:xfrm>
            <a:off x="800100" y="642594"/>
            <a:ext cx="75438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g2d4f5e0a346_0_1027"/>
          <p:cNvSpPr txBox="1">
            <a:spLocks noGrp="1"/>
          </p:cNvSpPr>
          <p:nvPr>
            <p:ph type="body" idx="1"/>
          </p:nvPr>
        </p:nvSpPr>
        <p:spPr>
          <a:xfrm>
            <a:off x="802386" y="2074334"/>
            <a:ext cx="35664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 b="0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 b="1"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64" name="Google Shape;164;g2d4f5e0a346_0_1027"/>
          <p:cNvSpPr txBox="1">
            <a:spLocks noGrp="1"/>
          </p:cNvSpPr>
          <p:nvPr>
            <p:ph type="body" idx="2"/>
          </p:nvPr>
        </p:nvSpPr>
        <p:spPr>
          <a:xfrm>
            <a:off x="802386" y="2755898"/>
            <a:ext cx="35664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Char char="◦"/>
              <a:defRPr sz="1800"/>
            </a:lvl1pPr>
            <a:lvl2pPr marL="914400" lvl="1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Char char="◦"/>
              <a:defRPr sz="1600"/>
            </a:lvl2pPr>
            <a:lvl3pPr marL="1371600" lvl="2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3pPr>
            <a:lvl4pPr marL="1828800" lvl="3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5pPr>
            <a:lvl6pPr marL="2743200" lvl="5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6pPr>
            <a:lvl7pPr marL="3200400" lvl="6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7pPr>
            <a:lvl8pPr marL="3657600" lvl="7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8pPr>
            <a:lvl9pPr marL="4114800" lvl="8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9pPr>
          </a:lstStyle>
          <a:p>
            <a:endParaRPr/>
          </a:p>
        </p:txBody>
      </p:sp>
      <p:sp>
        <p:nvSpPr>
          <p:cNvPr id="165" name="Google Shape;165;g2d4f5e0a346_0_1027"/>
          <p:cNvSpPr txBox="1">
            <a:spLocks noGrp="1"/>
          </p:cNvSpPr>
          <p:nvPr>
            <p:ph type="body" idx="3"/>
          </p:nvPr>
        </p:nvSpPr>
        <p:spPr>
          <a:xfrm>
            <a:off x="4780026" y="2074334"/>
            <a:ext cx="3566400" cy="6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900"/>
              <a:buNone/>
              <a:defRPr sz="1900" b="0">
                <a:solidFill>
                  <a:schemeClr val="dk2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900"/>
              <a:buNone/>
              <a:defRPr sz="1900" b="1"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166" name="Google Shape;166;g2d4f5e0a346_0_1027"/>
          <p:cNvSpPr txBox="1">
            <a:spLocks noGrp="1"/>
          </p:cNvSpPr>
          <p:nvPr>
            <p:ph type="body" idx="4"/>
          </p:nvPr>
        </p:nvSpPr>
        <p:spPr>
          <a:xfrm>
            <a:off x="4780026" y="2756581"/>
            <a:ext cx="3566400" cy="32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Char char="◦"/>
              <a:defRPr sz="1800"/>
            </a:lvl1pPr>
            <a:lvl2pPr marL="914400" lvl="1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Char char="◦"/>
              <a:defRPr sz="1600"/>
            </a:lvl2pPr>
            <a:lvl3pPr marL="1371600" lvl="2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3pPr>
            <a:lvl4pPr marL="1828800" lvl="3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5pPr>
            <a:lvl6pPr marL="2743200" lvl="5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6pPr>
            <a:lvl7pPr marL="3200400" lvl="6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7pPr>
            <a:lvl8pPr marL="3657600" lvl="7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8pPr>
            <a:lvl9pPr marL="4114800" lvl="8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9pPr>
          </a:lstStyle>
          <a:p>
            <a:endParaRPr/>
          </a:p>
        </p:txBody>
      </p:sp>
      <p:sp>
        <p:nvSpPr>
          <p:cNvPr id="167" name="Google Shape;167;g2d4f5e0a346_0_1027"/>
          <p:cNvSpPr txBox="1">
            <a:spLocks noGrp="1"/>
          </p:cNvSpPr>
          <p:nvPr>
            <p:ph type="dt" idx="10"/>
          </p:nvPr>
        </p:nvSpPr>
        <p:spPr>
          <a:xfrm>
            <a:off x="205740" y="6307672"/>
            <a:ext cx="20574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8" name="Google Shape;168;g2d4f5e0a346_0_1027"/>
          <p:cNvSpPr txBox="1">
            <a:spLocks noGrp="1"/>
          </p:cNvSpPr>
          <p:nvPr>
            <p:ph type="ftr" idx="11"/>
          </p:nvPr>
        </p:nvSpPr>
        <p:spPr>
          <a:xfrm>
            <a:off x="2617470" y="6307672"/>
            <a:ext cx="39093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9" name="Google Shape;169;g2d4f5e0a346_0_1027"/>
          <p:cNvSpPr txBox="1">
            <a:spLocks noGrp="1"/>
          </p:cNvSpPr>
          <p:nvPr>
            <p:ph type="sldNum" idx="12"/>
          </p:nvPr>
        </p:nvSpPr>
        <p:spPr>
          <a:xfrm>
            <a:off x="7852410" y="6307672"/>
            <a:ext cx="10974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/>
              <a:t>‹Nº›</a:t>
            </a:fld>
            <a:endParaRPr/>
          </a:p>
        </p:txBody>
      </p:sp>
      <p:grpSp>
        <p:nvGrpSpPr>
          <p:cNvPr id="170" name="Google Shape;170;g2d4f5e0a346_0_1027"/>
          <p:cNvGrpSpPr/>
          <p:nvPr/>
        </p:nvGrpSpPr>
        <p:grpSpPr>
          <a:xfrm>
            <a:off x="8221974" y="5678470"/>
            <a:ext cx="926107" cy="1051238"/>
            <a:chOff x="5626893" y="3026568"/>
            <a:chExt cx="937260" cy="800760"/>
          </a:xfrm>
        </p:grpSpPr>
        <p:sp>
          <p:nvSpPr>
            <p:cNvPr id="171" name="Google Shape;171;g2d4f5e0a346_0_1027"/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/>
              <a:ahLst/>
              <a:cxnLst/>
              <a:rect l="l" t="t" r="r" b="b"/>
              <a:pathLst>
                <a:path w="923925" h="590550" extrusionOk="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>
              <a:gsLst>
                <a:gs pos="0">
                  <a:srgbClr val="27CED7">
                    <a:alpha val="5882"/>
                  </a:srgbClr>
                </a:gs>
                <a:gs pos="3000">
                  <a:srgbClr val="27CED7">
                    <a:alpha val="5882"/>
                  </a:srgbClr>
                </a:gs>
                <a:gs pos="100000">
                  <a:srgbClr val="27CED7">
                    <a:alpha val="4980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72" name="Google Shape;172;g2d4f5e0a346_0_1027"/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/>
              <a:ahLst/>
              <a:cxnLst/>
              <a:rect l="l" t="t" r="r" b="b"/>
              <a:pathLst>
                <a:path w="933450" h="771525" extrusionOk="0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3000">
                  <a:schemeClr val="accent3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173" name="Google Shape;173;g2d4f5e0a346_0_1027"/>
          <p:cNvGrpSpPr/>
          <p:nvPr/>
        </p:nvGrpSpPr>
        <p:grpSpPr>
          <a:xfrm>
            <a:off x="-9536" y="-12715"/>
            <a:ext cx="5576225" cy="5461206"/>
            <a:chOff x="-12715" y="-12715"/>
            <a:chExt cx="7434967" cy="5461206"/>
          </a:xfrm>
        </p:grpSpPr>
        <p:sp>
          <p:nvSpPr>
            <p:cNvPr id="174" name="Google Shape;174;g2d4f5e0a346_0_1027"/>
            <p:cNvSpPr/>
            <p:nvPr/>
          </p:nvSpPr>
          <p:spPr>
            <a:xfrm>
              <a:off x="5931446" y="-12715"/>
              <a:ext cx="1207387" cy="1143841"/>
            </a:xfrm>
            <a:custGeom>
              <a:avLst/>
              <a:gdLst/>
              <a:ahLst/>
              <a:cxnLst/>
              <a:rect l="l" t="t" r="r" b="b"/>
              <a:pathLst>
                <a:path w="1207387" h="1143841" extrusionOk="0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rgbClr val="E3DED1">
                    <a:alpha val="4705"/>
                  </a:srgbClr>
                </a:gs>
                <a:gs pos="100000">
                  <a:srgbClr val="E3DED1">
                    <a:alpha val="20000"/>
                  </a:srgbClr>
                </a:gs>
              </a:gsLst>
              <a:lin ang="317991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75" name="Google Shape;175;g2d4f5e0a346_0_1027"/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/>
              <a:ahLst/>
              <a:cxnLst/>
              <a:rect l="l" t="t" r="r" b="b"/>
              <a:pathLst>
                <a:path w="2071623" h="635467" extrusionOk="0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4705"/>
                  </a:srgbClr>
                </a:gs>
                <a:gs pos="100000">
                  <a:srgbClr val="000000">
                    <a:alpha val="20000"/>
                  </a:srgbClr>
                </a:gs>
              </a:gsLst>
              <a:lin ang="983986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76" name="Google Shape;176;g2d4f5e0a346_0_1027"/>
            <p:cNvSpPr/>
            <p:nvPr/>
          </p:nvSpPr>
          <p:spPr>
            <a:xfrm>
              <a:off x="-12715" y="4546128"/>
              <a:ext cx="2287682" cy="902363"/>
            </a:xfrm>
            <a:custGeom>
              <a:avLst/>
              <a:gdLst/>
              <a:ahLst/>
              <a:cxnLst/>
              <a:rect l="l" t="t" r="r" b="b"/>
              <a:pathLst>
                <a:path w="2287682" h="902363" extrusionOk="0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l="-71080" t="19269" r="1769" b="-35679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77" name="Google Shape;177;g2d4f5e0a346_0_1027"/>
            <p:cNvSpPr/>
            <p:nvPr/>
          </p:nvSpPr>
          <p:spPr>
            <a:xfrm>
              <a:off x="5820875" y="-12715"/>
              <a:ext cx="1601377" cy="1461574"/>
            </a:xfrm>
            <a:custGeom>
              <a:avLst/>
              <a:gdLst/>
              <a:ahLst/>
              <a:cxnLst/>
              <a:rect l="l" t="t" r="r" b="b"/>
              <a:pathLst>
                <a:path w="1601377" h="1461574" extrusionOk="0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l="9979" t="-142508" r="-99560" b="9277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agradecimiento">
  <p:cSld name="Diapositiva de agradecimiento"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9" name="Google Shape;179;g2d4f5e0a346_0_1044"/>
          <p:cNvGrpSpPr/>
          <p:nvPr/>
        </p:nvGrpSpPr>
        <p:grpSpPr>
          <a:xfrm>
            <a:off x="5008877" y="1430186"/>
            <a:ext cx="4144656" cy="2613848"/>
            <a:chOff x="6678503" y="665690"/>
            <a:chExt cx="5526208" cy="2613848"/>
          </a:xfrm>
        </p:grpSpPr>
        <p:sp>
          <p:nvSpPr>
            <p:cNvPr id="180" name="Google Shape;180;g2d4f5e0a346_0_1044"/>
            <p:cNvSpPr/>
            <p:nvPr/>
          </p:nvSpPr>
          <p:spPr>
            <a:xfrm>
              <a:off x="6678503" y="1272318"/>
              <a:ext cx="5526207" cy="2007220"/>
            </a:xfrm>
            <a:custGeom>
              <a:avLst/>
              <a:gdLst/>
              <a:ahLst/>
              <a:cxnLst/>
              <a:rect l="l" t="t" r="r" b="b"/>
              <a:pathLst>
                <a:path w="5526207" h="2007220" extrusionOk="0">
                  <a:moveTo>
                    <a:pt x="5514767" y="573560"/>
                  </a:moveTo>
                  <a:cubicBezTo>
                    <a:pt x="2157119" y="-150564"/>
                    <a:pt x="355703" y="33643"/>
                    <a:pt x="355703" y="33643"/>
                  </a:cubicBezTo>
                  <a:lnTo>
                    <a:pt x="12697" y="1284980"/>
                  </a:lnTo>
                  <a:cubicBezTo>
                    <a:pt x="12697" y="1284980"/>
                    <a:pt x="1368206" y="967381"/>
                    <a:pt x="5514767" y="1998940"/>
                  </a:cubicBezTo>
                  <a:lnTo>
                    <a:pt x="5514767" y="573560"/>
                  </a:lnTo>
                  <a:close/>
                </a:path>
              </a:pathLst>
            </a:custGeom>
            <a:gradFill>
              <a:gsLst>
                <a:gs pos="0">
                  <a:srgbClr val="2683C6">
                    <a:alpha val="9803"/>
                  </a:srgbClr>
                </a:gs>
                <a:gs pos="22000">
                  <a:srgbClr val="2683C6">
                    <a:alpha val="9803"/>
                  </a:srgbClr>
                </a:gs>
                <a:gs pos="100000">
                  <a:srgbClr val="2683C6">
                    <a:alpha val="40000"/>
                  </a:srgbClr>
                </a:gs>
              </a:gsLst>
              <a:lin ang="1019979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81" name="Google Shape;181;g2d4f5e0a346_0_1044"/>
            <p:cNvSpPr/>
            <p:nvPr/>
          </p:nvSpPr>
          <p:spPr>
            <a:xfrm>
              <a:off x="7262884" y="665690"/>
              <a:ext cx="4941827" cy="2591601"/>
            </a:xfrm>
            <a:custGeom>
              <a:avLst/>
              <a:gdLst/>
              <a:ahLst/>
              <a:cxnLst/>
              <a:rect l="l" t="t" r="r" b="b"/>
              <a:pathLst>
                <a:path w="4941827" h="2591601" extrusionOk="0">
                  <a:moveTo>
                    <a:pt x="4930387" y="1138265"/>
                  </a:moveTo>
                  <a:lnTo>
                    <a:pt x="383651" y="12697"/>
                  </a:lnTo>
                  <a:lnTo>
                    <a:pt x="12697" y="1366935"/>
                  </a:lnTo>
                  <a:lnTo>
                    <a:pt x="4930387" y="2583971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93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182" name="Google Shape;182;g2d4f5e0a346_0_1044"/>
          <p:cNvSpPr/>
          <p:nvPr/>
        </p:nvSpPr>
        <p:spPr>
          <a:xfrm>
            <a:off x="4414822" y="5240536"/>
            <a:ext cx="1114535" cy="1625760"/>
          </a:xfrm>
          <a:custGeom>
            <a:avLst/>
            <a:gdLst/>
            <a:ahLst/>
            <a:cxnLst/>
            <a:rect l="l" t="t" r="r" b="b"/>
            <a:pathLst>
              <a:path w="1486046" h="1625760" extrusionOk="0">
                <a:moveTo>
                  <a:pt x="1482236" y="12701"/>
                </a:moveTo>
                <a:lnTo>
                  <a:pt x="901789" y="491538"/>
                </a:lnTo>
                <a:lnTo>
                  <a:pt x="12701" y="1618139"/>
                </a:lnTo>
                <a:lnTo>
                  <a:pt x="431843" y="1618139"/>
                </a:lnTo>
                <a:lnTo>
                  <a:pt x="1188837" y="670626"/>
                </a:lnTo>
                <a:lnTo>
                  <a:pt x="1482236" y="12701"/>
                </a:lnTo>
                <a:close/>
              </a:path>
            </a:pathLst>
          </a:custGeom>
          <a:gradFill>
            <a:gsLst>
              <a:gs pos="0">
                <a:srgbClr val="27CED7">
                  <a:alpha val="4705"/>
                </a:srgbClr>
              </a:gs>
              <a:gs pos="100000">
                <a:srgbClr val="62A39F">
                  <a:alpha val="20000"/>
                </a:srgbClr>
              </a:gs>
            </a:gsLst>
            <a:lin ang="743997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3" name="Google Shape;183;g2d4f5e0a346_0_1044"/>
          <p:cNvSpPr/>
          <p:nvPr/>
        </p:nvSpPr>
        <p:spPr>
          <a:xfrm>
            <a:off x="-9976" y="298479"/>
            <a:ext cx="2009972" cy="762075"/>
          </a:xfrm>
          <a:custGeom>
            <a:avLst/>
            <a:gdLst/>
            <a:ahLst/>
            <a:cxnLst/>
            <a:rect l="l" t="t" r="r" b="b"/>
            <a:pathLst>
              <a:path w="2679963" h="762075" extrusionOk="0">
                <a:moveTo>
                  <a:pt x="12701" y="425492"/>
                </a:moveTo>
                <a:lnTo>
                  <a:pt x="12701" y="755724"/>
                </a:lnTo>
                <a:lnTo>
                  <a:pt x="2023309" y="334043"/>
                </a:lnTo>
                <a:lnTo>
                  <a:pt x="2667263" y="12701"/>
                </a:lnTo>
                <a:lnTo>
                  <a:pt x="2667263" y="12701"/>
                </a:lnTo>
                <a:lnTo>
                  <a:pt x="1915349" y="12701"/>
                </a:lnTo>
                <a:close/>
              </a:path>
            </a:pathLst>
          </a:custGeom>
          <a:gradFill>
            <a:gsLst>
              <a:gs pos="0">
                <a:srgbClr val="1485A4">
                  <a:alpha val="4705"/>
                </a:srgbClr>
              </a:gs>
              <a:gs pos="100000">
                <a:srgbClr val="000000">
                  <a:alpha val="20000"/>
                </a:srgbClr>
              </a:gs>
            </a:gsLst>
            <a:lin ang="983986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4" name="Google Shape;184;g2d4f5e0a346_0_1044"/>
          <p:cNvSpPr/>
          <p:nvPr/>
        </p:nvSpPr>
        <p:spPr>
          <a:xfrm>
            <a:off x="4562474" y="-12701"/>
            <a:ext cx="819230" cy="1016100"/>
          </a:xfrm>
          <a:custGeom>
            <a:avLst/>
            <a:gdLst/>
            <a:ahLst/>
            <a:cxnLst/>
            <a:rect l="l" t="t" r="r" b="b"/>
            <a:pathLst>
              <a:path w="1092307" h="1016100" extrusionOk="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rgbClr val="3E8853">
                  <a:alpha val="4705"/>
                </a:srgbClr>
              </a:gs>
              <a:gs pos="100000">
                <a:srgbClr val="E3DED1">
                  <a:alpha val="20000"/>
                </a:srgbClr>
              </a:gs>
            </a:gsLst>
            <a:lin ang="3179916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5" name="Google Shape;185;g2d4f5e0a346_0_1044"/>
          <p:cNvSpPr/>
          <p:nvPr/>
        </p:nvSpPr>
        <p:spPr>
          <a:xfrm>
            <a:off x="5814182" y="4099514"/>
            <a:ext cx="3334078" cy="1105008"/>
          </a:xfrm>
          <a:custGeom>
            <a:avLst/>
            <a:gdLst/>
            <a:ahLst/>
            <a:cxnLst/>
            <a:rect l="l" t="t" r="r" b="b"/>
            <a:pathLst>
              <a:path w="4445437" h="1105008" extrusionOk="0">
                <a:moveTo>
                  <a:pt x="4441627" y="297539"/>
                </a:moveTo>
                <a:cubicBezTo>
                  <a:pt x="2135080" y="-8561"/>
                  <a:pt x="204490" y="13031"/>
                  <a:pt x="204490" y="13031"/>
                </a:cubicBezTo>
                <a:lnTo>
                  <a:pt x="12701" y="786537"/>
                </a:lnTo>
                <a:cubicBezTo>
                  <a:pt x="12701" y="786537"/>
                  <a:pt x="2273524" y="725572"/>
                  <a:pt x="4441627" y="1092638"/>
                </a:cubicBezTo>
                <a:lnTo>
                  <a:pt x="4441627" y="297539"/>
                </a:lnTo>
                <a:close/>
              </a:path>
            </a:pathLst>
          </a:custGeom>
          <a:gradFill>
            <a:gsLst>
              <a:gs pos="0">
                <a:srgbClr val="1485A4">
                  <a:alpha val="4705"/>
                </a:srgbClr>
              </a:gs>
              <a:gs pos="100000">
                <a:srgbClr val="000000">
                  <a:alpha val="20000"/>
                </a:srgbClr>
              </a:gs>
            </a:gsLst>
            <a:lin ang="90000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6" name="Google Shape;186;g2d4f5e0a346_0_1044"/>
          <p:cNvSpPr/>
          <p:nvPr/>
        </p:nvSpPr>
        <p:spPr>
          <a:xfrm>
            <a:off x="-9976" y="237513"/>
            <a:ext cx="2171914" cy="1028801"/>
          </a:xfrm>
          <a:custGeom>
            <a:avLst/>
            <a:gdLst/>
            <a:ahLst/>
            <a:cxnLst/>
            <a:rect l="l" t="t" r="r" b="b"/>
            <a:pathLst>
              <a:path w="2895885" h="1028801" extrusionOk="0">
                <a:moveTo>
                  <a:pt x="12701" y="1026261"/>
                </a:moveTo>
                <a:lnTo>
                  <a:pt x="2890805" y="414061"/>
                </a:lnTo>
                <a:lnTo>
                  <a:pt x="2805706" y="12701"/>
                </a:lnTo>
                <a:lnTo>
                  <a:pt x="12701" y="605850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l="-39708" t="16309" r="1769" b="-21359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7" name="Google Shape;187;g2d4f5e0a346_0_1044"/>
          <p:cNvSpPr/>
          <p:nvPr/>
        </p:nvSpPr>
        <p:spPr>
          <a:xfrm>
            <a:off x="4479599" y="-12701"/>
            <a:ext cx="1114535" cy="1333631"/>
          </a:xfrm>
          <a:custGeom>
            <a:avLst/>
            <a:gdLst/>
            <a:ahLst/>
            <a:cxnLst/>
            <a:rect l="l" t="t" r="r" b="b"/>
            <a:pathLst>
              <a:path w="1486046" h="1333631" extrusionOk="0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10609" t="-169906" r="-117940" b="10058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8" name="Google Shape;188;g2d4f5e0a346_0_1044"/>
          <p:cNvSpPr/>
          <p:nvPr/>
        </p:nvSpPr>
        <p:spPr>
          <a:xfrm>
            <a:off x="4525323" y="5121144"/>
            <a:ext cx="1286001" cy="1740071"/>
          </a:xfrm>
          <a:custGeom>
            <a:avLst/>
            <a:gdLst/>
            <a:ahLst/>
            <a:cxnLst/>
            <a:rect l="l" t="t" r="r" b="b"/>
            <a:pathLst>
              <a:path w="1714668" h="1740071" extrusionOk="0">
                <a:moveTo>
                  <a:pt x="12701" y="1737531"/>
                </a:moveTo>
                <a:lnTo>
                  <a:pt x="538533" y="1737531"/>
                </a:lnTo>
                <a:lnTo>
                  <a:pt x="1707048" y="269266"/>
                </a:lnTo>
                <a:lnTo>
                  <a:pt x="1385707" y="12701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l="-67188" t="6189" r="8109" b="-100458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89" name="Google Shape;189;g2d4f5e0a346_0_1044"/>
          <p:cNvSpPr/>
          <p:nvPr/>
        </p:nvSpPr>
        <p:spPr>
          <a:xfrm>
            <a:off x="6171405" y="3516857"/>
            <a:ext cx="2981618" cy="1663863"/>
          </a:xfrm>
          <a:custGeom>
            <a:avLst/>
            <a:gdLst/>
            <a:ahLst/>
            <a:cxnLst/>
            <a:rect l="l" t="t" r="r" b="b"/>
            <a:pathLst>
              <a:path w="3975491" h="1663863" extrusionOk="0">
                <a:moveTo>
                  <a:pt x="187978" y="12701"/>
                </a:moveTo>
                <a:lnTo>
                  <a:pt x="12701" y="859875"/>
                </a:lnTo>
                <a:lnTo>
                  <a:pt x="3965330" y="1657513"/>
                </a:lnTo>
                <a:lnTo>
                  <a:pt x="3965330" y="773506"/>
                </a:lnTo>
                <a:close/>
              </a:path>
            </a:pathLst>
          </a:custGeom>
          <a:gradFill>
            <a:gsLst>
              <a:gs pos="0">
                <a:schemeClr val="dk2"/>
              </a:gs>
              <a:gs pos="100000">
                <a:schemeClr val="dk1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190" name="Google Shape;190;g2d4f5e0a346_0_1044"/>
          <p:cNvSpPr txBox="1">
            <a:spLocks noGrp="1"/>
          </p:cNvSpPr>
          <p:nvPr>
            <p:ph type="title"/>
          </p:nvPr>
        </p:nvSpPr>
        <p:spPr>
          <a:xfrm rot="1103362">
            <a:off x="5500703" y="2053638"/>
            <a:ext cx="3697305" cy="13084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Century Gothic"/>
              <a:buNone/>
              <a:defRPr sz="55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191" name="Google Shape;191;g2d4f5e0a346_0_1044"/>
          <p:cNvGrpSpPr/>
          <p:nvPr/>
        </p:nvGrpSpPr>
        <p:grpSpPr>
          <a:xfrm>
            <a:off x="-9500" y="718133"/>
            <a:ext cx="4833257" cy="6146228"/>
            <a:chOff x="-12667" y="718133"/>
            <a:chExt cx="6444342" cy="6146228"/>
          </a:xfrm>
        </p:grpSpPr>
        <p:sp>
          <p:nvSpPr>
            <p:cNvPr id="192" name="Google Shape;192;g2d4f5e0a346_0_1044"/>
            <p:cNvSpPr/>
            <p:nvPr/>
          </p:nvSpPr>
          <p:spPr>
            <a:xfrm>
              <a:off x="-12667" y="4352590"/>
              <a:ext cx="6431657" cy="2511771"/>
            </a:xfrm>
            <a:custGeom>
              <a:avLst/>
              <a:gdLst/>
              <a:ahLst/>
              <a:cxnLst/>
              <a:rect l="l" t="t" r="r" b="b"/>
              <a:pathLst>
                <a:path w="6431657" h="2511771" extrusionOk="0">
                  <a:moveTo>
                    <a:pt x="6224862" y="12667"/>
                  </a:moveTo>
                  <a:cubicBezTo>
                    <a:pt x="3088953" y="398313"/>
                    <a:pt x="777616" y="1274896"/>
                    <a:pt x="12667" y="1593307"/>
                  </a:cubicBezTo>
                  <a:lnTo>
                    <a:pt x="12667" y="2500336"/>
                  </a:lnTo>
                  <a:lnTo>
                    <a:pt x="1746804" y="2500336"/>
                  </a:lnTo>
                  <a:cubicBezTo>
                    <a:pt x="2964633" y="2034770"/>
                    <a:pt x="4634073" y="1490553"/>
                    <a:pt x="6431638" y="1191170"/>
                  </a:cubicBezTo>
                  <a:cubicBezTo>
                    <a:pt x="6351719" y="725604"/>
                    <a:pt x="6316198" y="469353"/>
                    <a:pt x="6224862" y="12667"/>
                  </a:cubicBezTo>
                  <a:close/>
                </a:path>
              </a:pathLst>
            </a:custGeom>
            <a:gradFill>
              <a:gsLst>
                <a:gs pos="0">
                  <a:srgbClr val="3E8853">
                    <a:alpha val="4705"/>
                  </a:srgbClr>
                </a:gs>
                <a:gs pos="100000">
                  <a:srgbClr val="E3DED1">
                    <a:alpha val="20000"/>
                  </a:srgbClr>
                </a:gs>
              </a:gsLst>
              <a:lin ang="54007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93" name="Google Shape;193;g2d4f5e0a346_0_1044"/>
            <p:cNvSpPr/>
            <p:nvPr/>
          </p:nvSpPr>
          <p:spPr>
            <a:xfrm>
              <a:off x="-12667" y="718133"/>
              <a:ext cx="6444342" cy="5936914"/>
            </a:xfrm>
            <a:custGeom>
              <a:avLst/>
              <a:gdLst/>
              <a:ahLst/>
              <a:cxnLst/>
              <a:rect l="l" t="t" r="r" b="b"/>
              <a:pathLst>
                <a:path w="6444342" h="5936914" extrusionOk="0">
                  <a:moveTo>
                    <a:pt x="12667" y="5930553"/>
                  </a:moveTo>
                  <a:lnTo>
                    <a:pt x="6443056" y="4796450"/>
                  </a:lnTo>
                  <a:lnTo>
                    <a:pt x="6443056" y="4785033"/>
                  </a:lnTo>
                  <a:lnTo>
                    <a:pt x="5605798" y="12667"/>
                  </a:lnTo>
                  <a:lnTo>
                    <a:pt x="12667" y="994541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lt2"/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194" name="Google Shape;194;g2d4f5e0a346_0_1044"/>
            <p:cNvSpPr/>
            <p:nvPr/>
          </p:nvSpPr>
          <p:spPr>
            <a:xfrm>
              <a:off x="-12667" y="1036544"/>
              <a:ext cx="6114514" cy="5366057"/>
            </a:xfrm>
            <a:custGeom>
              <a:avLst/>
              <a:gdLst/>
              <a:ahLst/>
              <a:cxnLst/>
              <a:rect l="l" t="t" r="r" b="b"/>
              <a:pathLst>
                <a:path w="6114514" h="5366057" extrusionOk="0">
                  <a:moveTo>
                    <a:pt x="5366039" y="12667"/>
                  </a:moveTo>
                  <a:lnTo>
                    <a:pt x="12667" y="976781"/>
                  </a:lnTo>
                  <a:lnTo>
                    <a:pt x="12667" y="1014838"/>
                  </a:lnTo>
                  <a:lnTo>
                    <a:pt x="5335593" y="57067"/>
                  </a:lnTo>
                  <a:lnTo>
                    <a:pt x="6062484" y="4231936"/>
                  </a:lnTo>
                  <a:lnTo>
                    <a:pt x="12667" y="5320370"/>
                  </a:lnTo>
                  <a:lnTo>
                    <a:pt x="12667" y="5358427"/>
                  </a:lnTo>
                  <a:lnTo>
                    <a:pt x="6087856" y="4266187"/>
                  </a:lnTo>
                  <a:lnTo>
                    <a:pt x="6106884" y="4262382"/>
                  </a:lnTo>
                  <a:lnTo>
                    <a:pt x="5369844" y="3169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195" name="Google Shape;195;g2d4f5e0a346_0_1044"/>
          <p:cNvSpPr>
            <a:spLocks noGrp="1"/>
          </p:cNvSpPr>
          <p:nvPr>
            <p:ph type="pic" idx="2"/>
          </p:nvPr>
        </p:nvSpPr>
        <p:spPr>
          <a:xfrm>
            <a:off x="-1200" y="1096296"/>
            <a:ext cx="4539300" cy="5259900"/>
          </a:xfrm>
          <a:prstGeom prst="rect">
            <a:avLst/>
          </a:prstGeom>
          <a:noFill/>
          <a:ln w="9525" cap="flat" cmpd="sng">
            <a:solidFill>
              <a:srgbClr val="BFBFBF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Google Shape;196;g2d4f5e0a346_0_1044"/>
          <p:cNvSpPr txBox="1">
            <a:spLocks noGrp="1"/>
          </p:cNvSpPr>
          <p:nvPr>
            <p:ph type="body" idx="1"/>
          </p:nvPr>
        </p:nvSpPr>
        <p:spPr>
          <a:xfrm rot="949322">
            <a:off x="6371839" y="4055927"/>
            <a:ext cx="2813494" cy="6367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2600"/>
              <a:buNone/>
              <a:defRPr sz="26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lt1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lt1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lt1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600"/>
              <a:buNone/>
              <a:defRPr sz="26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Diapositiva de título" type="title">
  <p:cSld name="TITLE">
    <p:bg>
      <p:bgPr>
        <a:gradFill>
          <a:gsLst>
            <a:gs pos="0">
              <a:srgbClr val="E1DBC9"/>
            </a:gs>
            <a:gs pos="77000">
              <a:srgbClr val="C8C1B0"/>
            </a:gs>
            <a:gs pos="100000">
              <a:srgbClr val="C0BAAA"/>
            </a:gs>
          </a:gsLst>
          <a:lin ang="5400012" scaled="0"/>
        </a:gradFill>
        <a:effectLst/>
      </p:bgPr>
    </p:bg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2d4f5e0a346_0_106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rotWithShape="1">
            <a:blip r:embed="rId2">
              <a:alphaModFix amt="45000"/>
            </a:blip>
            <a:tile tx="-44450" ty="38100" sx="84997" sy="84997" flip="none" algn="tl"/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g2d4f5e0a346_0_1063"/>
          <p:cNvSpPr/>
          <p:nvPr/>
        </p:nvSpPr>
        <p:spPr>
          <a:xfrm>
            <a:off x="980903" y="1267730"/>
            <a:ext cx="7182300" cy="4308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algn="ctr" rotWithShape="0">
              <a:srgbClr val="000000">
                <a:alpha val="6588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g2d4f5e0a346_0_1063"/>
          <p:cNvSpPr/>
          <p:nvPr/>
        </p:nvSpPr>
        <p:spPr>
          <a:xfrm>
            <a:off x="1085851" y="1411615"/>
            <a:ext cx="6972300" cy="4034700"/>
          </a:xfrm>
          <a:prstGeom prst="rect">
            <a:avLst/>
          </a:prstGeom>
          <a:noFill/>
          <a:ln w="9525" cap="sq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g2d4f5e0a346_0_1063"/>
          <p:cNvSpPr/>
          <p:nvPr/>
        </p:nvSpPr>
        <p:spPr>
          <a:xfrm>
            <a:off x="3851910" y="1267730"/>
            <a:ext cx="1440300" cy="731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2" name="Google Shape;202;g2d4f5e0a346_0_1063"/>
          <p:cNvGrpSpPr/>
          <p:nvPr/>
        </p:nvGrpSpPr>
        <p:grpSpPr>
          <a:xfrm>
            <a:off x="3937718" y="1267730"/>
            <a:ext cx="1268754" cy="645295"/>
            <a:chOff x="5318306" y="1386268"/>
            <a:chExt cx="1567331" cy="645295"/>
          </a:xfrm>
        </p:grpSpPr>
        <p:cxnSp>
          <p:nvCxnSpPr>
            <p:cNvPr id="203" name="Google Shape;203;g2d4f5e0a346_0_1063"/>
            <p:cNvCxnSpPr/>
            <p:nvPr/>
          </p:nvCxnSpPr>
          <p:spPr>
            <a:xfrm>
              <a:off x="5318306" y="1386268"/>
              <a:ext cx="0" cy="640200"/>
            </a:xfrm>
            <a:prstGeom prst="straightConnector1">
              <a:avLst/>
            </a:prstGeom>
            <a:solidFill>
              <a:srgbClr val="262626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04" name="Google Shape;204;g2d4f5e0a346_0_1063"/>
            <p:cNvCxnSpPr/>
            <p:nvPr/>
          </p:nvCxnSpPr>
          <p:spPr>
            <a:xfrm>
              <a:off x="6885637" y="1386268"/>
              <a:ext cx="0" cy="640200"/>
            </a:xfrm>
            <a:prstGeom prst="straightConnector1">
              <a:avLst/>
            </a:prstGeom>
            <a:solidFill>
              <a:srgbClr val="262626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05" name="Google Shape;205;g2d4f5e0a346_0_1063"/>
            <p:cNvCxnSpPr/>
            <p:nvPr/>
          </p:nvCxnSpPr>
          <p:spPr>
            <a:xfrm>
              <a:off x="5318306" y="2031563"/>
              <a:ext cx="1567200" cy="0"/>
            </a:xfrm>
            <a:prstGeom prst="straightConnector1">
              <a:avLst/>
            </a:prstGeom>
            <a:solidFill>
              <a:srgbClr val="262626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06" name="Google Shape;206;g2d4f5e0a346_0_1063"/>
          <p:cNvSpPr txBox="1">
            <a:spLocks noGrp="1"/>
          </p:cNvSpPr>
          <p:nvPr>
            <p:ph type="ctrTitle"/>
          </p:nvPr>
        </p:nvSpPr>
        <p:spPr>
          <a:xfrm>
            <a:off x="1171281" y="2091263"/>
            <a:ext cx="6801600" cy="25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7200"/>
              <a:buFont typeface="Century Gothic"/>
              <a:buNone/>
              <a:defRPr sz="7200" b="0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7" name="Google Shape;207;g2d4f5e0a346_0_1063"/>
          <p:cNvSpPr txBox="1">
            <a:spLocks noGrp="1"/>
          </p:cNvSpPr>
          <p:nvPr>
            <p:ph type="subTitle" idx="1"/>
          </p:nvPr>
        </p:nvSpPr>
        <p:spPr>
          <a:xfrm>
            <a:off x="1171575" y="4682062"/>
            <a:ext cx="6803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208" name="Google Shape;208;g2d4f5e0a346_0_1063"/>
          <p:cNvSpPr txBox="1">
            <a:spLocks noGrp="1"/>
          </p:cNvSpPr>
          <p:nvPr>
            <p:ph type="dt" idx="10"/>
          </p:nvPr>
        </p:nvSpPr>
        <p:spPr>
          <a:xfrm>
            <a:off x="3989070" y="1341255"/>
            <a:ext cx="1166100" cy="52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3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" name="Google Shape;209;g2d4f5e0a346_0_1063"/>
          <p:cNvSpPr txBox="1">
            <a:spLocks noGrp="1"/>
          </p:cNvSpPr>
          <p:nvPr>
            <p:ph type="ftr" idx="11"/>
          </p:nvPr>
        </p:nvSpPr>
        <p:spPr>
          <a:xfrm>
            <a:off x="1090422" y="5211060"/>
            <a:ext cx="44292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3F3F3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0" name="Google Shape;210;g2d4f5e0a346_0_1063"/>
          <p:cNvSpPr txBox="1">
            <a:spLocks noGrp="1"/>
          </p:cNvSpPr>
          <p:nvPr>
            <p:ph type="sldNum" idx="12"/>
          </p:nvPr>
        </p:nvSpPr>
        <p:spPr>
          <a:xfrm>
            <a:off x="6455189" y="5212080"/>
            <a:ext cx="15840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 sz="10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lvl="1" indent="0" algn="r">
              <a:spcBef>
                <a:spcPts val="0"/>
              </a:spcBef>
              <a:buNone/>
              <a:defRPr sz="10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lvl="2" indent="0" algn="r">
              <a:spcBef>
                <a:spcPts val="0"/>
              </a:spcBef>
              <a:buNone/>
              <a:defRPr sz="10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lvl="3" indent="0" algn="r">
              <a:spcBef>
                <a:spcPts val="0"/>
              </a:spcBef>
              <a:buNone/>
              <a:defRPr sz="10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lvl="4" indent="0" algn="r">
              <a:spcBef>
                <a:spcPts val="0"/>
              </a:spcBef>
              <a:buNone/>
              <a:defRPr sz="10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lvl="5" indent="0" algn="r">
              <a:spcBef>
                <a:spcPts val="0"/>
              </a:spcBef>
              <a:buNone/>
              <a:defRPr sz="10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lvl="6" indent="0" algn="r">
              <a:spcBef>
                <a:spcPts val="0"/>
              </a:spcBef>
              <a:buNone/>
              <a:defRPr sz="10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lvl="7" indent="0" algn="r">
              <a:spcBef>
                <a:spcPts val="0"/>
              </a:spcBef>
              <a:buNone/>
              <a:defRPr sz="10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lvl="8" indent="0" algn="r">
              <a:spcBef>
                <a:spcPts val="0"/>
              </a:spcBef>
              <a:buNone/>
              <a:defRPr sz="1000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2d4f5e0a346_0_1077"/>
          <p:cNvSpPr txBox="1">
            <a:spLocks noGrp="1"/>
          </p:cNvSpPr>
          <p:nvPr>
            <p:ph type="title"/>
          </p:nvPr>
        </p:nvSpPr>
        <p:spPr>
          <a:xfrm>
            <a:off x="800100" y="642594"/>
            <a:ext cx="75438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3" name="Google Shape;213;g2d4f5e0a346_0_1077"/>
          <p:cNvSpPr txBox="1">
            <a:spLocks noGrp="1"/>
          </p:cNvSpPr>
          <p:nvPr>
            <p:ph type="body" idx="1"/>
          </p:nvPr>
        </p:nvSpPr>
        <p:spPr>
          <a:xfrm>
            <a:off x="800100" y="2103120"/>
            <a:ext cx="7543800" cy="39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Char char="◦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214" name="Google Shape;214;g2d4f5e0a346_0_1077"/>
          <p:cNvSpPr txBox="1">
            <a:spLocks noGrp="1"/>
          </p:cNvSpPr>
          <p:nvPr>
            <p:ph type="dt" idx="10"/>
          </p:nvPr>
        </p:nvSpPr>
        <p:spPr>
          <a:xfrm>
            <a:off x="205740" y="6307672"/>
            <a:ext cx="20574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5" name="Google Shape;215;g2d4f5e0a346_0_1077"/>
          <p:cNvSpPr txBox="1">
            <a:spLocks noGrp="1"/>
          </p:cNvSpPr>
          <p:nvPr>
            <p:ph type="ftr" idx="11"/>
          </p:nvPr>
        </p:nvSpPr>
        <p:spPr>
          <a:xfrm>
            <a:off x="2617470" y="6307672"/>
            <a:ext cx="39093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6" name="Google Shape;216;g2d4f5e0a346_0_1077"/>
          <p:cNvSpPr txBox="1">
            <a:spLocks noGrp="1"/>
          </p:cNvSpPr>
          <p:nvPr>
            <p:ph type="sldNum" idx="12"/>
          </p:nvPr>
        </p:nvSpPr>
        <p:spPr>
          <a:xfrm>
            <a:off x="7852410" y="6307672"/>
            <a:ext cx="10974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Encabezado de sección" type="secHead">
  <p:cSld name="SECTION_HEADER">
    <p:bg>
      <p:bgPr>
        <a:gradFill>
          <a:gsLst>
            <a:gs pos="0">
              <a:srgbClr val="E1DBC9"/>
            </a:gs>
            <a:gs pos="77000">
              <a:srgbClr val="C8C1B0"/>
            </a:gs>
            <a:gs pos="100000">
              <a:srgbClr val="C0BAAA"/>
            </a:gs>
          </a:gsLst>
          <a:lin ang="5400012" scaled="0"/>
        </a:grad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2d4f5e0a346_0_108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rotWithShape="1">
            <a:blip r:embed="rId2">
              <a:alphaModFix amt="45000"/>
            </a:blip>
            <a:tile tx="-44450" ty="38100" sx="84997" sy="84997" flip="none" algn="tl"/>
          </a:blip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9" name="Google Shape;219;g2d4f5e0a346_0_1083"/>
          <p:cNvSpPr/>
          <p:nvPr/>
        </p:nvSpPr>
        <p:spPr>
          <a:xfrm>
            <a:off x="980903" y="1267730"/>
            <a:ext cx="7182300" cy="4308000"/>
          </a:xfrm>
          <a:prstGeom prst="rect">
            <a:avLst/>
          </a:prstGeom>
          <a:solidFill>
            <a:schemeClr val="lt1"/>
          </a:solidFill>
          <a:ln>
            <a:noFill/>
          </a:ln>
          <a:effectLst>
            <a:outerShdw blurRad="50800" algn="ctr" rotWithShape="0">
              <a:srgbClr val="000000">
                <a:alpha val="6588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0;g2d4f5e0a346_0_1083"/>
          <p:cNvSpPr/>
          <p:nvPr/>
        </p:nvSpPr>
        <p:spPr>
          <a:xfrm>
            <a:off x="1085850" y="1411615"/>
            <a:ext cx="6972300" cy="4034700"/>
          </a:xfrm>
          <a:prstGeom prst="rect">
            <a:avLst/>
          </a:prstGeom>
          <a:noFill/>
          <a:ln w="9525" cap="sq" cmpd="sng">
            <a:solidFill>
              <a:srgbClr val="3F3F3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1" name="Google Shape;221;g2d4f5e0a346_0_1083"/>
          <p:cNvSpPr/>
          <p:nvPr/>
        </p:nvSpPr>
        <p:spPr>
          <a:xfrm>
            <a:off x="3851910" y="1267730"/>
            <a:ext cx="1440300" cy="7314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2" name="Google Shape;222;g2d4f5e0a346_0_1083"/>
          <p:cNvGrpSpPr/>
          <p:nvPr/>
        </p:nvGrpSpPr>
        <p:grpSpPr>
          <a:xfrm>
            <a:off x="3937718" y="1267730"/>
            <a:ext cx="1268754" cy="645295"/>
            <a:chOff x="5318306" y="1386268"/>
            <a:chExt cx="1567331" cy="645295"/>
          </a:xfrm>
        </p:grpSpPr>
        <p:cxnSp>
          <p:nvCxnSpPr>
            <p:cNvPr id="223" name="Google Shape;223;g2d4f5e0a346_0_1083"/>
            <p:cNvCxnSpPr/>
            <p:nvPr/>
          </p:nvCxnSpPr>
          <p:spPr>
            <a:xfrm>
              <a:off x="5318306" y="1386268"/>
              <a:ext cx="0" cy="640200"/>
            </a:xfrm>
            <a:prstGeom prst="straightConnector1">
              <a:avLst/>
            </a:prstGeom>
            <a:solidFill>
              <a:srgbClr val="262626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24" name="Google Shape;224;g2d4f5e0a346_0_1083"/>
            <p:cNvCxnSpPr/>
            <p:nvPr/>
          </p:nvCxnSpPr>
          <p:spPr>
            <a:xfrm>
              <a:off x="6885637" y="1386268"/>
              <a:ext cx="0" cy="640200"/>
            </a:xfrm>
            <a:prstGeom prst="straightConnector1">
              <a:avLst/>
            </a:prstGeom>
            <a:solidFill>
              <a:srgbClr val="262626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cxnSp>
          <p:nvCxnSpPr>
            <p:cNvPr id="225" name="Google Shape;225;g2d4f5e0a346_0_1083"/>
            <p:cNvCxnSpPr/>
            <p:nvPr/>
          </p:nvCxnSpPr>
          <p:spPr>
            <a:xfrm>
              <a:off x="5318306" y="2031563"/>
              <a:ext cx="1567200" cy="0"/>
            </a:xfrm>
            <a:prstGeom prst="straightConnector1">
              <a:avLst/>
            </a:prstGeom>
            <a:solidFill>
              <a:srgbClr val="262626"/>
            </a:solidFill>
            <a:ln w="9525" cap="flat" cmpd="sng">
              <a:solidFill>
                <a:schemeClr val="dk1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</p:grpSp>
      <p:sp>
        <p:nvSpPr>
          <p:cNvPr id="226" name="Google Shape;226;g2d4f5e0a346_0_1083"/>
          <p:cNvSpPr txBox="1">
            <a:spLocks noGrp="1"/>
          </p:cNvSpPr>
          <p:nvPr>
            <p:ph type="title"/>
          </p:nvPr>
        </p:nvSpPr>
        <p:spPr>
          <a:xfrm>
            <a:off x="1172717" y="2094309"/>
            <a:ext cx="6803100" cy="258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83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7200"/>
              <a:buFont typeface="Century Gothic"/>
              <a:buNone/>
              <a:defRPr sz="7200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7" name="Google Shape;227;g2d4f5e0a346_0_1083"/>
          <p:cNvSpPr txBox="1">
            <a:spLocks noGrp="1"/>
          </p:cNvSpPr>
          <p:nvPr>
            <p:ph type="body" idx="1"/>
          </p:nvPr>
        </p:nvSpPr>
        <p:spPr>
          <a:xfrm>
            <a:off x="1172718" y="4682062"/>
            <a:ext cx="68031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sz="1600">
                <a:solidFill>
                  <a:schemeClr val="dk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228" name="Google Shape;228;g2d4f5e0a346_0_1083"/>
          <p:cNvSpPr txBox="1">
            <a:spLocks noGrp="1"/>
          </p:cNvSpPr>
          <p:nvPr>
            <p:ph type="dt" idx="10"/>
          </p:nvPr>
        </p:nvSpPr>
        <p:spPr>
          <a:xfrm>
            <a:off x="3991356" y="1344502"/>
            <a:ext cx="1166100" cy="5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3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9" name="Google Shape;229;g2d4f5e0a346_0_1083"/>
          <p:cNvSpPr txBox="1">
            <a:spLocks noGrp="1"/>
          </p:cNvSpPr>
          <p:nvPr>
            <p:ph type="ftr" idx="11"/>
          </p:nvPr>
        </p:nvSpPr>
        <p:spPr>
          <a:xfrm>
            <a:off x="1090165" y="5211060"/>
            <a:ext cx="44304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0" name="Google Shape;230;g2d4f5e0a346_0_1083"/>
          <p:cNvSpPr txBox="1">
            <a:spLocks noGrp="1"/>
          </p:cNvSpPr>
          <p:nvPr>
            <p:ph type="sldNum" idx="12"/>
          </p:nvPr>
        </p:nvSpPr>
        <p:spPr>
          <a:xfrm>
            <a:off x="6453378" y="5211060"/>
            <a:ext cx="1584300" cy="22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/>
              <a:t>‹Nº›</a:t>
            </a:fld>
            <a:endParaRPr/>
          </a:p>
        </p:txBody>
      </p:sp>
      <p:grpSp>
        <p:nvGrpSpPr>
          <p:cNvPr id="231" name="Google Shape;231;g2d4f5e0a346_0_1083"/>
          <p:cNvGrpSpPr/>
          <p:nvPr/>
        </p:nvGrpSpPr>
        <p:grpSpPr>
          <a:xfrm>
            <a:off x="8221974" y="5678470"/>
            <a:ext cx="926107" cy="1051238"/>
            <a:chOff x="5626893" y="3026568"/>
            <a:chExt cx="937260" cy="800760"/>
          </a:xfrm>
        </p:grpSpPr>
        <p:sp>
          <p:nvSpPr>
            <p:cNvPr id="232" name="Google Shape;232;g2d4f5e0a346_0_1083"/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/>
              <a:ahLst/>
              <a:cxnLst/>
              <a:rect l="l" t="t" r="r" b="b"/>
              <a:pathLst>
                <a:path w="923925" h="590550" extrusionOk="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>
              <a:gsLst>
                <a:gs pos="0">
                  <a:srgbClr val="27CED7">
                    <a:alpha val="5882"/>
                  </a:srgbClr>
                </a:gs>
                <a:gs pos="3000">
                  <a:srgbClr val="27CED7">
                    <a:alpha val="5882"/>
                  </a:srgbClr>
                </a:gs>
                <a:gs pos="100000">
                  <a:srgbClr val="27CED7">
                    <a:alpha val="4980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33" name="Google Shape;233;g2d4f5e0a346_0_1083"/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/>
              <a:ahLst/>
              <a:cxnLst/>
              <a:rect l="l" t="t" r="r" b="b"/>
              <a:pathLst>
                <a:path w="933450" h="771525" extrusionOk="0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3000">
                  <a:schemeClr val="accent3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234" name="Google Shape;234;g2d4f5e0a346_0_1083"/>
          <p:cNvGrpSpPr/>
          <p:nvPr/>
        </p:nvGrpSpPr>
        <p:grpSpPr>
          <a:xfrm>
            <a:off x="-9536" y="-12715"/>
            <a:ext cx="5576225" cy="5461206"/>
            <a:chOff x="-12715" y="-12715"/>
            <a:chExt cx="7434967" cy="5461206"/>
          </a:xfrm>
        </p:grpSpPr>
        <p:sp>
          <p:nvSpPr>
            <p:cNvPr id="235" name="Google Shape;235;g2d4f5e0a346_0_1083"/>
            <p:cNvSpPr/>
            <p:nvPr/>
          </p:nvSpPr>
          <p:spPr>
            <a:xfrm>
              <a:off x="5931446" y="-12715"/>
              <a:ext cx="1207387" cy="1143841"/>
            </a:xfrm>
            <a:custGeom>
              <a:avLst/>
              <a:gdLst/>
              <a:ahLst/>
              <a:cxnLst/>
              <a:rect l="l" t="t" r="r" b="b"/>
              <a:pathLst>
                <a:path w="1207387" h="1143841" extrusionOk="0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rgbClr val="E3DED1">
                    <a:alpha val="4705"/>
                  </a:srgbClr>
                </a:gs>
                <a:gs pos="100000">
                  <a:srgbClr val="E3DED1">
                    <a:alpha val="20000"/>
                  </a:srgbClr>
                </a:gs>
              </a:gsLst>
              <a:lin ang="317991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36" name="Google Shape;236;g2d4f5e0a346_0_1083"/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/>
              <a:ahLst/>
              <a:cxnLst/>
              <a:rect l="l" t="t" r="r" b="b"/>
              <a:pathLst>
                <a:path w="2071623" h="635467" extrusionOk="0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4705"/>
                  </a:srgbClr>
                </a:gs>
                <a:gs pos="100000">
                  <a:srgbClr val="000000">
                    <a:alpha val="20000"/>
                  </a:srgbClr>
                </a:gs>
              </a:gsLst>
              <a:lin ang="983986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37" name="Google Shape;237;g2d4f5e0a346_0_1083"/>
            <p:cNvSpPr/>
            <p:nvPr/>
          </p:nvSpPr>
          <p:spPr>
            <a:xfrm>
              <a:off x="-12715" y="4546128"/>
              <a:ext cx="2287682" cy="902363"/>
            </a:xfrm>
            <a:custGeom>
              <a:avLst/>
              <a:gdLst/>
              <a:ahLst/>
              <a:cxnLst/>
              <a:rect l="l" t="t" r="r" b="b"/>
              <a:pathLst>
                <a:path w="2287682" h="902363" extrusionOk="0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l="-71080" t="19269" r="1769" b="-35679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38" name="Google Shape;238;g2d4f5e0a346_0_1083"/>
            <p:cNvSpPr/>
            <p:nvPr/>
          </p:nvSpPr>
          <p:spPr>
            <a:xfrm>
              <a:off x="5820875" y="-12715"/>
              <a:ext cx="1601377" cy="1461574"/>
            </a:xfrm>
            <a:custGeom>
              <a:avLst/>
              <a:gdLst/>
              <a:ahLst/>
              <a:cxnLst/>
              <a:rect l="l" t="t" r="r" b="b"/>
              <a:pathLst>
                <a:path w="1601377" h="1461574" extrusionOk="0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l="9979" t="-142508" r="-99560" b="9277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2d4f5e0a346_0_1105"/>
          <p:cNvSpPr txBox="1">
            <a:spLocks noGrp="1"/>
          </p:cNvSpPr>
          <p:nvPr>
            <p:ph type="title"/>
          </p:nvPr>
        </p:nvSpPr>
        <p:spPr>
          <a:xfrm>
            <a:off x="800100" y="642594"/>
            <a:ext cx="75438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g2d4f5e0a346_0_1105"/>
          <p:cNvSpPr txBox="1">
            <a:spLocks noGrp="1"/>
          </p:cNvSpPr>
          <p:nvPr>
            <p:ph type="body" idx="1"/>
          </p:nvPr>
        </p:nvSpPr>
        <p:spPr>
          <a:xfrm>
            <a:off x="800100" y="2103120"/>
            <a:ext cx="3566400" cy="37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Char char="◦"/>
              <a:defRPr sz="1800"/>
            </a:lvl1pPr>
            <a:lvl2pPr marL="914400" lvl="1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Char char="◦"/>
              <a:defRPr sz="1600"/>
            </a:lvl2pPr>
            <a:lvl3pPr marL="1371600" lvl="2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3pPr>
            <a:lvl4pPr marL="1828800" lvl="3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5pPr>
            <a:lvl6pPr marL="2743200" lvl="5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6pPr>
            <a:lvl7pPr marL="3200400" lvl="6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7pPr>
            <a:lvl8pPr marL="3657600" lvl="7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8pPr>
            <a:lvl9pPr marL="4114800" lvl="8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9pPr>
          </a:lstStyle>
          <a:p>
            <a:endParaRPr/>
          </a:p>
        </p:txBody>
      </p:sp>
      <p:sp>
        <p:nvSpPr>
          <p:cNvPr id="242" name="Google Shape;242;g2d4f5e0a346_0_1105"/>
          <p:cNvSpPr txBox="1">
            <a:spLocks noGrp="1"/>
          </p:cNvSpPr>
          <p:nvPr>
            <p:ph type="body" idx="2"/>
          </p:nvPr>
        </p:nvSpPr>
        <p:spPr>
          <a:xfrm>
            <a:off x="4777740" y="2103120"/>
            <a:ext cx="3566400" cy="37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Char char="◦"/>
              <a:defRPr sz="1800"/>
            </a:lvl1pPr>
            <a:lvl2pPr marL="914400" lvl="1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Char char="◦"/>
              <a:defRPr sz="1600"/>
            </a:lvl2pPr>
            <a:lvl3pPr marL="1371600" lvl="2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3pPr>
            <a:lvl4pPr marL="1828800" lvl="3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5pPr>
            <a:lvl6pPr marL="2743200" lvl="5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6pPr>
            <a:lvl7pPr marL="3200400" lvl="6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7pPr>
            <a:lvl8pPr marL="3657600" lvl="7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8pPr>
            <a:lvl9pPr marL="4114800" lvl="8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9pPr>
          </a:lstStyle>
          <a:p>
            <a:endParaRPr/>
          </a:p>
        </p:txBody>
      </p:sp>
      <p:sp>
        <p:nvSpPr>
          <p:cNvPr id="243" name="Google Shape;243;g2d4f5e0a346_0_1105"/>
          <p:cNvSpPr txBox="1">
            <a:spLocks noGrp="1"/>
          </p:cNvSpPr>
          <p:nvPr>
            <p:ph type="dt" idx="10"/>
          </p:nvPr>
        </p:nvSpPr>
        <p:spPr>
          <a:xfrm>
            <a:off x="205740" y="6307672"/>
            <a:ext cx="20574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4" name="Google Shape;244;g2d4f5e0a346_0_1105"/>
          <p:cNvSpPr txBox="1">
            <a:spLocks noGrp="1"/>
          </p:cNvSpPr>
          <p:nvPr>
            <p:ph type="ftr" idx="11"/>
          </p:nvPr>
        </p:nvSpPr>
        <p:spPr>
          <a:xfrm>
            <a:off x="2617470" y="6307672"/>
            <a:ext cx="39093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5" name="Google Shape;245;g2d4f5e0a346_0_1105"/>
          <p:cNvSpPr txBox="1">
            <a:spLocks noGrp="1"/>
          </p:cNvSpPr>
          <p:nvPr>
            <p:ph type="sldNum" idx="12"/>
          </p:nvPr>
        </p:nvSpPr>
        <p:spPr>
          <a:xfrm>
            <a:off x="7852410" y="6307672"/>
            <a:ext cx="10974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/>
              <a:t>‹Nº›</a:t>
            </a:fld>
            <a:endParaRPr/>
          </a:p>
        </p:txBody>
      </p:sp>
      <p:grpSp>
        <p:nvGrpSpPr>
          <p:cNvPr id="246" name="Google Shape;246;g2d4f5e0a346_0_1105"/>
          <p:cNvGrpSpPr/>
          <p:nvPr/>
        </p:nvGrpSpPr>
        <p:grpSpPr>
          <a:xfrm>
            <a:off x="8221974" y="5678470"/>
            <a:ext cx="926107" cy="1051238"/>
            <a:chOff x="5626893" y="3026568"/>
            <a:chExt cx="937260" cy="800760"/>
          </a:xfrm>
        </p:grpSpPr>
        <p:sp>
          <p:nvSpPr>
            <p:cNvPr id="247" name="Google Shape;247;g2d4f5e0a346_0_1105"/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/>
              <a:ahLst/>
              <a:cxnLst/>
              <a:rect l="l" t="t" r="r" b="b"/>
              <a:pathLst>
                <a:path w="923925" h="590550" extrusionOk="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>
              <a:gsLst>
                <a:gs pos="0">
                  <a:srgbClr val="27CED7">
                    <a:alpha val="5882"/>
                  </a:srgbClr>
                </a:gs>
                <a:gs pos="3000">
                  <a:srgbClr val="27CED7">
                    <a:alpha val="5882"/>
                  </a:srgbClr>
                </a:gs>
                <a:gs pos="100000">
                  <a:srgbClr val="27CED7">
                    <a:alpha val="4980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48" name="Google Shape;248;g2d4f5e0a346_0_1105"/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/>
              <a:ahLst/>
              <a:cxnLst/>
              <a:rect l="l" t="t" r="r" b="b"/>
              <a:pathLst>
                <a:path w="933450" h="771525" extrusionOk="0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3000">
                  <a:schemeClr val="accent3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249" name="Google Shape;249;g2d4f5e0a346_0_1105"/>
          <p:cNvGrpSpPr/>
          <p:nvPr/>
        </p:nvGrpSpPr>
        <p:grpSpPr>
          <a:xfrm>
            <a:off x="-9536" y="-12715"/>
            <a:ext cx="5576225" cy="5461206"/>
            <a:chOff x="-12715" y="-12715"/>
            <a:chExt cx="7434967" cy="5461206"/>
          </a:xfrm>
        </p:grpSpPr>
        <p:sp>
          <p:nvSpPr>
            <p:cNvPr id="250" name="Google Shape;250;g2d4f5e0a346_0_1105"/>
            <p:cNvSpPr/>
            <p:nvPr/>
          </p:nvSpPr>
          <p:spPr>
            <a:xfrm>
              <a:off x="5931446" y="-12715"/>
              <a:ext cx="1207387" cy="1143841"/>
            </a:xfrm>
            <a:custGeom>
              <a:avLst/>
              <a:gdLst/>
              <a:ahLst/>
              <a:cxnLst/>
              <a:rect l="l" t="t" r="r" b="b"/>
              <a:pathLst>
                <a:path w="1207387" h="1143841" extrusionOk="0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rgbClr val="E3DED1">
                    <a:alpha val="4705"/>
                  </a:srgbClr>
                </a:gs>
                <a:gs pos="100000">
                  <a:srgbClr val="E3DED1">
                    <a:alpha val="20000"/>
                  </a:srgbClr>
                </a:gs>
              </a:gsLst>
              <a:lin ang="317991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51" name="Google Shape;251;g2d4f5e0a346_0_1105"/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/>
              <a:ahLst/>
              <a:cxnLst/>
              <a:rect l="l" t="t" r="r" b="b"/>
              <a:pathLst>
                <a:path w="2071623" h="635467" extrusionOk="0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4705"/>
                  </a:srgbClr>
                </a:gs>
                <a:gs pos="100000">
                  <a:srgbClr val="000000">
                    <a:alpha val="20000"/>
                  </a:srgbClr>
                </a:gs>
              </a:gsLst>
              <a:lin ang="983986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52" name="Google Shape;252;g2d4f5e0a346_0_1105"/>
            <p:cNvSpPr/>
            <p:nvPr/>
          </p:nvSpPr>
          <p:spPr>
            <a:xfrm>
              <a:off x="-12715" y="4546128"/>
              <a:ext cx="2287682" cy="902363"/>
            </a:xfrm>
            <a:custGeom>
              <a:avLst/>
              <a:gdLst/>
              <a:ahLst/>
              <a:cxnLst/>
              <a:rect l="l" t="t" r="r" b="b"/>
              <a:pathLst>
                <a:path w="2287682" h="902363" extrusionOk="0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l="-71080" t="19269" r="1769" b="-35679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53" name="Google Shape;253;g2d4f5e0a346_0_1105"/>
            <p:cNvSpPr/>
            <p:nvPr/>
          </p:nvSpPr>
          <p:spPr>
            <a:xfrm>
              <a:off x="5820875" y="-12715"/>
              <a:ext cx="1601377" cy="1461574"/>
            </a:xfrm>
            <a:custGeom>
              <a:avLst/>
              <a:gdLst/>
              <a:ahLst/>
              <a:cxnLst/>
              <a:rect l="l" t="t" r="r" b="b"/>
              <a:pathLst>
                <a:path w="1601377" h="1461574" extrusionOk="0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l="9979" t="-142508" r="-99560" b="9277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ntenido con título" type="objTx">
  <p:cSld name="OBJECT_WITH_CAPTION_TEXT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g2d4f5e0a346_0_1120"/>
          <p:cNvSpPr/>
          <p:nvPr/>
        </p:nvSpPr>
        <p:spPr>
          <a:xfrm>
            <a:off x="184147" y="237744"/>
            <a:ext cx="6398700" cy="638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6" name="Google Shape;256;g2d4f5e0a346_0_1120"/>
          <p:cNvSpPr/>
          <p:nvPr/>
        </p:nvSpPr>
        <p:spPr>
          <a:xfrm>
            <a:off x="6765290" y="237744"/>
            <a:ext cx="2194800" cy="6382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7" name="Google Shape;257;g2d4f5e0a346_0_1120"/>
          <p:cNvSpPr txBox="1">
            <a:spLocks noGrp="1"/>
          </p:cNvSpPr>
          <p:nvPr>
            <p:ph type="title"/>
          </p:nvPr>
        </p:nvSpPr>
        <p:spPr>
          <a:xfrm>
            <a:off x="6972300" y="607392"/>
            <a:ext cx="1823100" cy="16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 cap="none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8" name="Google Shape;258;g2d4f5e0a346_0_1120"/>
          <p:cNvSpPr txBox="1">
            <a:spLocks noGrp="1"/>
          </p:cNvSpPr>
          <p:nvPr>
            <p:ph type="body" idx="1"/>
          </p:nvPr>
        </p:nvSpPr>
        <p:spPr>
          <a:xfrm>
            <a:off x="514350" y="609600"/>
            <a:ext cx="5829300" cy="533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Char char="◦"/>
              <a:defRPr sz="1800"/>
            </a:lvl1pPr>
            <a:lvl2pPr marL="914400" lvl="1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Char char="◦"/>
              <a:defRPr sz="1600"/>
            </a:lvl2pPr>
            <a:lvl3pPr marL="1371600" lvl="2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3pPr>
            <a:lvl4pPr marL="1828800" lvl="3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4pPr>
            <a:lvl5pPr marL="2286000" lvl="4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5pPr>
            <a:lvl6pPr marL="2743200" lvl="5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6pPr>
            <a:lvl7pPr marL="3200400" lvl="6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7pPr>
            <a:lvl8pPr marL="3657600" lvl="7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8pPr>
            <a:lvl9pPr marL="4114800" lvl="8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Char char="◦"/>
              <a:defRPr sz="1400"/>
            </a:lvl9pPr>
          </a:lstStyle>
          <a:p>
            <a:endParaRPr/>
          </a:p>
        </p:txBody>
      </p:sp>
      <p:sp>
        <p:nvSpPr>
          <p:cNvPr id="259" name="Google Shape;259;g2d4f5e0a346_0_1120"/>
          <p:cNvSpPr txBox="1">
            <a:spLocks noGrp="1"/>
          </p:cNvSpPr>
          <p:nvPr>
            <p:ph type="body" idx="2"/>
          </p:nvPr>
        </p:nvSpPr>
        <p:spPr>
          <a:xfrm>
            <a:off x="6972300" y="2286000"/>
            <a:ext cx="1823100" cy="35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60" name="Google Shape;260;g2d4f5e0a346_0_1120"/>
          <p:cNvSpPr txBox="1">
            <a:spLocks noGrp="1"/>
          </p:cNvSpPr>
          <p:nvPr>
            <p:ph type="dt" idx="10"/>
          </p:nvPr>
        </p:nvSpPr>
        <p:spPr>
          <a:xfrm>
            <a:off x="205740" y="6307672"/>
            <a:ext cx="20574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1" name="Google Shape;261;g2d4f5e0a346_0_1120"/>
          <p:cNvSpPr txBox="1">
            <a:spLocks noGrp="1"/>
          </p:cNvSpPr>
          <p:nvPr>
            <p:ph type="ftr" idx="11"/>
          </p:nvPr>
        </p:nvSpPr>
        <p:spPr>
          <a:xfrm>
            <a:off x="2617470" y="6307672"/>
            <a:ext cx="39093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2" name="Google Shape;262;g2d4f5e0a346_0_1120"/>
          <p:cNvSpPr txBox="1">
            <a:spLocks noGrp="1"/>
          </p:cNvSpPr>
          <p:nvPr>
            <p:ph type="sldNum" idx="12"/>
          </p:nvPr>
        </p:nvSpPr>
        <p:spPr>
          <a:xfrm>
            <a:off x="7795258" y="6223002"/>
            <a:ext cx="10974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/>
              <a:t>‹Nº›</a:t>
            </a:fld>
            <a:endParaRPr/>
          </a:p>
        </p:txBody>
      </p:sp>
      <p:sp>
        <p:nvSpPr>
          <p:cNvPr id="263" name="Google Shape;263;g2d4f5e0a346_0_1120"/>
          <p:cNvSpPr/>
          <p:nvPr/>
        </p:nvSpPr>
        <p:spPr>
          <a:xfrm>
            <a:off x="6868160" y="374904"/>
            <a:ext cx="1988700" cy="6108300"/>
          </a:xfrm>
          <a:prstGeom prst="rect">
            <a:avLst/>
          </a:prstGeom>
          <a:noFill/>
          <a:ln w="9525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64" name="Google Shape;264;g2d4f5e0a346_0_1120"/>
          <p:cNvGrpSpPr/>
          <p:nvPr/>
        </p:nvGrpSpPr>
        <p:grpSpPr>
          <a:xfrm>
            <a:off x="8221974" y="5678470"/>
            <a:ext cx="926107" cy="1051238"/>
            <a:chOff x="5626893" y="3026568"/>
            <a:chExt cx="937260" cy="800760"/>
          </a:xfrm>
        </p:grpSpPr>
        <p:sp>
          <p:nvSpPr>
            <p:cNvPr id="265" name="Google Shape;265;g2d4f5e0a346_0_1120"/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/>
              <a:ahLst/>
              <a:cxnLst/>
              <a:rect l="l" t="t" r="r" b="b"/>
              <a:pathLst>
                <a:path w="923925" h="590550" extrusionOk="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>
              <a:gsLst>
                <a:gs pos="0">
                  <a:srgbClr val="27CED7">
                    <a:alpha val="5882"/>
                  </a:srgbClr>
                </a:gs>
                <a:gs pos="3000">
                  <a:srgbClr val="27CED7">
                    <a:alpha val="5882"/>
                  </a:srgbClr>
                </a:gs>
                <a:gs pos="100000">
                  <a:srgbClr val="27CED7">
                    <a:alpha val="4980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66" name="Google Shape;266;g2d4f5e0a346_0_1120"/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/>
              <a:ahLst/>
              <a:cxnLst/>
              <a:rect l="l" t="t" r="r" b="b"/>
              <a:pathLst>
                <a:path w="933450" h="771525" extrusionOk="0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3000">
                  <a:schemeClr val="accent3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267" name="Google Shape;267;g2d4f5e0a346_0_1120"/>
          <p:cNvSpPr/>
          <p:nvPr/>
        </p:nvSpPr>
        <p:spPr>
          <a:xfrm>
            <a:off x="-18388" y="970945"/>
            <a:ext cx="3440287" cy="1237655"/>
          </a:xfrm>
          <a:custGeom>
            <a:avLst/>
            <a:gdLst/>
            <a:ahLst/>
            <a:cxnLst/>
            <a:rect l="l" t="t" r="r" b="b"/>
            <a:pathLst>
              <a:path w="3457575" h="942975" extrusionOk="0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>
            <a:gsLst>
              <a:gs pos="0">
                <a:srgbClr val="2683C6">
                  <a:alpha val="9803"/>
                </a:srgbClr>
              </a:gs>
              <a:gs pos="88000">
                <a:srgbClr val="2683C6">
                  <a:alpha val="49803"/>
                </a:srgbClr>
              </a:gs>
              <a:gs pos="100000">
                <a:srgbClr val="2683C6">
                  <a:alpha val="49803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8" name="Google Shape;268;g2d4f5e0a346_0_1120"/>
          <p:cNvSpPr/>
          <p:nvPr/>
        </p:nvSpPr>
        <p:spPr>
          <a:xfrm>
            <a:off x="-19594" y="587196"/>
            <a:ext cx="3663984" cy="1632656"/>
          </a:xfrm>
          <a:custGeom>
            <a:avLst/>
            <a:gdLst/>
            <a:ahLst/>
            <a:cxnLst/>
            <a:rect l="l" t="t" r="r" b="b"/>
            <a:pathLst>
              <a:path w="4885312" h="1632656" extrusionOk="0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9000">
                <a:schemeClr val="accent1"/>
              </a:gs>
              <a:gs pos="100000">
                <a:schemeClr val="accent2"/>
              </a:gs>
            </a:gsLst>
            <a:lin ang="35993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69" name="Google Shape;269;g2d4f5e0a346_0_1120"/>
          <p:cNvSpPr/>
          <p:nvPr/>
        </p:nvSpPr>
        <p:spPr>
          <a:xfrm>
            <a:off x="4562474" y="-12701"/>
            <a:ext cx="819230" cy="1016100"/>
          </a:xfrm>
          <a:custGeom>
            <a:avLst/>
            <a:gdLst/>
            <a:ahLst/>
            <a:cxnLst/>
            <a:rect l="l" t="t" r="r" b="b"/>
            <a:pathLst>
              <a:path w="1092307" h="1016100" extrusionOk="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rgbClr val="3E8853">
                  <a:alpha val="4705"/>
                </a:srgbClr>
              </a:gs>
              <a:gs pos="100000">
                <a:srgbClr val="E3DED1">
                  <a:alpha val="20000"/>
                </a:srgbClr>
              </a:gs>
            </a:gsLst>
            <a:lin ang="3179916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270" name="Google Shape;270;g2d4f5e0a346_0_1120"/>
          <p:cNvSpPr/>
          <p:nvPr/>
        </p:nvSpPr>
        <p:spPr>
          <a:xfrm>
            <a:off x="4479599" y="-12701"/>
            <a:ext cx="1114535" cy="1333631"/>
          </a:xfrm>
          <a:custGeom>
            <a:avLst/>
            <a:gdLst/>
            <a:ahLst/>
            <a:cxnLst/>
            <a:rect l="l" t="t" r="r" b="b"/>
            <a:pathLst>
              <a:path w="1486046" h="1333631" extrusionOk="0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l="10559" t="-152630" r="-103956" b="10229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Imagen con título" type="picTx">
  <p:cSld name="PICTURE_WITH_CAPTION_TEXT"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2d4f5e0a346_0_1137"/>
          <p:cNvSpPr/>
          <p:nvPr/>
        </p:nvSpPr>
        <p:spPr>
          <a:xfrm>
            <a:off x="6765290" y="237744"/>
            <a:ext cx="2194800" cy="6382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3" name="Google Shape;273;g2d4f5e0a346_0_1137"/>
          <p:cNvSpPr txBox="1">
            <a:spLocks noGrp="1"/>
          </p:cNvSpPr>
          <p:nvPr>
            <p:ph type="title"/>
          </p:nvPr>
        </p:nvSpPr>
        <p:spPr>
          <a:xfrm>
            <a:off x="6972300" y="603504"/>
            <a:ext cx="1824300" cy="164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Font typeface="Century Gothic"/>
              <a:buNone/>
              <a:defRPr sz="2800" b="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4" name="Google Shape;274;g2d4f5e0a346_0_1137"/>
          <p:cNvSpPr>
            <a:spLocks noGrp="1"/>
          </p:cNvSpPr>
          <p:nvPr>
            <p:ph type="pic" idx="2"/>
          </p:nvPr>
        </p:nvSpPr>
        <p:spPr>
          <a:xfrm>
            <a:off x="171449" y="237744"/>
            <a:ext cx="6398700" cy="6382500"/>
          </a:xfrm>
          <a:prstGeom prst="rect">
            <a:avLst/>
          </a:prstGeom>
          <a:solidFill>
            <a:srgbClr val="76CEEF"/>
          </a:solidFill>
          <a:ln>
            <a:noFill/>
          </a:ln>
        </p:spPr>
      </p:sp>
      <p:sp>
        <p:nvSpPr>
          <p:cNvPr id="275" name="Google Shape;275;g2d4f5e0a346_0_1137"/>
          <p:cNvSpPr txBox="1">
            <a:spLocks noGrp="1"/>
          </p:cNvSpPr>
          <p:nvPr>
            <p:ph type="body" idx="1"/>
          </p:nvPr>
        </p:nvSpPr>
        <p:spPr>
          <a:xfrm>
            <a:off x="6972300" y="2286000"/>
            <a:ext cx="1824300" cy="350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10000"/>
              </a:lnSpc>
              <a:spcBef>
                <a:spcPts val="800"/>
              </a:spcBef>
              <a:spcAft>
                <a:spcPts val="0"/>
              </a:spcAft>
              <a:buSzPts val="1400"/>
              <a:buNone/>
              <a:defRPr sz="1400">
                <a:solidFill>
                  <a:srgbClr val="FFFFFF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5pPr>
            <a:lvl6pPr marL="2743200" lvl="5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7pPr>
            <a:lvl8pPr marL="3657600" lvl="7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8pPr>
            <a:lvl9pPr marL="4114800" lvl="8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900"/>
              <a:buNone/>
              <a:defRPr sz="900"/>
            </a:lvl9pPr>
          </a:lstStyle>
          <a:p>
            <a:endParaRPr/>
          </a:p>
        </p:txBody>
      </p:sp>
      <p:sp>
        <p:nvSpPr>
          <p:cNvPr id="276" name="Google Shape;276;g2d4f5e0a346_0_1137"/>
          <p:cNvSpPr txBox="1">
            <a:spLocks noGrp="1"/>
          </p:cNvSpPr>
          <p:nvPr>
            <p:ph type="dt" idx="10"/>
          </p:nvPr>
        </p:nvSpPr>
        <p:spPr>
          <a:xfrm>
            <a:off x="205740" y="6307672"/>
            <a:ext cx="20574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rgbClr val="FFFFFF"/>
                </a:solidFill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7" name="Google Shape;277;g2d4f5e0a346_0_1137"/>
          <p:cNvSpPr txBox="1">
            <a:spLocks noGrp="1"/>
          </p:cNvSpPr>
          <p:nvPr>
            <p:ph type="ftr" idx="11"/>
          </p:nvPr>
        </p:nvSpPr>
        <p:spPr>
          <a:xfrm>
            <a:off x="2617470" y="6307672"/>
            <a:ext cx="39093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1400"/>
              <a:buNone/>
              <a:defRPr sz="1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g2d4f5e0a346_0_1137"/>
          <p:cNvSpPr txBox="1">
            <a:spLocks noGrp="1"/>
          </p:cNvSpPr>
          <p:nvPr>
            <p:ph type="sldNum" idx="12"/>
          </p:nvPr>
        </p:nvSpPr>
        <p:spPr>
          <a:xfrm>
            <a:off x="7797546" y="6227064"/>
            <a:ext cx="10974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spcBef>
                <a:spcPts val="0"/>
              </a:spcBef>
              <a:buNone/>
              <a:defRPr sz="1000">
                <a:solidFill>
                  <a:srgbClr val="FFFFF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/>
              <a:t>‹Nº›</a:t>
            </a:fld>
            <a:endParaRPr/>
          </a:p>
        </p:txBody>
      </p:sp>
      <p:sp>
        <p:nvSpPr>
          <p:cNvPr id="279" name="Google Shape;279;g2d4f5e0a346_0_1137"/>
          <p:cNvSpPr/>
          <p:nvPr/>
        </p:nvSpPr>
        <p:spPr>
          <a:xfrm>
            <a:off x="6868160" y="374904"/>
            <a:ext cx="1988700" cy="6108300"/>
          </a:xfrm>
          <a:prstGeom prst="rect">
            <a:avLst/>
          </a:prstGeom>
          <a:noFill/>
          <a:ln w="9525" cap="sq" cmpd="sng">
            <a:solidFill>
              <a:srgbClr val="FFFFFF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g2d4f5e0a346_0_1146"/>
          <p:cNvSpPr txBox="1">
            <a:spLocks noGrp="1"/>
          </p:cNvSpPr>
          <p:nvPr>
            <p:ph type="title"/>
          </p:nvPr>
        </p:nvSpPr>
        <p:spPr>
          <a:xfrm>
            <a:off x="800100" y="642594"/>
            <a:ext cx="75438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2" name="Google Shape;282;g2d4f5e0a346_0_1146"/>
          <p:cNvSpPr txBox="1">
            <a:spLocks noGrp="1"/>
          </p:cNvSpPr>
          <p:nvPr>
            <p:ph type="body" idx="1"/>
          </p:nvPr>
        </p:nvSpPr>
        <p:spPr>
          <a:xfrm rot="5400000">
            <a:off x="2606100" y="297120"/>
            <a:ext cx="3931800" cy="754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Char char="◦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283" name="Google Shape;283;g2d4f5e0a346_0_1146"/>
          <p:cNvSpPr txBox="1">
            <a:spLocks noGrp="1"/>
          </p:cNvSpPr>
          <p:nvPr>
            <p:ph type="dt" idx="10"/>
          </p:nvPr>
        </p:nvSpPr>
        <p:spPr>
          <a:xfrm>
            <a:off x="205740" y="6307672"/>
            <a:ext cx="20574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4" name="Google Shape;284;g2d4f5e0a346_0_1146"/>
          <p:cNvSpPr txBox="1">
            <a:spLocks noGrp="1"/>
          </p:cNvSpPr>
          <p:nvPr>
            <p:ph type="ftr" idx="11"/>
          </p:nvPr>
        </p:nvSpPr>
        <p:spPr>
          <a:xfrm>
            <a:off x="2617470" y="6307672"/>
            <a:ext cx="39093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5" name="Google Shape;285;g2d4f5e0a346_0_1146"/>
          <p:cNvSpPr txBox="1">
            <a:spLocks noGrp="1"/>
          </p:cNvSpPr>
          <p:nvPr>
            <p:ph type="sldNum" idx="12"/>
          </p:nvPr>
        </p:nvSpPr>
        <p:spPr>
          <a:xfrm>
            <a:off x="7852410" y="6307672"/>
            <a:ext cx="10974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contenido">
  <p:cSld name="Título y contenido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oogle Shape;22;g2d3f56df9ff_0_344"/>
          <p:cNvGrpSpPr/>
          <p:nvPr/>
        </p:nvGrpSpPr>
        <p:grpSpPr>
          <a:xfrm>
            <a:off x="8221974" y="5678470"/>
            <a:ext cx="926107" cy="1051238"/>
            <a:chOff x="5626893" y="3026568"/>
            <a:chExt cx="937260" cy="800760"/>
          </a:xfrm>
        </p:grpSpPr>
        <p:sp>
          <p:nvSpPr>
            <p:cNvPr id="23" name="Google Shape;23;g2d3f56df9ff_0_344"/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/>
              <a:ahLst/>
              <a:cxnLst/>
              <a:rect l="l" t="t" r="r" b="b"/>
              <a:pathLst>
                <a:path w="923925" h="590550" extrusionOk="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>
              <a:gsLst>
                <a:gs pos="0">
                  <a:srgbClr val="3DA800">
                    <a:alpha val="5490"/>
                  </a:srgbClr>
                </a:gs>
                <a:gs pos="3000">
                  <a:srgbClr val="3DA800">
                    <a:alpha val="5490"/>
                  </a:srgbClr>
                </a:gs>
                <a:gs pos="100000">
                  <a:srgbClr val="3DA800">
                    <a:alpha val="49411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24" name="Google Shape;24;g2d3f56df9ff_0_344"/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/>
              <a:ahLst/>
              <a:cxnLst/>
              <a:rect l="l" t="t" r="r" b="b"/>
              <a:pathLst>
                <a:path w="933450" h="771525" extrusionOk="0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3000">
                  <a:schemeClr val="accent3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25" name="Google Shape;25;g2d3f56df9ff_0_344"/>
          <p:cNvSpPr/>
          <p:nvPr/>
        </p:nvSpPr>
        <p:spPr>
          <a:xfrm>
            <a:off x="-18388" y="519002"/>
            <a:ext cx="3440287" cy="1237655"/>
          </a:xfrm>
          <a:custGeom>
            <a:avLst/>
            <a:gdLst/>
            <a:ahLst/>
            <a:cxnLst/>
            <a:rect l="l" t="t" r="r" b="b"/>
            <a:pathLst>
              <a:path w="3457575" h="942975" extrusionOk="0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>
            <a:gsLst>
              <a:gs pos="0">
                <a:srgbClr val="008EDC">
                  <a:alpha val="9411"/>
                </a:srgbClr>
              </a:gs>
              <a:gs pos="88000">
                <a:srgbClr val="008EDC">
                  <a:alpha val="49411"/>
                </a:srgbClr>
              </a:gs>
              <a:gs pos="100000">
                <a:srgbClr val="008EDC">
                  <a:alpha val="49411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sp>
        <p:nvSpPr>
          <p:cNvPr id="26" name="Google Shape;26;g2d3f56df9ff_0_344"/>
          <p:cNvSpPr txBox="1">
            <a:spLocks noGrp="1"/>
          </p:cNvSpPr>
          <p:nvPr>
            <p:ph type="dt" idx="10"/>
          </p:nvPr>
        </p:nvSpPr>
        <p:spPr>
          <a:xfrm>
            <a:off x="3391444" y="5945824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7" name="Google Shape;27;g2d3f56df9ff_0_344"/>
          <p:cNvSpPr txBox="1">
            <a:spLocks noGrp="1"/>
          </p:cNvSpPr>
          <p:nvPr>
            <p:ph type="ftr" idx="11"/>
          </p:nvPr>
        </p:nvSpPr>
        <p:spPr>
          <a:xfrm>
            <a:off x="683419" y="5771536"/>
            <a:ext cx="2057400" cy="53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ctr" anchorCtr="0">
            <a:noAutofit/>
          </a:bodyPr>
          <a:lstStyle>
            <a:lvl1pPr marR="0" lvl="0" algn="l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Google Shape;28;g2d3f56df9ff_0_344"/>
          <p:cNvSpPr txBox="1">
            <a:spLocks noGrp="1"/>
          </p:cNvSpPr>
          <p:nvPr>
            <p:ph type="sldNum" idx="12"/>
          </p:nvPr>
        </p:nvSpPr>
        <p:spPr>
          <a:xfrm>
            <a:off x="8372807" y="5945824"/>
            <a:ext cx="481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0" marR="0" lv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/>
              <a:t>‹Nº›</a:t>
            </a:fld>
            <a:endParaRPr/>
          </a:p>
        </p:txBody>
      </p:sp>
      <p:sp>
        <p:nvSpPr>
          <p:cNvPr id="29" name="Google Shape;29;g2d3f56df9ff_0_344"/>
          <p:cNvSpPr/>
          <p:nvPr/>
        </p:nvSpPr>
        <p:spPr>
          <a:xfrm>
            <a:off x="-19594" y="135253"/>
            <a:ext cx="3663984" cy="1632656"/>
          </a:xfrm>
          <a:custGeom>
            <a:avLst/>
            <a:gdLst/>
            <a:ahLst/>
            <a:cxnLst/>
            <a:rect l="l" t="t" r="r" b="b"/>
            <a:pathLst>
              <a:path w="4885312" h="1632656" extrusionOk="0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9000">
                <a:schemeClr val="accent1"/>
              </a:gs>
              <a:gs pos="100000">
                <a:schemeClr val="accent2"/>
              </a:gs>
            </a:gsLst>
            <a:lin ang="35993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dk1"/>
              </a:solidFill>
              <a:latin typeface="Libre Franklin"/>
              <a:ea typeface="Libre Franklin"/>
              <a:cs typeface="Libre Franklin"/>
              <a:sym typeface="Libre Franklin"/>
            </a:endParaRPr>
          </a:p>
        </p:txBody>
      </p:sp>
      <p:grpSp>
        <p:nvGrpSpPr>
          <p:cNvPr id="30" name="Google Shape;30;g2d3f56df9ff_0_344"/>
          <p:cNvGrpSpPr/>
          <p:nvPr/>
        </p:nvGrpSpPr>
        <p:grpSpPr>
          <a:xfrm>
            <a:off x="-9536" y="-12715"/>
            <a:ext cx="5576225" cy="5461206"/>
            <a:chOff x="-12715" y="-12715"/>
            <a:chExt cx="7434967" cy="5461206"/>
          </a:xfrm>
        </p:grpSpPr>
        <p:sp>
          <p:nvSpPr>
            <p:cNvPr id="31" name="Google Shape;31;g2d3f56df9ff_0_344"/>
            <p:cNvSpPr/>
            <p:nvPr/>
          </p:nvSpPr>
          <p:spPr>
            <a:xfrm>
              <a:off x="5931446" y="-12715"/>
              <a:ext cx="1207387" cy="1143841"/>
            </a:xfrm>
            <a:custGeom>
              <a:avLst/>
              <a:gdLst/>
              <a:ahLst/>
              <a:cxnLst/>
              <a:rect l="l" t="t" r="r" b="b"/>
              <a:pathLst>
                <a:path w="1207387" h="1143841" extrusionOk="0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rgbClr val="C07400">
                    <a:alpha val="4313"/>
                  </a:srgbClr>
                </a:gs>
                <a:gs pos="100000">
                  <a:srgbClr val="C07400">
                    <a:alpha val="20000"/>
                  </a:srgbClr>
                </a:gs>
              </a:gsLst>
              <a:lin ang="317991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32" name="Google Shape;32;g2d3f56df9ff_0_344"/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/>
              <a:ahLst/>
              <a:cxnLst/>
              <a:rect l="l" t="t" r="r" b="b"/>
              <a:pathLst>
                <a:path w="2071623" h="635467" extrusionOk="0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rgbClr val="9D0F00">
                    <a:alpha val="4313"/>
                  </a:srgbClr>
                </a:gs>
                <a:gs pos="100000">
                  <a:srgbClr val="9D0F00">
                    <a:alpha val="20000"/>
                  </a:srgbClr>
                </a:gs>
              </a:gsLst>
              <a:lin ang="983986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33" name="Google Shape;33;g2d3f56df9ff_0_344"/>
            <p:cNvSpPr/>
            <p:nvPr/>
          </p:nvSpPr>
          <p:spPr>
            <a:xfrm>
              <a:off x="-12715" y="4546128"/>
              <a:ext cx="2287682" cy="902363"/>
            </a:xfrm>
            <a:custGeom>
              <a:avLst/>
              <a:gdLst/>
              <a:ahLst/>
              <a:cxnLst/>
              <a:rect l="l" t="t" r="r" b="b"/>
              <a:pathLst>
                <a:path w="2287682" h="902363" extrusionOk="0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l="-71078" t="19268" r="1767" b="-35678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  <p:sp>
          <p:nvSpPr>
            <p:cNvPr id="34" name="Google Shape;34;g2d3f56df9ff_0_344"/>
            <p:cNvSpPr/>
            <p:nvPr/>
          </p:nvSpPr>
          <p:spPr>
            <a:xfrm>
              <a:off x="5820875" y="-12715"/>
              <a:ext cx="1601377" cy="1461574"/>
            </a:xfrm>
            <a:custGeom>
              <a:avLst/>
              <a:gdLst/>
              <a:ahLst/>
              <a:cxnLst/>
              <a:rect l="l" t="t" r="r" b="b"/>
              <a:pathLst>
                <a:path w="1601377" h="1461574" extrusionOk="0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l="9977" t="-142506" r="-99558" b="9275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Libre Franklin"/>
                <a:ea typeface="Libre Franklin"/>
                <a:cs typeface="Libre Franklin"/>
                <a:sym typeface="Libre Franklin"/>
              </a:endParaRPr>
            </a:p>
          </p:txBody>
        </p:sp>
      </p:grpSp>
      <p:sp>
        <p:nvSpPr>
          <p:cNvPr id="35" name="Google Shape;35;g2d3f56df9ff_0_344"/>
          <p:cNvSpPr txBox="1">
            <a:spLocks noGrp="1"/>
          </p:cNvSpPr>
          <p:nvPr>
            <p:ph type="title"/>
          </p:nvPr>
        </p:nvSpPr>
        <p:spPr>
          <a:xfrm rot="-557911">
            <a:off x="206730" y="356636"/>
            <a:ext cx="3312324" cy="1321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omic Sans MS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g2d3f56df9ff_0_344"/>
          <p:cNvSpPr txBox="1">
            <a:spLocks noGrp="1"/>
          </p:cNvSpPr>
          <p:nvPr>
            <p:ph type="body" idx="1"/>
          </p:nvPr>
        </p:nvSpPr>
        <p:spPr>
          <a:xfrm>
            <a:off x="683419" y="1825625"/>
            <a:ext cx="78321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●"/>
              <a:defRPr/>
            </a:lvl1pPr>
            <a:lvl2pPr marL="914400" lvl="1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○"/>
              <a:defRPr/>
            </a:lvl2pPr>
            <a:lvl3pPr marL="1371600" lvl="2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■"/>
              <a:defRPr/>
            </a:lvl3pPr>
            <a:lvl4pPr marL="1828800" lvl="3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●"/>
              <a:defRPr/>
            </a:lvl4pPr>
            <a:lvl5pPr marL="2286000" lvl="4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accent4"/>
              </a:buClr>
              <a:buSzPts val="1800"/>
              <a:buChar char="○"/>
              <a:defRPr/>
            </a:lvl5pPr>
            <a:lvl6pPr marL="2743200" lvl="5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■"/>
              <a:defRPr/>
            </a:lvl6pPr>
            <a:lvl7pPr marL="3200400" lvl="6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/>
            </a:lvl7pPr>
            <a:lvl8pPr marL="3657600" lvl="7" indent="-34290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Char char="○"/>
              <a:defRPr/>
            </a:lvl8pPr>
            <a:lvl9pPr marL="4114800" lvl="8" indent="-34290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g2d4f5e0a346_0_1152"/>
          <p:cNvSpPr txBox="1">
            <a:spLocks noGrp="1"/>
          </p:cNvSpPr>
          <p:nvPr>
            <p:ph type="title"/>
          </p:nvPr>
        </p:nvSpPr>
        <p:spPr>
          <a:xfrm rot="5400000">
            <a:off x="5000700" y="2505150"/>
            <a:ext cx="5257800" cy="17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8" name="Google Shape;288;g2d4f5e0a346_0_1152"/>
          <p:cNvSpPr txBox="1">
            <a:spLocks noGrp="1"/>
          </p:cNvSpPr>
          <p:nvPr>
            <p:ph type="body" idx="1"/>
          </p:nvPr>
        </p:nvSpPr>
        <p:spPr>
          <a:xfrm rot="5400000">
            <a:off x="1028700" y="361950"/>
            <a:ext cx="5257800" cy="605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Char char="◦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289" name="Google Shape;289;g2d4f5e0a346_0_1152"/>
          <p:cNvSpPr txBox="1">
            <a:spLocks noGrp="1"/>
          </p:cNvSpPr>
          <p:nvPr>
            <p:ph type="dt" idx="10"/>
          </p:nvPr>
        </p:nvSpPr>
        <p:spPr>
          <a:xfrm>
            <a:off x="205740" y="6307672"/>
            <a:ext cx="20574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0" name="Google Shape;290;g2d4f5e0a346_0_1152"/>
          <p:cNvSpPr txBox="1">
            <a:spLocks noGrp="1"/>
          </p:cNvSpPr>
          <p:nvPr>
            <p:ph type="ftr" idx="11"/>
          </p:nvPr>
        </p:nvSpPr>
        <p:spPr>
          <a:xfrm>
            <a:off x="2617470" y="6307672"/>
            <a:ext cx="39093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1" name="Google Shape;291;g2d4f5e0a346_0_1152"/>
          <p:cNvSpPr txBox="1">
            <a:spLocks noGrp="1"/>
          </p:cNvSpPr>
          <p:nvPr>
            <p:ph type="sldNum" idx="12"/>
          </p:nvPr>
        </p:nvSpPr>
        <p:spPr>
          <a:xfrm>
            <a:off x="7852410" y="6307672"/>
            <a:ext cx="10974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 con imagen">
  <p:cSld name="Encabezado de sección con imagen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3" name="Google Shape;293;g2d4f5e0a346_0_1158"/>
          <p:cNvGrpSpPr/>
          <p:nvPr/>
        </p:nvGrpSpPr>
        <p:grpSpPr>
          <a:xfrm>
            <a:off x="1485180" y="520107"/>
            <a:ext cx="7664541" cy="6350602"/>
            <a:chOff x="1980240" y="520107"/>
            <a:chExt cx="10219388" cy="6350602"/>
          </a:xfrm>
        </p:grpSpPr>
        <p:sp>
          <p:nvSpPr>
            <p:cNvPr id="294" name="Google Shape;294;g2d4f5e0a346_0_1158"/>
            <p:cNvSpPr/>
            <p:nvPr/>
          </p:nvSpPr>
          <p:spPr>
            <a:xfrm>
              <a:off x="1980240" y="2877450"/>
              <a:ext cx="3086392" cy="3988178"/>
            </a:xfrm>
            <a:custGeom>
              <a:avLst/>
              <a:gdLst/>
              <a:ahLst/>
              <a:cxnLst/>
              <a:rect l="l" t="t" r="r" b="b"/>
              <a:pathLst>
                <a:path w="3086392" h="3988178" extrusionOk="0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3000">
                  <a:schemeClr val="lt1"/>
                </a:gs>
                <a:gs pos="100000">
                  <a:srgbClr val="3E8853">
                    <a:alpha val="49803"/>
                  </a:srgbClr>
                </a:gs>
              </a:gsLst>
              <a:lin ang="427793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95" name="Google Shape;295;g2d4f5e0a346_0_1158"/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/>
              <a:ahLst/>
              <a:cxnLst/>
              <a:rect l="l" t="t" r="r" b="b"/>
              <a:pathLst>
                <a:path w="9233775" h="6350602" extrusionOk="0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3000">
                  <a:schemeClr val="accent5"/>
                </a:gs>
                <a:gs pos="100000">
                  <a:schemeClr val="lt2"/>
                </a:gs>
              </a:gsLst>
              <a:lin ang="809933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96" name="Google Shape;296;g2d4f5e0a346_0_1158"/>
            <p:cNvSpPr/>
            <p:nvPr/>
          </p:nvSpPr>
          <p:spPr>
            <a:xfrm>
              <a:off x="3270682" y="752539"/>
              <a:ext cx="8928946" cy="6109279"/>
            </a:xfrm>
            <a:custGeom>
              <a:avLst/>
              <a:gdLst/>
              <a:ahLst/>
              <a:cxnLst/>
              <a:rect l="l" t="t" r="r" b="b"/>
              <a:pathLst>
                <a:path w="8928946" h="6109279" extrusionOk="0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297" name="Google Shape;297;g2d4f5e0a346_0_1158"/>
          <p:cNvGrpSpPr/>
          <p:nvPr/>
        </p:nvGrpSpPr>
        <p:grpSpPr>
          <a:xfrm>
            <a:off x="8221974" y="5678470"/>
            <a:ext cx="926107" cy="1051238"/>
            <a:chOff x="5626893" y="3026568"/>
            <a:chExt cx="937260" cy="800760"/>
          </a:xfrm>
        </p:grpSpPr>
        <p:sp>
          <p:nvSpPr>
            <p:cNvPr id="298" name="Google Shape;298;g2d4f5e0a346_0_1158"/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/>
              <a:ahLst/>
              <a:cxnLst/>
              <a:rect l="l" t="t" r="r" b="b"/>
              <a:pathLst>
                <a:path w="923925" h="590550" extrusionOk="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>
              <a:gsLst>
                <a:gs pos="0">
                  <a:srgbClr val="27CED7">
                    <a:alpha val="5882"/>
                  </a:srgbClr>
                </a:gs>
                <a:gs pos="3000">
                  <a:srgbClr val="27CED7">
                    <a:alpha val="5882"/>
                  </a:srgbClr>
                </a:gs>
                <a:gs pos="100000">
                  <a:srgbClr val="27CED7">
                    <a:alpha val="4980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299" name="Google Shape;299;g2d4f5e0a346_0_1158"/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/>
              <a:ahLst/>
              <a:cxnLst/>
              <a:rect l="l" t="t" r="r" b="b"/>
              <a:pathLst>
                <a:path w="933450" h="771525" extrusionOk="0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3000">
                  <a:schemeClr val="accent3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300" name="Google Shape;300;g2d4f5e0a346_0_1158"/>
          <p:cNvSpPr/>
          <p:nvPr/>
        </p:nvSpPr>
        <p:spPr>
          <a:xfrm>
            <a:off x="-18388" y="970945"/>
            <a:ext cx="3440287" cy="1237655"/>
          </a:xfrm>
          <a:custGeom>
            <a:avLst/>
            <a:gdLst/>
            <a:ahLst/>
            <a:cxnLst/>
            <a:rect l="l" t="t" r="r" b="b"/>
            <a:pathLst>
              <a:path w="3457575" h="942975" extrusionOk="0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>
            <a:gsLst>
              <a:gs pos="0">
                <a:srgbClr val="2683C6">
                  <a:alpha val="9803"/>
                </a:srgbClr>
              </a:gs>
              <a:gs pos="88000">
                <a:srgbClr val="2683C6">
                  <a:alpha val="49803"/>
                </a:srgbClr>
              </a:gs>
              <a:gs pos="100000">
                <a:srgbClr val="2683C6">
                  <a:alpha val="49803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1" name="Google Shape;301;g2d4f5e0a346_0_1158"/>
          <p:cNvSpPr>
            <a:spLocks noGrp="1"/>
          </p:cNvSpPr>
          <p:nvPr>
            <p:ph type="pic" idx="2"/>
          </p:nvPr>
        </p:nvSpPr>
        <p:spPr>
          <a:xfrm>
            <a:off x="2485680" y="793217"/>
            <a:ext cx="6658500" cy="6064800"/>
          </a:xfrm>
          <a:prstGeom prst="rect">
            <a:avLst/>
          </a:prstGeom>
          <a:noFill/>
          <a:ln>
            <a:noFill/>
          </a:ln>
        </p:spPr>
      </p:sp>
      <p:sp>
        <p:nvSpPr>
          <p:cNvPr id="302" name="Google Shape;302;g2d4f5e0a346_0_1158"/>
          <p:cNvSpPr txBox="1">
            <a:spLocks noGrp="1"/>
          </p:cNvSpPr>
          <p:nvPr>
            <p:ph type="dt" idx="10"/>
          </p:nvPr>
        </p:nvSpPr>
        <p:spPr>
          <a:xfrm>
            <a:off x="205740" y="6307672"/>
            <a:ext cx="20574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3" name="Google Shape;303;g2d4f5e0a346_0_1158"/>
          <p:cNvSpPr txBox="1">
            <a:spLocks noGrp="1"/>
          </p:cNvSpPr>
          <p:nvPr>
            <p:ph type="ftr" idx="11"/>
          </p:nvPr>
        </p:nvSpPr>
        <p:spPr>
          <a:xfrm>
            <a:off x="2617470" y="6307672"/>
            <a:ext cx="39093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4" name="Google Shape;304;g2d4f5e0a346_0_1158"/>
          <p:cNvSpPr txBox="1">
            <a:spLocks noGrp="1"/>
          </p:cNvSpPr>
          <p:nvPr>
            <p:ph type="sldNum" idx="12"/>
          </p:nvPr>
        </p:nvSpPr>
        <p:spPr>
          <a:xfrm>
            <a:off x="7852410" y="6307672"/>
            <a:ext cx="10974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/>
              <a:t>‹Nº›</a:t>
            </a:fld>
            <a:endParaRPr/>
          </a:p>
        </p:txBody>
      </p:sp>
      <p:sp>
        <p:nvSpPr>
          <p:cNvPr id="305" name="Google Shape;305;g2d4f5e0a346_0_1158"/>
          <p:cNvSpPr/>
          <p:nvPr/>
        </p:nvSpPr>
        <p:spPr>
          <a:xfrm>
            <a:off x="-19594" y="587196"/>
            <a:ext cx="3663984" cy="1632656"/>
          </a:xfrm>
          <a:custGeom>
            <a:avLst/>
            <a:gdLst/>
            <a:ahLst/>
            <a:cxnLst/>
            <a:rect l="l" t="t" r="r" b="b"/>
            <a:pathLst>
              <a:path w="4885312" h="1632656" extrusionOk="0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9000">
                <a:schemeClr val="accent1"/>
              </a:gs>
              <a:gs pos="100000">
                <a:schemeClr val="accent2"/>
              </a:gs>
            </a:gsLst>
            <a:lin ang="35993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06" name="Google Shape;306;g2d4f5e0a346_0_1158"/>
          <p:cNvSpPr txBox="1">
            <a:spLocks noGrp="1"/>
          </p:cNvSpPr>
          <p:nvPr>
            <p:ph type="title"/>
          </p:nvPr>
        </p:nvSpPr>
        <p:spPr>
          <a:xfrm rot="-478517">
            <a:off x="596141" y="1002390"/>
            <a:ext cx="3061713" cy="699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  <a:defRPr sz="40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307" name="Google Shape;307;g2d4f5e0a346_0_1158"/>
          <p:cNvGrpSpPr/>
          <p:nvPr/>
        </p:nvGrpSpPr>
        <p:grpSpPr>
          <a:xfrm>
            <a:off x="-9536" y="-12715"/>
            <a:ext cx="5576225" cy="5461206"/>
            <a:chOff x="-12715" y="-12715"/>
            <a:chExt cx="7434967" cy="5461206"/>
          </a:xfrm>
        </p:grpSpPr>
        <p:sp>
          <p:nvSpPr>
            <p:cNvPr id="308" name="Google Shape;308;g2d4f5e0a346_0_1158"/>
            <p:cNvSpPr/>
            <p:nvPr/>
          </p:nvSpPr>
          <p:spPr>
            <a:xfrm>
              <a:off x="5931446" y="-12715"/>
              <a:ext cx="1207387" cy="1143841"/>
            </a:xfrm>
            <a:custGeom>
              <a:avLst/>
              <a:gdLst/>
              <a:ahLst/>
              <a:cxnLst/>
              <a:rect l="l" t="t" r="r" b="b"/>
              <a:pathLst>
                <a:path w="1207387" h="1143841" extrusionOk="0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rgbClr val="E3DED1">
                    <a:alpha val="4705"/>
                  </a:srgbClr>
                </a:gs>
                <a:gs pos="100000">
                  <a:srgbClr val="E3DED1">
                    <a:alpha val="20000"/>
                  </a:srgbClr>
                </a:gs>
              </a:gsLst>
              <a:lin ang="317991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09" name="Google Shape;309;g2d4f5e0a346_0_1158"/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/>
              <a:ahLst/>
              <a:cxnLst/>
              <a:rect l="l" t="t" r="r" b="b"/>
              <a:pathLst>
                <a:path w="2071623" h="635467" extrusionOk="0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4705"/>
                  </a:srgbClr>
                </a:gs>
                <a:gs pos="100000">
                  <a:srgbClr val="000000">
                    <a:alpha val="20000"/>
                  </a:srgbClr>
                </a:gs>
              </a:gsLst>
              <a:lin ang="983986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10" name="Google Shape;310;g2d4f5e0a346_0_1158"/>
            <p:cNvSpPr/>
            <p:nvPr/>
          </p:nvSpPr>
          <p:spPr>
            <a:xfrm>
              <a:off x="-12715" y="4546128"/>
              <a:ext cx="2287682" cy="902363"/>
            </a:xfrm>
            <a:custGeom>
              <a:avLst/>
              <a:gdLst/>
              <a:ahLst/>
              <a:cxnLst/>
              <a:rect l="l" t="t" r="r" b="b"/>
              <a:pathLst>
                <a:path w="2287682" h="902363" extrusionOk="0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l="-71080" t="19269" r="1769" b="-35679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11" name="Google Shape;311;g2d4f5e0a346_0_1158"/>
            <p:cNvSpPr/>
            <p:nvPr/>
          </p:nvSpPr>
          <p:spPr>
            <a:xfrm>
              <a:off x="5820875" y="-12715"/>
              <a:ext cx="1601377" cy="1461574"/>
            </a:xfrm>
            <a:custGeom>
              <a:avLst/>
              <a:gdLst/>
              <a:ahLst/>
              <a:cxnLst/>
              <a:rect l="l" t="t" r="r" b="b"/>
              <a:pathLst>
                <a:path w="1601377" h="1461574" extrusionOk="0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l="9979" t="-142508" r="-99560" b="9277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de texto 1">
  <p:cSld name="Diseño de texto 1"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3" name="Google Shape;313;g2d4f5e0a346_0_1178"/>
          <p:cNvGrpSpPr/>
          <p:nvPr/>
        </p:nvGrpSpPr>
        <p:grpSpPr>
          <a:xfrm>
            <a:off x="8221974" y="5678470"/>
            <a:ext cx="926107" cy="1051238"/>
            <a:chOff x="5626893" y="3026568"/>
            <a:chExt cx="937260" cy="800760"/>
          </a:xfrm>
        </p:grpSpPr>
        <p:sp>
          <p:nvSpPr>
            <p:cNvPr id="314" name="Google Shape;314;g2d4f5e0a346_0_1178"/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/>
              <a:ahLst/>
              <a:cxnLst/>
              <a:rect l="l" t="t" r="r" b="b"/>
              <a:pathLst>
                <a:path w="923925" h="590550" extrusionOk="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>
              <a:gsLst>
                <a:gs pos="0">
                  <a:srgbClr val="27CED7">
                    <a:alpha val="5882"/>
                  </a:srgbClr>
                </a:gs>
                <a:gs pos="3000">
                  <a:srgbClr val="27CED7">
                    <a:alpha val="5882"/>
                  </a:srgbClr>
                </a:gs>
                <a:gs pos="100000">
                  <a:srgbClr val="27CED7">
                    <a:alpha val="4980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15" name="Google Shape;315;g2d4f5e0a346_0_1178"/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/>
              <a:ahLst/>
              <a:cxnLst/>
              <a:rect l="l" t="t" r="r" b="b"/>
              <a:pathLst>
                <a:path w="933450" h="771525" extrusionOk="0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3000">
                  <a:schemeClr val="accent3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316" name="Google Shape;316;g2d4f5e0a346_0_1178"/>
          <p:cNvSpPr txBox="1">
            <a:spLocks noGrp="1"/>
          </p:cNvSpPr>
          <p:nvPr>
            <p:ph type="body" idx="1"/>
          </p:nvPr>
        </p:nvSpPr>
        <p:spPr>
          <a:xfrm>
            <a:off x="561022" y="2442380"/>
            <a:ext cx="2935200" cy="804600"/>
          </a:xfrm>
          <a:prstGeom prst="rect">
            <a:avLst/>
          </a:prstGeom>
          <a:gradFill>
            <a:gsLst>
              <a:gs pos="0">
                <a:schemeClr val="dk2"/>
              </a:gs>
              <a:gs pos="100000">
                <a:schemeClr val="dk1"/>
              </a:gs>
            </a:gsLst>
            <a:lin ang="10800025" scaled="0"/>
          </a:gradFill>
          <a:ln>
            <a:noFill/>
          </a:ln>
        </p:spPr>
        <p:txBody>
          <a:bodyPr spcFirstLastPara="1" wrap="square" lIns="144000" tIns="72000" rIns="91425" bIns="720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sz="20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17" name="Google Shape;317;g2d4f5e0a346_0_1178"/>
          <p:cNvSpPr txBox="1">
            <a:spLocks noGrp="1"/>
          </p:cNvSpPr>
          <p:nvPr>
            <p:ph type="dt" idx="10"/>
          </p:nvPr>
        </p:nvSpPr>
        <p:spPr>
          <a:xfrm>
            <a:off x="205740" y="6307672"/>
            <a:ext cx="20574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8" name="Google Shape;318;g2d4f5e0a346_0_1178"/>
          <p:cNvSpPr txBox="1">
            <a:spLocks noGrp="1"/>
          </p:cNvSpPr>
          <p:nvPr>
            <p:ph type="ftr" idx="11"/>
          </p:nvPr>
        </p:nvSpPr>
        <p:spPr>
          <a:xfrm>
            <a:off x="2617470" y="6307672"/>
            <a:ext cx="39093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9" name="Google Shape;319;g2d4f5e0a346_0_1178"/>
          <p:cNvSpPr txBox="1">
            <a:spLocks noGrp="1"/>
          </p:cNvSpPr>
          <p:nvPr>
            <p:ph type="sldNum" idx="12"/>
          </p:nvPr>
        </p:nvSpPr>
        <p:spPr>
          <a:xfrm>
            <a:off x="7852410" y="6307672"/>
            <a:ext cx="10974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/>
              <a:t>‹Nº›</a:t>
            </a:fld>
            <a:endParaRPr/>
          </a:p>
        </p:txBody>
      </p:sp>
      <p:sp>
        <p:nvSpPr>
          <p:cNvPr id="320" name="Google Shape;320;g2d4f5e0a346_0_1178"/>
          <p:cNvSpPr/>
          <p:nvPr/>
        </p:nvSpPr>
        <p:spPr>
          <a:xfrm>
            <a:off x="-18388" y="970945"/>
            <a:ext cx="3440287" cy="1237655"/>
          </a:xfrm>
          <a:custGeom>
            <a:avLst/>
            <a:gdLst/>
            <a:ahLst/>
            <a:cxnLst/>
            <a:rect l="l" t="t" r="r" b="b"/>
            <a:pathLst>
              <a:path w="3457575" h="942975" extrusionOk="0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>
            <a:gsLst>
              <a:gs pos="0">
                <a:srgbClr val="2683C6">
                  <a:alpha val="9803"/>
                </a:srgbClr>
              </a:gs>
              <a:gs pos="88000">
                <a:srgbClr val="2683C6">
                  <a:alpha val="49803"/>
                </a:srgbClr>
              </a:gs>
              <a:gs pos="100000">
                <a:srgbClr val="2683C6">
                  <a:alpha val="49803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1" name="Google Shape;321;g2d4f5e0a346_0_1178"/>
          <p:cNvSpPr/>
          <p:nvPr/>
        </p:nvSpPr>
        <p:spPr>
          <a:xfrm>
            <a:off x="-19594" y="587196"/>
            <a:ext cx="3663984" cy="1632656"/>
          </a:xfrm>
          <a:custGeom>
            <a:avLst/>
            <a:gdLst/>
            <a:ahLst/>
            <a:cxnLst/>
            <a:rect l="l" t="t" r="r" b="b"/>
            <a:pathLst>
              <a:path w="4885312" h="1632656" extrusionOk="0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9000">
                <a:schemeClr val="accent1"/>
              </a:gs>
              <a:gs pos="100000">
                <a:schemeClr val="accent2"/>
              </a:gs>
            </a:gsLst>
            <a:lin ang="35993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22" name="Google Shape;322;g2d4f5e0a346_0_1178"/>
          <p:cNvSpPr txBox="1">
            <a:spLocks noGrp="1"/>
          </p:cNvSpPr>
          <p:nvPr>
            <p:ph type="title"/>
          </p:nvPr>
        </p:nvSpPr>
        <p:spPr>
          <a:xfrm rot="-478797">
            <a:off x="628332" y="975697"/>
            <a:ext cx="2962689" cy="7327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  <a:defRPr sz="4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3" name="Google Shape;323;g2d4f5e0a346_0_1178"/>
          <p:cNvSpPr txBox="1">
            <a:spLocks noGrp="1"/>
          </p:cNvSpPr>
          <p:nvPr>
            <p:ph type="body" idx="2"/>
          </p:nvPr>
        </p:nvSpPr>
        <p:spPr>
          <a:xfrm>
            <a:off x="606742" y="3392622"/>
            <a:ext cx="2934900" cy="224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◦"/>
              <a:defRPr sz="1600" b="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lvl="2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Char char="◦"/>
              <a:defRPr sz="1600"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lvl="3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Char char="◦"/>
              <a:defRPr sz="1600"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lvl="4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Char char="◦"/>
              <a:defRPr sz="1600"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lvl="5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grpSp>
        <p:nvGrpSpPr>
          <p:cNvPr id="324" name="Google Shape;324;g2d4f5e0a346_0_1178"/>
          <p:cNvGrpSpPr/>
          <p:nvPr/>
        </p:nvGrpSpPr>
        <p:grpSpPr>
          <a:xfrm>
            <a:off x="4138518" y="-12700"/>
            <a:ext cx="4769785" cy="6455013"/>
            <a:chOff x="5518024" y="-12700"/>
            <a:chExt cx="6359713" cy="6455013"/>
          </a:xfrm>
        </p:grpSpPr>
        <p:sp>
          <p:nvSpPr>
            <p:cNvPr id="325" name="Google Shape;325;g2d4f5e0a346_0_1178"/>
            <p:cNvSpPr/>
            <p:nvPr/>
          </p:nvSpPr>
          <p:spPr>
            <a:xfrm>
              <a:off x="5518024" y="-12700"/>
              <a:ext cx="2287209" cy="5565543"/>
            </a:xfrm>
            <a:custGeom>
              <a:avLst/>
              <a:gdLst/>
              <a:ahLst/>
              <a:cxnLst/>
              <a:rect l="l" t="t" r="r" b="b"/>
              <a:pathLst>
                <a:path w="2287209" h="5565543" extrusionOk="0">
                  <a:moveTo>
                    <a:pt x="1132162" y="5560454"/>
                  </a:moveTo>
                  <a:lnTo>
                    <a:pt x="2283391" y="12700"/>
                  </a:lnTo>
                  <a:lnTo>
                    <a:pt x="552736" y="12700"/>
                  </a:lnTo>
                  <a:cubicBezTo>
                    <a:pt x="569255" y="560360"/>
                    <a:pt x="573067" y="2477804"/>
                    <a:pt x="12700" y="5359688"/>
                  </a:cubicBezTo>
                  <a:cubicBezTo>
                    <a:pt x="363406" y="5395267"/>
                    <a:pt x="1132162" y="5560454"/>
                    <a:pt x="1132162" y="5560454"/>
                  </a:cubicBezTo>
                  <a:close/>
                </a:path>
              </a:pathLst>
            </a:custGeom>
            <a:gradFill>
              <a:gsLst>
                <a:gs pos="0">
                  <a:srgbClr val="3E8853">
                    <a:alpha val="5882"/>
                  </a:srgbClr>
                </a:gs>
                <a:gs pos="3000">
                  <a:srgbClr val="3E8853">
                    <a:alpha val="5882"/>
                  </a:srgbClr>
                </a:gs>
                <a:gs pos="100000">
                  <a:srgbClr val="3E8853">
                    <a:alpha val="49803"/>
                  </a:srgbClr>
                </a:gs>
              </a:gsLst>
              <a:lin ang="587992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26" name="Google Shape;326;g2d4f5e0a346_0_1178"/>
            <p:cNvSpPr/>
            <p:nvPr/>
          </p:nvSpPr>
          <p:spPr>
            <a:xfrm>
              <a:off x="5537084" y="-12700"/>
              <a:ext cx="6340653" cy="6455013"/>
            </a:xfrm>
            <a:custGeom>
              <a:avLst/>
              <a:gdLst/>
              <a:ahLst/>
              <a:cxnLst/>
              <a:rect l="l" t="t" r="r" b="b"/>
              <a:pathLst>
                <a:path w="6340653" h="6455013" extrusionOk="0">
                  <a:moveTo>
                    <a:pt x="5080140" y="6446112"/>
                  </a:moveTo>
                  <a:lnTo>
                    <a:pt x="6334294" y="545112"/>
                  </a:lnTo>
                  <a:lnTo>
                    <a:pt x="3831070" y="12700"/>
                  </a:lnTo>
                  <a:lnTo>
                    <a:pt x="1151222" y="12700"/>
                  </a:lnTo>
                  <a:lnTo>
                    <a:pt x="12700" y="536985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3000">
                  <a:schemeClr val="accent5"/>
                </a:gs>
                <a:gs pos="100000">
                  <a:schemeClr val="lt2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27" name="Google Shape;327;g2d4f5e0a346_0_1178"/>
            <p:cNvSpPr/>
            <p:nvPr/>
          </p:nvSpPr>
          <p:spPr>
            <a:xfrm>
              <a:off x="5830609" y="-12700"/>
              <a:ext cx="5756143" cy="6150052"/>
            </a:xfrm>
            <a:custGeom>
              <a:avLst/>
              <a:gdLst/>
              <a:ahLst/>
              <a:cxnLst/>
              <a:rect l="l" t="t" r="r" b="b"/>
              <a:pathLst>
                <a:path w="5756143" h="6150052" extrusionOk="0">
                  <a:moveTo>
                    <a:pt x="5715476" y="764938"/>
                  </a:moveTo>
                  <a:lnTo>
                    <a:pt x="4579496" y="6113197"/>
                  </a:lnTo>
                  <a:lnTo>
                    <a:pt x="43196" y="5150027"/>
                  </a:lnTo>
                  <a:lnTo>
                    <a:pt x="1134704" y="12700"/>
                  </a:lnTo>
                  <a:lnTo>
                    <a:pt x="1109290" y="12700"/>
                  </a:lnTo>
                  <a:lnTo>
                    <a:pt x="12700" y="5169087"/>
                  </a:lnTo>
                  <a:lnTo>
                    <a:pt x="4598556" y="6143693"/>
                  </a:lnTo>
                  <a:lnTo>
                    <a:pt x="5743431" y="757314"/>
                  </a:lnTo>
                  <a:lnTo>
                    <a:pt x="5745972" y="744607"/>
                  </a:lnTo>
                  <a:lnTo>
                    <a:pt x="2299910" y="12700"/>
                  </a:lnTo>
                  <a:lnTo>
                    <a:pt x="2177925" y="1270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328" name="Google Shape;328;g2d4f5e0a346_0_1178"/>
          <p:cNvSpPr>
            <a:spLocks noGrp="1"/>
          </p:cNvSpPr>
          <p:nvPr>
            <p:ph type="pic" idx="3"/>
          </p:nvPr>
        </p:nvSpPr>
        <p:spPr>
          <a:xfrm rot="949329">
            <a:off x="4759131" y="235521"/>
            <a:ext cx="3544076" cy="5420173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seño de texto 2">
  <p:cSld name="Diseño de texto 2"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0" name="Google Shape;330;g2d4f5e0a346_0_1195"/>
          <p:cNvGrpSpPr/>
          <p:nvPr/>
        </p:nvGrpSpPr>
        <p:grpSpPr>
          <a:xfrm>
            <a:off x="8221974" y="5678470"/>
            <a:ext cx="926107" cy="1051238"/>
            <a:chOff x="5626893" y="3026568"/>
            <a:chExt cx="937260" cy="800760"/>
          </a:xfrm>
        </p:grpSpPr>
        <p:sp>
          <p:nvSpPr>
            <p:cNvPr id="331" name="Google Shape;331;g2d4f5e0a346_0_1195"/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/>
              <a:ahLst/>
              <a:cxnLst/>
              <a:rect l="l" t="t" r="r" b="b"/>
              <a:pathLst>
                <a:path w="923925" h="590550" extrusionOk="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>
              <a:gsLst>
                <a:gs pos="0">
                  <a:srgbClr val="27CED7">
                    <a:alpha val="5882"/>
                  </a:srgbClr>
                </a:gs>
                <a:gs pos="3000">
                  <a:srgbClr val="27CED7">
                    <a:alpha val="5882"/>
                  </a:srgbClr>
                </a:gs>
                <a:gs pos="100000">
                  <a:srgbClr val="27CED7">
                    <a:alpha val="4980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32" name="Google Shape;332;g2d4f5e0a346_0_1195"/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/>
              <a:ahLst/>
              <a:cxnLst/>
              <a:rect l="l" t="t" r="r" b="b"/>
              <a:pathLst>
                <a:path w="933450" h="771525" extrusionOk="0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3000">
                  <a:schemeClr val="accent3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333" name="Google Shape;333;g2d4f5e0a346_0_1195"/>
          <p:cNvSpPr txBox="1">
            <a:spLocks noGrp="1"/>
          </p:cNvSpPr>
          <p:nvPr>
            <p:ph type="dt" idx="10"/>
          </p:nvPr>
        </p:nvSpPr>
        <p:spPr>
          <a:xfrm>
            <a:off x="205740" y="6307672"/>
            <a:ext cx="20574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g2d4f5e0a346_0_1195"/>
          <p:cNvSpPr txBox="1">
            <a:spLocks noGrp="1"/>
          </p:cNvSpPr>
          <p:nvPr>
            <p:ph type="ftr" idx="11"/>
          </p:nvPr>
        </p:nvSpPr>
        <p:spPr>
          <a:xfrm>
            <a:off x="2617470" y="6307672"/>
            <a:ext cx="39093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g2d4f5e0a346_0_1195"/>
          <p:cNvSpPr txBox="1">
            <a:spLocks noGrp="1"/>
          </p:cNvSpPr>
          <p:nvPr>
            <p:ph type="sldNum" idx="12"/>
          </p:nvPr>
        </p:nvSpPr>
        <p:spPr>
          <a:xfrm>
            <a:off x="7852410" y="6307672"/>
            <a:ext cx="10974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/>
              <a:t>‹Nº›</a:t>
            </a:fld>
            <a:endParaRPr/>
          </a:p>
        </p:txBody>
      </p:sp>
      <p:grpSp>
        <p:nvGrpSpPr>
          <p:cNvPr id="336" name="Google Shape;336;g2d4f5e0a346_0_1195"/>
          <p:cNvGrpSpPr/>
          <p:nvPr/>
        </p:nvGrpSpPr>
        <p:grpSpPr>
          <a:xfrm flipH="1">
            <a:off x="5491258" y="587196"/>
            <a:ext cx="3663984" cy="1632656"/>
            <a:chOff x="-26126" y="587196"/>
            <a:chExt cx="4885312" cy="1632656"/>
          </a:xfrm>
        </p:grpSpPr>
        <p:sp>
          <p:nvSpPr>
            <p:cNvPr id="337" name="Google Shape;337;g2d4f5e0a346_0_1195"/>
            <p:cNvSpPr/>
            <p:nvPr/>
          </p:nvSpPr>
          <p:spPr>
            <a:xfrm>
              <a:off x="-24517" y="970945"/>
              <a:ext cx="4589931" cy="1237655"/>
            </a:xfrm>
            <a:custGeom>
              <a:avLst/>
              <a:gdLst/>
              <a:ahLst/>
              <a:cxnLst/>
              <a:rect l="l" t="t" r="r" b="b"/>
              <a:pathLst>
                <a:path w="3457575" h="942975" extrusionOk="0">
                  <a:moveTo>
                    <a:pt x="3451384" y="842439"/>
                  </a:moveTo>
                  <a:lnTo>
                    <a:pt x="3367564" y="44244"/>
                  </a:lnTo>
                  <a:cubicBezTo>
                    <a:pt x="3367564" y="44244"/>
                    <a:pt x="2172176" y="-81486"/>
                    <a:pt x="7144" y="129969"/>
                  </a:cubicBezTo>
                  <a:lnTo>
                    <a:pt x="7144" y="936736"/>
                  </a:lnTo>
                  <a:cubicBezTo>
                    <a:pt x="1989296" y="739569"/>
                    <a:pt x="3451384" y="842439"/>
                    <a:pt x="3451384" y="842439"/>
                  </a:cubicBezTo>
                  <a:close/>
                </a:path>
              </a:pathLst>
            </a:custGeom>
            <a:gradFill>
              <a:gsLst>
                <a:gs pos="0">
                  <a:srgbClr val="2683C6">
                    <a:alpha val="9803"/>
                  </a:srgbClr>
                </a:gs>
                <a:gs pos="88000">
                  <a:srgbClr val="2683C6">
                    <a:alpha val="49803"/>
                  </a:srgbClr>
                </a:gs>
                <a:gs pos="100000">
                  <a:srgbClr val="2683C6">
                    <a:alpha val="49803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38" name="Google Shape;338;g2d4f5e0a346_0_1195"/>
            <p:cNvSpPr/>
            <p:nvPr/>
          </p:nvSpPr>
          <p:spPr>
            <a:xfrm>
              <a:off x="-26126" y="587196"/>
              <a:ext cx="4885312" cy="1632656"/>
            </a:xfrm>
            <a:custGeom>
              <a:avLst/>
              <a:gdLst/>
              <a:ahLst/>
              <a:cxnLst/>
              <a:rect l="l" t="t" r="r" b="b"/>
              <a:pathLst>
                <a:path w="4885312" h="1632656" extrusionOk="0">
                  <a:moveTo>
                    <a:pt x="12607" y="1627544"/>
                  </a:moveTo>
                  <a:lnTo>
                    <a:pt x="4876404" y="1073201"/>
                  </a:lnTo>
                  <a:lnTo>
                    <a:pt x="4765029" y="12607"/>
                  </a:lnTo>
                  <a:lnTo>
                    <a:pt x="12607" y="554294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9000">
                  <a:schemeClr val="accent1"/>
                </a:gs>
                <a:gs pos="100000">
                  <a:schemeClr val="accent2"/>
                </a:gs>
              </a:gsLst>
              <a:lin ang="35993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339" name="Google Shape;339;g2d4f5e0a346_0_1195"/>
          <p:cNvSpPr txBox="1">
            <a:spLocks noGrp="1"/>
          </p:cNvSpPr>
          <p:nvPr>
            <p:ph type="title"/>
          </p:nvPr>
        </p:nvSpPr>
        <p:spPr>
          <a:xfrm rot="478646">
            <a:off x="5508544" y="896471"/>
            <a:ext cx="3566716" cy="10102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entury Gothic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g2d4f5e0a346_0_1195"/>
          <p:cNvSpPr txBox="1">
            <a:spLocks noGrp="1"/>
          </p:cNvSpPr>
          <p:nvPr>
            <p:ph type="body" idx="1"/>
          </p:nvPr>
        </p:nvSpPr>
        <p:spPr>
          <a:xfrm>
            <a:off x="5159290" y="2442380"/>
            <a:ext cx="2935200" cy="804600"/>
          </a:xfrm>
          <a:prstGeom prst="rect">
            <a:avLst/>
          </a:prstGeom>
          <a:gradFill>
            <a:gsLst>
              <a:gs pos="0">
                <a:schemeClr val="dk2"/>
              </a:gs>
              <a:gs pos="100000">
                <a:schemeClr val="dk1"/>
              </a:gs>
            </a:gsLst>
            <a:lin ang="0" scaled="0"/>
          </a:gradFill>
          <a:ln>
            <a:noFill/>
          </a:ln>
        </p:spPr>
        <p:txBody>
          <a:bodyPr spcFirstLastPara="1" wrap="square" lIns="144000" tIns="108000" rIns="108000" bIns="1080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sz="20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41" name="Google Shape;341;g2d4f5e0a346_0_1195"/>
          <p:cNvSpPr txBox="1">
            <a:spLocks noGrp="1"/>
          </p:cNvSpPr>
          <p:nvPr>
            <p:ph type="body" idx="2"/>
          </p:nvPr>
        </p:nvSpPr>
        <p:spPr>
          <a:xfrm>
            <a:off x="5199631" y="3401290"/>
            <a:ext cx="3261000" cy="69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00"/>
              <a:buNone/>
              <a:defRPr sz="1600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lvl="2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Char char="◦"/>
              <a:defRPr sz="1600"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lvl="3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Char char="◦"/>
              <a:defRPr sz="1600"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lvl="4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Char char="◦"/>
              <a:defRPr sz="1600"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lvl="5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342" name="Google Shape;342;g2d4f5e0a346_0_1195"/>
          <p:cNvSpPr txBox="1">
            <a:spLocks noGrp="1"/>
          </p:cNvSpPr>
          <p:nvPr>
            <p:ph type="body" idx="3"/>
          </p:nvPr>
        </p:nvSpPr>
        <p:spPr>
          <a:xfrm>
            <a:off x="5199631" y="4200309"/>
            <a:ext cx="3261000" cy="14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◦"/>
              <a:defRPr sz="1600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latin typeface="Libre Franklin"/>
                <a:ea typeface="Libre Franklin"/>
                <a:cs typeface="Libre Franklin"/>
                <a:sym typeface="Libre Franklin"/>
              </a:defRPr>
            </a:lvl2pPr>
            <a:lvl3pPr marL="1371600" lvl="2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Char char="◦"/>
              <a:defRPr sz="1600"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lvl="3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Char char="◦"/>
              <a:defRPr sz="1600"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lvl="4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Char char="◦"/>
              <a:defRPr sz="1600"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lvl="5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grpSp>
        <p:nvGrpSpPr>
          <p:cNvPr id="343" name="Google Shape;343;g2d4f5e0a346_0_1195"/>
          <p:cNvGrpSpPr/>
          <p:nvPr/>
        </p:nvGrpSpPr>
        <p:grpSpPr>
          <a:xfrm>
            <a:off x="-9500" y="-12667"/>
            <a:ext cx="4814228" cy="6160919"/>
            <a:chOff x="-12667" y="-12667"/>
            <a:chExt cx="6418971" cy="6160919"/>
          </a:xfrm>
        </p:grpSpPr>
        <p:sp>
          <p:nvSpPr>
            <p:cNvPr id="344" name="Google Shape;344;g2d4f5e0a346_0_1195"/>
            <p:cNvSpPr/>
            <p:nvPr/>
          </p:nvSpPr>
          <p:spPr>
            <a:xfrm>
              <a:off x="0" y="4388743"/>
              <a:ext cx="6396137" cy="1759509"/>
            </a:xfrm>
            <a:custGeom>
              <a:avLst/>
              <a:gdLst/>
              <a:ahLst/>
              <a:cxnLst/>
              <a:rect l="l" t="t" r="r" b="b"/>
              <a:pathLst>
                <a:path w="6396137" h="1759509" extrusionOk="0">
                  <a:moveTo>
                    <a:pt x="6333977" y="0"/>
                  </a:moveTo>
                  <a:lnTo>
                    <a:pt x="0" y="444000"/>
                  </a:lnTo>
                  <a:lnTo>
                    <a:pt x="0" y="1759509"/>
                  </a:lnTo>
                  <a:cubicBezTo>
                    <a:pt x="1074480" y="1438560"/>
                    <a:pt x="3085166" y="949003"/>
                    <a:pt x="6396137" y="834832"/>
                  </a:cubicBezTo>
                  <a:cubicBezTo>
                    <a:pt x="6369497" y="303301"/>
                    <a:pt x="6333977" y="0"/>
                    <a:pt x="6333977" y="0"/>
                  </a:cubicBezTo>
                  <a:close/>
                </a:path>
              </a:pathLst>
            </a:custGeom>
            <a:gradFill>
              <a:gsLst>
                <a:gs pos="0">
                  <a:srgbClr val="3E8853">
                    <a:alpha val="49803"/>
                  </a:srgbClr>
                </a:gs>
                <a:gs pos="100000">
                  <a:srgbClr val="3E8853">
                    <a:alpha val="5882"/>
                  </a:srgbClr>
                </a:gs>
              </a:gsLst>
              <a:lin ang="10800025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45" name="Google Shape;345;g2d4f5e0a346_0_1195"/>
            <p:cNvSpPr/>
            <p:nvPr/>
          </p:nvSpPr>
          <p:spPr>
            <a:xfrm>
              <a:off x="-12667" y="-12667"/>
              <a:ext cx="6418971" cy="5683200"/>
            </a:xfrm>
            <a:custGeom>
              <a:avLst/>
              <a:gdLst/>
              <a:ahLst/>
              <a:cxnLst/>
              <a:rect l="l" t="t" r="r" b="b"/>
              <a:pathLst>
                <a:path w="6418971" h="5683200" extrusionOk="0">
                  <a:moveTo>
                    <a:pt x="12667" y="5681913"/>
                  </a:moveTo>
                  <a:lnTo>
                    <a:pt x="6408804" y="5234107"/>
                  </a:lnTo>
                  <a:lnTo>
                    <a:pt x="6043456" y="12667"/>
                  </a:lnTo>
                  <a:lnTo>
                    <a:pt x="12667" y="12667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lt2"/>
                </a:gs>
              </a:gsLst>
              <a:lin ang="8400134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46" name="Google Shape;346;g2d4f5e0a346_0_1195"/>
            <p:cNvSpPr/>
            <p:nvPr/>
          </p:nvSpPr>
          <p:spPr>
            <a:xfrm>
              <a:off x="-12667" y="-12667"/>
              <a:ext cx="6114514" cy="5404114"/>
            </a:xfrm>
            <a:custGeom>
              <a:avLst/>
              <a:gdLst/>
              <a:ahLst/>
              <a:cxnLst/>
              <a:rect l="l" t="t" r="r" b="b"/>
              <a:pathLst>
                <a:path w="6114514" h="5404114" extrusionOk="0">
                  <a:moveTo>
                    <a:pt x="6080244" y="4942336"/>
                  </a:moveTo>
                  <a:lnTo>
                    <a:pt x="12667" y="5367307"/>
                  </a:lnTo>
                  <a:lnTo>
                    <a:pt x="12667" y="5392679"/>
                  </a:lnTo>
                  <a:lnTo>
                    <a:pt x="6095467" y="4966439"/>
                  </a:lnTo>
                  <a:lnTo>
                    <a:pt x="6108153" y="4966439"/>
                  </a:lnTo>
                  <a:lnTo>
                    <a:pt x="5761833" y="12667"/>
                  </a:lnTo>
                  <a:lnTo>
                    <a:pt x="5736462" y="12667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347" name="Google Shape;347;g2d4f5e0a346_0_1195"/>
          <p:cNvSpPr>
            <a:spLocks noGrp="1"/>
          </p:cNvSpPr>
          <p:nvPr>
            <p:ph type="pic" idx="4"/>
          </p:nvPr>
        </p:nvSpPr>
        <p:spPr>
          <a:xfrm>
            <a:off x="-521" y="0"/>
            <a:ext cx="4549500" cy="53559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 con subtítulos">
  <p:cSld name="Dos objetos con subtítulos"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9" name="Google Shape;349;g2d4f5e0a346_0_1214"/>
          <p:cNvGrpSpPr/>
          <p:nvPr/>
        </p:nvGrpSpPr>
        <p:grpSpPr>
          <a:xfrm>
            <a:off x="8221974" y="5678470"/>
            <a:ext cx="926107" cy="1051238"/>
            <a:chOff x="5626893" y="3026568"/>
            <a:chExt cx="937260" cy="800760"/>
          </a:xfrm>
        </p:grpSpPr>
        <p:sp>
          <p:nvSpPr>
            <p:cNvPr id="350" name="Google Shape;350;g2d4f5e0a346_0_1214"/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/>
              <a:ahLst/>
              <a:cxnLst/>
              <a:rect l="l" t="t" r="r" b="b"/>
              <a:pathLst>
                <a:path w="923925" h="590550" extrusionOk="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>
              <a:gsLst>
                <a:gs pos="0">
                  <a:srgbClr val="27CED7">
                    <a:alpha val="5882"/>
                  </a:srgbClr>
                </a:gs>
                <a:gs pos="3000">
                  <a:srgbClr val="27CED7">
                    <a:alpha val="5882"/>
                  </a:srgbClr>
                </a:gs>
                <a:gs pos="100000">
                  <a:srgbClr val="27CED7">
                    <a:alpha val="4980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51" name="Google Shape;351;g2d4f5e0a346_0_1214"/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/>
              <a:ahLst/>
              <a:cxnLst/>
              <a:rect l="l" t="t" r="r" b="b"/>
              <a:pathLst>
                <a:path w="933450" h="771525" extrusionOk="0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3000">
                  <a:schemeClr val="accent3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352" name="Google Shape;352;g2d4f5e0a346_0_1214"/>
          <p:cNvSpPr txBox="1">
            <a:spLocks noGrp="1"/>
          </p:cNvSpPr>
          <p:nvPr>
            <p:ph type="body" idx="1"/>
          </p:nvPr>
        </p:nvSpPr>
        <p:spPr>
          <a:xfrm>
            <a:off x="774554" y="2647949"/>
            <a:ext cx="34452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2500"/>
              <a:buNone/>
              <a:defRPr sz="2500" b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53" name="Google Shape;353;g2d4f5e0a346_0_1214"/>
          <p:cNvSpPr txBox="1">
            <a:spLocks noGrp="1"/>
          </p:cNvSpPr>
          <p:nvPr>
            <p:ph type="body" idx="2"/>
          </p:nvPr>
        </p:nvSpPr>
        <p:spPr>
          <a:xfrm>
            <a:off x="772604" y="3248025"/>
            <a:ext cx="3429900" cy="23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◦"/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◦"/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◦"/>
              <a:defRPr sz="1600"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lvl="3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◦"/>
              <a:defRPr sz="1600"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lvl="4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◦"/>
              <a:defRPr sz="1600"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lvl="5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354" name="Google Shape;354;g2d4f5e0a346_0_1214"/>
          <p:cNvSpPr txBox="1">
            <a:spLocks noGrp="1"/>
          </p:cNvSpPr>
          <p:nvPr>
            <p:ph type="ftr" idx="11"/>
          </p:nvPr>
        </p:nvSpPr>
        <p:spPr>
          <a:xfrm>
            <a:off x="2617470" y="6307672"/>
            <a:ext cx="39093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5" name="Google Shape;355;g2d4f5e0a346_0_1214"/>
          <p:cNvSpPr txBox="1">
            <a:spLocks noGrp="1"/>
          </p:cNvSpPr>
          <p:nvPr>
            <p:ph type="sldNum" idx="12"/>
          </p:nvPr>
        </p:nvSpPr>
        <p:spPr>
          <a:xfrm>
            <a:off x="7852410" y="6307672"/>
            <a:ext cx="10974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/>
              <a:t>‹Nº›</a:t>
            </a:fld>
            <a:endParaRPr/>
          </a:p>
        </p:txBody>
      </p:sp>
      <p:sp>
        <p:nvSpPr>
          <p:cNvPr id="356" name="Google Shape;356;g2d4f5e0a346_0_1214"/>
          <p:cNvSpPr/>
          <p:nvPr/>
        </p:nvSpPr>
        <p:spPr>
          <a:xfrm>
            <a:off x="-18388" y="970945"/>
            <a:ext cx="3440287" cy="1237655"/>
          </a:xfrm>
          <a:custGeom>
            <a:avLst/>
            <a:gdLst/>
            <a:ahLst/>
            <a:cxnLst/>
            <a:rect l="l" t="t" r="r" b="b"/>
            <a:pathLst>
              <a:path w="3457575" h="942975" extrusionOk="0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>
            <a:gsLst>
              <a:gs pos="0">
                <a:srgbClr val="2683C6">
                  <a:alpha val="9803"/>
                </a:srgbClr>
              </a:gs>
              <a:gs pos="88000">
                <a:srgbClr val="2683C6">
                  <a:alpha val="49803"/>
                </a:srgbClr>
              </a:gs>
              <a:gs pos="100000">
                <a:srgbClr val="2683C6">
                  <a:alpha val="49803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7" name="Google Shape;357;g2d4f5e0a346_0_1214"/>
          <p:cNvSpPr/>
          <p:nvPr/>
        </p:nvSpPr>
        <p:spPr>
          <a:xfrm>
            <a:off x="-19594" y="587196"/>
            <a:ext cx="3663984" cy="1632656"/>
          </a:xfrm>
          <a:custGeom>
            <a:avLst/>
            <a:gdLst/>
            <a:ahLst/>
            <a:cxnLst/>
            <a:rect l="l" t="t" r="r" b="b"/>
            <a:pathLst>
              <a:path w="4885312" h="1632656" extrusionOk="0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9000">
                <a:schemeClr val="accent1"/>
              </a:gs>
              <a:gs pos="100000">
                <a:schemeClr val="accent2"/>
              </a:gs>
            </a:gsLst>
            <a:lin ang="35993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58" name="Google Shape;358;g2d4f5e0a346_0_1214"/>
          <p:cNvSpPr txBox="1">
            <a:spLocks noGrp="1"/>
          </p:cNvSpPr>
          <p:nvPr>
            <p:ph type="title"/>
          </p:nvPr>
        </p:nvSpPr>
        <p:spPr>
          <a:xfrm rot="-478626">
            <a:off x="616619" y="850567"/>
            <a:ext cx="2955095" cy="10400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entury Gothic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9" name="Google Shape;359;g2d4f5e0a346_0_1214"/>
          <p:cNvSpPr txBox="1">
            <a:spLocks noGrp="1"/>
          </p:cNvSpPr>
          <p:nvPr>
            <p:ph type="body" idx="3"/>
          </p:nvPr>
        </p:nvSpPr>
        <p:spPr>
          <a:xfrm>
            <a:off x="4655523" y="2647949"/>
            <a:ext cx="3807000" cy="6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2500"/>
              <a:buNone/>
              <a:defRPr sz="2500" b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360" name="Google Shape;360;g2d4f5e0a346_0_1214"/>
          <p:cNvSpPr txBox="1">
            <a:spLocks noGrp="1"/>
          </p:cNvSpPr>
          <p:nvPr>
            <p:ph type="body" idx="4"/>
          </p:nvPr>
        </p:nvSpPr>
        <p:spPr>
          <a:xfrm>
            <a:off x="4655522" y="3248025"/>
            <a:ext cx="3804900" cy="231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302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◦"/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◦"/>
              <a:defRPr sz="1600"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lvl="2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◦"/>
              <a:defRPr sz="1600">
                <a:latin typeface="Libre Franklin"/>
                <a:ea typeface="Libre Franklin"/>
                <a:cs typeface="Libre Franklin"/>
                <a:sym typeface="Libre Franklin"/>
              </a:defRPr>
            </a:lvl3pPr>
            <a:lvl4pPr marL="1828800" lvl="3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◦"/>
              <a:defRPr sz="1600">
                <a:latin typeface="Libre Franklin"/>
                <a:ea typeface="Libre Franklin"/>
                <a:cs typeface="Libre Franklin"/>
                <a:sym typeface="Libre Franklin"/>
              </a:defRPr>
            </a:lvl4pPr>
            <a:lvl5pPr marL="2286000" lvl="4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chemeClr val="accent2"/>
              </a:buClr>
              <a:buSzPts val="1600"/>
              <a:buChar char="◦"/>
              <a:defRPr sz="1600">
                <a:latin typeface="Libre Franklin"/>
                <a:ea typeface="Libre Franklin"/>
                <a:cs typeface="Libre Franklin"/>
                <a:sym typeface="Libre Franklin"/>
              </a:defRPr>
            </a:lvl5pPr>
            <a:lvl6pPr marL="2743200" lvl="5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361" name="Google Shape;361;g2d4f5e0a346_0_1214"/>
          <p:cNvSpPr txBox="1">
            <a:spLocks noGrp="1"/>
          </p:cNvSpPr>
          <p:nvPr>
            <p:ph type="body" idx="5"/>
          </p:nvPr>
        </p:nvSpPr>
        <p:spPr>
          <a:xfrm>
            <a:off x="4257675" y="1374622"/>
            <a:ext cx="3902100" cy="1115700"/>
          </a:xfrm>
          <a:prstGeom prst="rect">
            <a:avLst/>
          </a:prstGeom>
          <a:gradFill>
            <a:gsLst>
              <a:gs pos="0">
                <a:schemeClr val="dk2"/>
              </a:gs>
              <a:gs pos="100000">
                <a:schemeClr val="dk1"/>
              </a:gs>
            </a:gsLst>
            <a:lin ang="0" scaled="0"/>
          </a:gradFill>
          <a:ln>
            <a:noFill/>
          </a:ln>
        </p:spPr>
        <p:txBody>
          <a:bodyPr spcFirstLastPara="1" wrap="square" lIns="144000" tIns="108000" rIns="108000" bIns="1080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sz="20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62" name="Google Shape;362;g2d4f5e0a346_0_1214"/>
          <p:cNvSpPr/>
          <p:nvPr/>
        </p:nvSpPr>
        <p:spPr>
          <a:xfrm>
            <a:off x="3150677" y="5658793"/>
            <a:ext cx="1381543" cy="1206865"/>
          </a:xfrm>
          <a:custGeom>
            <a:avLst/>
            <a:gdLst/>
            <a:ahLst/>
            <a:cxnLst/>
            <a:rect l="l" t="t" r="r" b="b"/>
            <a:pathLst>
              <a:path w="1842057" h="1206865" extrusionOk="0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rgbClr val="E3DED1">
                  <a:alpha val="4705"/>
                </a:srgbClr>
              </a:gs>
              <a:gs pos="100000">
                <a:srgbClr val="E3DED1">
                  <a:alpha val="20000"/>
                </a:srgbClr>
              </a:gs>
            </a:gsLst>
            <a:lin ang="8339974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63" name="Google Shape;363;g2d4f5e0a346_0_1214"/>
          <p:cNvSpPr/>
          <p:nvPr/>
        </p:nvSpPr>
        <p:spPr>
          <a:xfrm>
            <a:off x="3305029" y="5524132"/>
            <a:ext cx="1533989" cy="1346607"/>
          </a:xfrm>
          <a:custGeom>
            <a:avLst/>
            <a:gdLst/>
            <a:ahLst/>
            <a:cxnLst/>
            <a:rect l="l" t="t" r="r" b="b"/>
            <a:pathLst>
              <a:path w="2045319" h="1346607" extrusionOk="0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l="-51459" t="10699" r="5239" b="-85589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gráfico">
  <p:cSld name="Diapositiva de gráfico">
    <p:spTree>
      <p:nvGrpSpPr>
        <p:cNvPr id="1" name="Shape 3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5" name="Google Shape;365;g2d4f5e0a346_0_1230"/>
          <p:cNvGrpSpPr/>
          <p:nvPr/>
        </p:nvGrpSpPr>
        <p:grpSpPr>
          <a:xfrm>
            <a:off x="8221974" y="5678470"/>
            <a:ext cx="926107" cy="1051238"/>
            <a:chOff x="5626893" y="3026568"/>
            <a:chExt cx="937260" cy="800760"/>
          </a:xfrm>
        </p:grpSpPr>
        <p:sp>
          <p:nvSpPr>
            <p:cNvPr id="366" name="Google Shape;366;g2d4f5e0a346_0_1230"/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/>
              <a:ahLst/>
              <a:cxnLst/>
              <a:rect l="l" t="t" r="r" b="b"/>
              <a:pathLst>
                <a:path w="923925" h="590550" extrusionOk="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>
              <a:gsLst>
                <a:gs pos="0">
                  <a:srgbClr val="27CED7">
                    <a:alpha val="5882"/>
                  </a:srgbClr>
                </a:gs>
                <a:gs pos="3000">
                  <a:srgbClr val="27CED7">
                    <a:alpha val="5882"/>
                  </a:srgbClr>
                </a:gs>
                <a:gs pos="100000">
                  <a:srgbClr val="27CED7">
                    <a:alpha val="4980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67" name="Google Shape;367;g2d4f5e0a346_0_1230"/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/>
              <a:ahLst/>
              <a:cxnLst/>
              <a:rect l="l" t="t" r="r" b="b"/>
              <a:pathLst>
                <a:path w="933450" h="771525" extrusionOk="0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3000">
                  <a:schemeClr val="accent3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368" name="Google Shape;368;g2d4f5e0a346_0_1230"/>
          <p:cNvSpPr txBox="1">
            <a:spLocks noGrp="1"/>
          </p:cNvSpPr>
          <p:nvPr>
            <p:ph type="ftr" idx="11"/>
          </p:nvPr>
        </p:nvSpPr>
        <p:spPr>
          <a:xfrm>
            <a:off x="2617470" y="6307672"/>
            <a:ext cx="39093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9" name="Google Shape;369;g2d4f5e0a346_0_1230"/>
          <p:cNvSpPr txBox="1">
            <a:spLocks noGrp="1"/>
          </p:cNvSpPr>
          <p:nvPr>
            <p:ph type="sldNum" idx="12"/>
          </p:nvPr>
        </p:nvSpPr>
        <p:spPr>
          <a:xfrm>
            <a:off x="7852410" y="6307672"/>
            <a:ext cx="10974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/>
              <a:t>‹Nº›</a:t>
            </a:fld>
            <a:endParaRPr/>
          </a:p>
        </p:txBody>
      </p:sp>
      <p:sp>
        <p:nvSpPr>
          <p:cNvPr id="370" name="Google Shape;370;g2d4f5e0a346_0_1230"/>
          <p:cNvSpPr/>
          <p:nvPr/>
        </p:nvSpPr>
        <p:spPr>
          <a:xfrm>
            <a:off x="-18388" y="970945"/>
            <a:ext cx="3440287" cy="1237655"/>
          </a:xfrm>
          <a:custGeom>
            <a:avLst/>
            <a:gdLst/>
            <a:ahLst/>
            <a:cxnLst/>
            <a:rect l="l" t="t" r="r" b="b"/>
            <a:pathLst>
              <a:path w="3457575" h="942975" extrusionOk="0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>
            <a:gsLst>
              <a:gs pos="0">
                <a:srgbClr val="2683C6">
                  <a:alpha val="9803"/>
                </a:srgbClr>
              </a:gs>
              <a:gs pos="88000">
                <a:srgbClr val="2683C6">
                  <a:alpha val="49803"/>
                </a:srgbClr>
              </a:gs>
              <a:gs pos="100000">
                <a:srgbClr val="2683C6">
                  <a:alpha val="49803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1" name="Google Shape;371;g2d4f5e0a346_0_1230"/>
          <p:cNvSpPr/>
          <p:nvPr/>
        </p:nvSpPr>
        <p:spPr>
          <a:xfrm>
            <a:off x="-19594" y="587196"/>
            <a:ext cx="3663984" cy="1632656"/>
          </a:xfrm>
          <a:custGeom>
            <a:avLst/>
            <a:gdLst/>
            <a:ahLst/>
            <a:cxnLst/>
            <a:rect l="l" t="t" r="r" b="b"/>
            <a:pathLst>
              <a:path w="4885312" h="1632656" extrusionOk="0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9000">
                <a:schemeClr val="accent1"/>
              </a:gs>
              <a:gs pos="100000">
                <a:schemeClr val="accent2"/>
              </a:gs>
            </a:gsLst>
            <a:lin ang="35993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2" name="Google Shape;372;g2d4f5e0a346_0_1230"/>
          <p:cNvSpPr txBox="1">
            <a:spLocks noGrp="1"/>
          </p:cNvSpPr>
          <p:nvPr>
            <p:ph type="title"/>
          </p:nvPr>
        </p:nvSpPr>
        <p:spPr>
          <a:xfrm rot="-478615">
            <a:off x="622047" y="843984"/>
            <a:ext cx="2983266" cy="1058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entury Gothic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3" name="Google Shape;373;g2d4f5e0a346_0_1230"/>
          <p:cNvSpPr txBox="1">
            <a:spLocks noGrp="1"/>
          </p:cNvSpPr>
          <p:nvPr>
            <p:ph type="body" idx="1"/>
          </p:nvPr>
        </p:nvSpPr>
        <p:spPr>
          <a:xfrm>
            <a:off x="561023" y="2755778"/>
            <a:ext cx="2043600" cy="2267700"/>
          </a:xfrm>
          <a:prstGeom prst="rect">
            <a:avLst/>
          </a:prstGeom>
          <a:gradFill>
            <a:gsLst>
              <a:gs pos="0">
                <a:schemeClr val="dk2"/>
              </a:gs>
              <a:gs pos="100000">
                <a:schemeClr val="dk1"/>
              </a:gs>
            </a:gsLst>
            <a:lin ang="10800025" scaled="0"/>
          </a:gradFill>
          <a:ln>
            <a:noFill/>
          </a:ln>
        </p:spPr>
        <p:txBody>
          <a:bodyPr spcFirstLastPara="1" wrap="square" lIns="144000" tIns="108000" rIns="108000" bIns="1080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sz="20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74" name="Google Shape;374;g2d4f5e0a346_0_1230"/>
          <p:cNvSpPr>
            <a:spLocks noGrp="1"/>
          </p:cNvSpPr>
          <p:nvPr>
            <p:ph type="chart" idx="2"/>
          </p:nvPr>
        </p:nvSpPr>
        <p:spPr>
          <a:xfrm>
            <a:off x="3869531" y="1347788"/>
            <a:ext cx="4591200" cy="40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Garamond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Garamond"/>
              <a:buChar char="◦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Garamond"/>
              <a:buChar char="◦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Garamond"/>
              <a:buChar char="◦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Garamond"/>
              <a:buChar char="◦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Garamond"/>
              <a:buChar char="◦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Garamond"/>
              <a:buChar char="◦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Garamond"/>
              <a:buChar char="◦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Garamond"/>
              <a:buChar char="◦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375" name="Google Shape;375;g2d4f5e0a346_0_1230"/>
          <p:cNvSpPr/>
          <p:nvPr/>
        </p:nvSpPr>
        <p:spPr>
          <a:xfrm>
            <a:off x="4562474" y="-12701"/>
            <a:ext cx="819230" cy="1016100"/>
          </a:xfrm>
          <a:custGeom>
            <a:avLst/>
            <a:gdLst/>
            <a:ahLst/>
            <a:cxnLst/>
            <a:rect l="l" t="t" r="r" b="b"/>
            <a:pathLst>
              <a:path w="1092307" h="1016100" extrusionOk="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rgbClr val="3E8853">
                  <a:alpha val="4705"/>
                </a:srgbClr>
              </a:gs>
              <a:gs pos="100000">
                <a:srgbClr val="E3DED1">
                  <a:alpha val="20000"/>
                </a:srgbClr>
              </a:gs>
            </a:gsLst>
            <a:lin ang="3179916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76" name="Google Shape;376;g2d4f5e0a346_0_1230"/>
          <p:cNvSpPr/>
          <p:nvPr/>
        </p:nvSpPr>
        <p:spPr>
          <a:xfrm>
            <a:off x="4479599" y="-12701"/>
            <a:ext cx="1114535" cy="1333631"/>
          </a:xfrm>
          <a:custGeom>
            <a:avLst/>
            <a:gdLst/>
            <a:ahLst/>
            <a:cxnLst/>
            <a:rect l="l" t="t" r="r" b="b"/>
            <a:pathLst>
              <a:path w="1486046" h="1333631" extrusionOk="0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l="10559" t="-152630" r="-103956" b="10229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abla">
  <p:cSld name="Diapositiva de tabla">
    <p:spTree>
      <p:nvGrpSpPr>
        <p:cNvPr id="1" name="Shape 3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8" name="Google Shape;378;g2d4f5e0a346_0_1243"/>
          <p:cNvGrpSpPr/>
          <p:nvPr/>
        </p:nvGrpSpPr>
        <p:grpSpPr>
          <a:xfrm>
            <a:off x="8221974" y="5678470"/>
            <a:ext cx="926107" cy="1051238"/>
            <a:chOff x="5626893" y="3026568"/>
            <a:chExt cx="937260" cy="800760"/>
          </a:xfrm>
        </p:grpSpPr>
        <p:sp>
          <p:nvSpPr>
            <p:cNvPr id="379" name="Google Shape;379;g2d4f5e0a346_0_1243"/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/>
              <a:ahLst/>
              <a:cxnLst/>
              <a:rect l="l" t="t" r="r" b="b"/>
              <a:pathLst>
                <a:path w="923925" h="590550" extrusionOk="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>
              <a:gsLst>
                <a:gs pos="0">
                  <a:srgbClr val="27CED7">
                    <a:alpha val="5882"/>
                  </a:srgbClr>
                </a:gs>
                <a:gs pos="3000">
                  <a:srgbClr val="27CED7">
                    <a:alpha val="5882"/>
                  </a:srgbClr>
                </a:gs>
                <a:gs pos="100000">
                  <a:srgbClr val="27CED7">
                    <a:alpha val="4980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80" name="Google Shape;380;g2d4f5e0a346_0_1243"/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/>
              <a:ahLst/>
              <a:cxnLst/>
              <a:rect l="l" t="t" r="r" b="b"/>
              <a:pathLst>
                <a:path w="933450" h="771525" extrusionOk="0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3000">
                  <a:schemeClr val="accent3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381" name="Google Shape;381;g2d4f5e0a346_0_1243"/>
          <p:cNvSpPr txBox="1">
            <a:spLocks noGrp="1"/>
          </p:cNvSpPr>
          <p:nvPr>
            <p:ph type="ftr" idx="11"/>
          </p:nvPr>
        </p:nvSpPr>
        <p:spPr>
          <a:xfrm>
            <a:off x="2617470" y="6307672"/>
            <a:ext cx="39093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2" name="Google Shape;382;g2d4f5e0a346_0_1243"/>
          <p:cNvSpPr txBox="1">
            <a:spLocks noGrp="1"/>
          </p:cNvSpPr>
          <p:nvPr>
            <p:ph type="sldNum" idx="12"/>
          </p:nvPr>
        </p:nvSpPr>
        <p:spPr>
          <a:xfrm>
            <a:off x="7852410" y="6307672"/>
            <a:ext cx="10974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/>
              <a:t>‹Nº›</a:t>
            </a:fld>
            <a:endParaRPr/>
          </a:p>
        </p:txBody>
      </p:sp>
      <p:sp>
        <p:nvSpPr>
          <p:cNvPr id="383" name="Google Shape;383;g2d4f5e0a346_0_1243"/>
          <p:cNvSpPr/>
          <p:nvPr/>
        </p:nvSpPr>
        <p:spPr>
          <a:xfrm>
            <a:off x="-18388" y="970945"/>
            <a:ext cx="3440287" cy="1237655"/>
          </a:xfrm>
          <a:custGeom>
            <a:avLst/>
            <a:gdLst/>
            <a:ahLst/>
            <a:cxnLst/>
            <a:rect l="l" t="t" r="r" b="b"/>
            <a:pathLst>
              <a:path w="3457575" h="942975" extrusionOk="0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>
            <a:gsLst>
              <a:gs pos="0">
                <a:srgbClr val="2683C6">
                  <a:alpha val="9803"/>
                </a:srgbClr>
              </a:gs>
              <a:gs pos="88000">
                <a:srgbClr val="2683C6">
                  <a:alpha val="49803"/>
                </a:srgbClr>
              </a:gs>
              <a:gs pos="100000">
                <a:srgbClr val="2683C6">
                  <a:alpha val="49803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4" name="Google Shape;384;g2d4f5e0a346_0_1243"/>
          <p:cNvSpPr/>
          <p:nvPr/>
        </p:nvSpPr>
        <p:spPr>
          <a:xfrm>
            <a:off x="-19594" y="587196"/>
            <a:ext cx="3663984" cy="1632656"/>
          </a:xfrm>
          <a:custGeom>
            <a:avLst/>
            <a:gdLst/>
            <a:ahLst/>
            <a:cxnLst/>
            <a:rect l="l" t="t" r="r" b="b"/>
            <a:pathLst>
              <a:path w="4885312" h="1632656" extrusionOk="0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9000">
                <a:schemeClr val="accent1"/>
              </a:gs>
              <a:gs pos="100000">
                <a:schemeClr val="accent2"/>
              </a:gs>
            </a:gsLst>
            <a:lin ang="35993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5" name="Google Shape;385;g2d4f5e0a346_0_1243"/>
          <p:cNvSpPr txBox="1">
            <a:spLocks noGrp="1"/>
          </p:cNvSpPr>
          <p:nvPr>
            <p:ph type="title"/>
          </p:nvPr>
        </p:nvSpPr>
        <p:spPr>
          <a:xfrm rot="-478615">
            <a:off x="622047" y="843984"/>
            <a:ext cx="2983266" cy="10589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entury Gothic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6" name="Google Shape;386;g2d4f5e0a346_0_1243"/>
          <p:cNvSpPr txBox="1">
            <a:spLocks noGrp="1"/>
          </p:cNvSpPr>
          <p:nvPr>
            <p:ph type="body" idx="1"/>
          </p:nvPr>
        </p:nvSpPr>
        <p:spPr>
          <a:xfrm>
            <a:off x="561022" y="3314576"/>
            <a:ext cx="2400300" cy="1700700"/>
          </a:xfrm>
          <a:prstGeom prst="rect">
            <a:avLst/>
          </a:prstGeom>
          <a:gradFill>
            <a:gsLst>
              <a:gs pos="0">
                <a:schemeClr val="dk2"/>
              </a:gs>
              <a:gs pos="100000">
                <a:schemeClr val="dk1"/>
              </a:gs>
            </a:gsLst>
            <a:lin ang="10800025" scaled="0"/>
          </a:gradFill>
          <a:ln>
            <a:noFill/>
          </a:ln>
        </p:spPr>
        <p:txBody>
          <a:bodyPr spcFirstLastPara="1" wrap="square" lIns="144000" tIns="108000" rIns="108000" bIns="1080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2000"/>
              <a:buNone/>
              <a:defRPr sz="2000" b="1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87" name="Google Shape;387;g2d4f5e0a346_0_1243"/>
          <p:cNvSpPr/>
          <p:nvPr/>
        </p:nvSpPr>
        <p:spPr>
          <a:xfrm>
            <a:off x="1981448" y="5658793"/>
            <a:ext cx="1381543" cy="1206865"/>
          </a:xfrm>
          <a:custGeom>
            <a:avLst/>
            <a:gdLst/>
            <a:ahLst/>
            <a:cxnLst/>
            <a:rect l="l" t="t" r="r" b="b"/>
            <a:pathLst>
              <a:path w="1842057" h="1206865" extrusionOk="0">
                <a:moveTo>
                  <a:pt x="1838211" y="12668"/>
                </a:moveTo>
                <a:lnTo>
                  <a:pt x="1156014" y="331534"/>
                </a:lnTo>
                <a:lnTo>
                  <a:pt x="12668" y="1200477"/>
                </a:lnTo>
                <a:lnTo>
                  <a:pt x="557663" y="1200477"/>
                </a:lnTo>
                <a:lnTo>
                  <a:pt x="1389765" y="576719"/>
                </a:lnTo>
                <a:close/>
              </a:path>
            </a:pathLst>
          </a:custGeom>
          <a:gradFill>
            <a:gsLst>
              <a:gs pos="0">
                <a:srgbClr val="E3DED1">
                  <a:alpha val="4705"/>
                </a:srgbClr>
              </a:gs>
              <a:gs pos="100000">
                <a:srgbClr val="E3DED1">
                  <a:alpha val="20000"/>
                </a:srgbClr>
              </a:gs>
            </a:gsLst>
            <a:lin ang="8339974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388" name="Google Shape;388;g2d4f5e0a346_0_1243"/>
          <p:cNvSpPr/>
          <p:nvPr/>
        </p:nvSpPr>
        <p:spPr>
          <a:xfrm>
            <a:off x="2135800" y="5524132"/>
            <a:ext cx="1533989" cy="1346607"/>
          </a:xfrm>
          <a:custGeom>
            <a:avLst/>
            <a:gdLst/>
            <a:ahLst/>
            <a:cxnLst/>
            <a:rect l="l" t="t" r="r" b="b"/>
            <a:pathLst>
              <a:path w="2045319" h="1346607" extrusionOk="0">
                <a:moveTo>
                  <a:pt x="12668" y="1335138"/>
                </a:moveTo>
                <a:lnTo>
                  <a:pt x="705027" y="1335138"/>
                </a:lnTo>
                <a:lnTo>
                  <a:pt x="2044013" y="342968"/>
                </a:lnTo>
                <a:lnTo>
                  <a:pt x="1800099" y="12668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l="-76809" t="10699" r="6329" b="-114610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leyenda">
  <p:cSld name="Imagen con leyenda">
    <p:spTree>
      <p:nvGrpSpPr>
        <p:cNvPr id="1" name="Shape 3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0" name="Google Shape;390;g2d4f5e0a346_0_1255"/>
          <p:cNvGrpSpPr/>
          <p:nvPr/>
        </p:nvGrpSpPr>
        <p:grpSpPr>
          <a:xfrm>
            <a:off x="8221974" y="5678470"/>
            <a:ext cx="926107" cy="1051238"/>
            <a:chOff x="5626893" y="3026568"/>
            <a:chExt cx="937260" cy="800760"/>
          </a:xfrm>
        </p:grpSpPr>
        <p:sp>
          <p:nvSpPr>
            <p:cNvPr id="391" name="Google Shape;391;g2d4f5e0a346_0_1255"/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/>
              <a:ahLst/>
              <a:cxnLst/>
              <a:rect l="l" t="t" r="r" b="b"/>
              <a:pathLst>
                <a:path w="923925" h="590550" extrusionOk="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>
              <a:gsLst>
                <a:gs pos="0">
                  <a:srgbClr val="27CED7">
                    <a:alpha val="5882"/>
                  </a:srgbClr>
                </a:gs>
                <a:gs pos="3000">
                  <a:srgbClr val="27CED7">
                    <a:alpha val="5882"/>
                  </a:srgbClr>
                </a:gs>
                <a:gs pos="100000">
                  <a:srgbClr val="27CED7">
                    <a:alpha val="4980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92" name="Google Shape;392;g2d4f5e0a346_0_1255"/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/>
              <a:ahLst/>
              <a:cxnLst/>
              <a:rect l="l" t="t" r="r" b="b"/>
              <a:pathLst>
                <a:path w="933450" h="771525" extrusionOk="0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3000">
                  <a:schemeClr val="accent3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393" name="Google Shape;393;g2d4f5e0a346_0_1255"/>
          <p:cNvSpPr txBox="1">
            <a:spLocks noGrp="1"/>
          </p:cNvSpPr>
          <p:nvPr>
            <p:ph type="ftr" idx="11"/>
          </p:nvPr>
        </p:nvSpPr>
        <p:spPr>
          <a:xfrm>
            <a:off x="2617470" y="6307672"/>
            <a:ext cx="39093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4" name="Google Shape;394;g2d4f5e0a346_0_1255"/>
          <p:cNvSpPr txBox="1">
            <a:spLocks noGrp="1"/>
          </p:cNvSpPr>
          <p:nvPr>
            <p:ph type="sldNum" idx="12"/>
          </p:nvPr>
        </p:nvSpPr>
        <p:spPr>
          <a:xfrm>
            <a:off x="7852410" y="6307672"/>
            <a:ext cx="10974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/>
              <a:t>‹Nº›</a:t>
            </a:fld>
            <a:endParaRPr/>
          </a:p>
        </p:txBody>
      </p:sp>
      <p:grpSp>
        <p:nvGrpSpPr>
          <p:cNvPr id="395" name="Google Shape;395;g2d4f5e0a346_0_1255"/>
          <p:cNvGrpSpPr/>
          <p:nvPr/>
        </p:nvGrpSpPr>
        <p:grpSpPr>
          <a:xfrm>
            <a:off x="2325745" y="-12694"/>
            <a:ext cx="6820474" cy="5689900"/>
            <a:chOff x="227974" y="-12694"/>
            <a:chExt cx="11967843" cy="5689900"/>
          </a:xfrm>
        </p:grpSpPr>
        <p:sp>
          <p:nvSpPr>
            <p:cNvPr id="396" name="Google Shape;396;g2d4f5e0a346_0_1255"/>
            <p:cNvSpPr/>
            <p:nvPr/>
          </p:nvSpPr>
          <p:spPr>
            <a:xfrm>
              <a:off x="227974" y="-12694"/>
              <a:ext cx="2146413" cy="5677200"/>
            </a:xfrm>
            <a:custGeom>
              <a:avLst/>
              <a:gdLst/>
              <a:ahLst/>
              <a:cxnLst/>
              <a:rect l="l" t="t" r="r" b="b"/>
              <a:pathLst>
                <a:path w="2146413" h="5677200" extrusionOk="0">
                  <a:moveTo>
                    <a:pt x="1684102" y="12694"/>
                  </a:moveTo>
                  <a:cubicBezTo>
                    <a:pt x="1158295" y="151131"/>
                    <a:pt x="12694" y="508020"/>
                    <a:pt x="12694" y="508020"/>
                  </a:cubicBezTo>
                  <a:cubicBezTo>
                    <a:pt x="12694" y="508020"/>
                    <a:pt x="764574" y="1905094"/>
                    <a:pt x="1184966" y="5677194"/>
                  </a:cubicBezTo>
                  <a:cubicBezTo>
                    <a:pt x="1404688" y="5606070"/>
                    <a:pt x="2136246" y="5494304"/>
                    <a:pt x="2136246" y="5494304"/>
                  </a:cubicBezTo>
                  <a:cubicBezTo>
                    <a:pt x="2136246" y="5494304"/>
                    <a:pt x="1963517" y="568983"/>
                    <a:pt x="1945736" y="12694"/>
                  </a:cubicBezTo>
                  <a:lnTo>
                    <a:pt x="1684102" y="12694"/>
                  </a:lnTo>
                  <a:close/>
                </a:path>
              </a:pathLst>
            </a:custGeom>
            <a:gradFill>
              <a:gsLst>
                <a:gs pos="0">
                  <a:srgbClr val="3E8853">
                    <a:alpha val="4705"/>
                  </a:srgbClr>
                </a:gs>
                <a:gs pos="100000">
                  <a:schemeClr val="accent5"/>
                </a:gs>
              </a:gsLst>
              <a:lin ang="35993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97" name="Google Shape;397;g2d4f5e0a346_0_1255"/>
            <p:cNvSpPr/>
            <p:nvPr/>
          </p:nvSpPr>
          <p:spPr>
            <a:xfrm>
              <a:off x="866818" y="-12694"/>
              <a:ext cx="11328999" cy="5689900"/>
            </a:xfrm>
            <a:custGeom>
              <a:avLst/>
              <a:gdLst/>
              <a:ahLst/>
              <a:cxnLst/>
              <a:rect l="l" t="t" r="r" b="b"/>
              <a:pathLst>
                <a:path w="11328999" h="5689900" extrusionOk="0">
                  <a:moveTo>
                    <a:pt x="11322642" y="4653519"/>
                  </a:moveTo>
                  <a:lnTo>
                    <a:pt x="11322642" y="12694"/>
                  </a:lnTo>
                  <a:lnTo>
                    <a:pt x="12694" y="12694"/>
                  </a:lnTo>
                  <a:lnTo>
                    <a:pt x="560093" y="568989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100000">
                  <a:schemeClr val="lt2"/>
                </a:gs>
              </a:gsLst>
              <a:lin ang="35993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398" name="Google Shape;398;g2d4f5e0a346_0_1255"/>
            <p:cNvSpPr/>
            <p:nvPr/>
          </p:nvSpPr>
          <p:spPr>
            <a:xfrm>
              <a:off x="1152583" y="-12694"/>
              <a:ext cx="11036883" cy="5410485"/>
            </a:xfrm>
            <a:custGeom>
              <a:avLst/>
              <a:gdLst/>
              <a:ahLst/>
              <a:cxnLst/>
              <a:rect l="l" t="t" r="r" b="b"/>
              <a:pathLst>
                <a:path w="11036883" h="5410485" extrusionOk="0">
                  <a:moveTo>
                    <a:pt x="11036877" y="4372834"/>
                  </a:moveTo>
                  <a:lnTo>
                    <a:pt x="555013" y="5382538"/>
                  </a:lnTo>
                  <a:lnTo>
                    <a:pt x="38095" y="12694"/>
                  </a:lnTo>
                  <a:lnTo>
                    <a:pt x="12694" y="12694"/>
                  </a:lnTo>
                  <a:lnTo>
                    <a:pt x="530881" y="5396509"/>
                  </a:lnTo>
                  <a:lnTo>
                    <a:pt x="532151" y="5409209"/>
                  </a:lnTo>
                  <a:lnTo>
                    <a:pt x="11036877" y="4398236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399" name="Google Shape;399;g2d4f5e0a346_0_1255"/>
          <p:cNvSpPr txBox="1">
            <a:spLocks noGrp="1"/>
          </p:cNvSpPr>
          <p:nvPr>
            <p:ph type="body" idx="1"/>
          </p:nvPr>
        </p:nvSpPr>
        <p:spPr>
          <a:xfrm>
            <a:off x="371227" y="2282951"/>
            <a:ext cx="2291700" cy="3402600"/>
          </a:xfrm>
          <a:prstGeom prst="rect">
            <a:avLst/>
          </a:prstGeom>
          <a:gradFill>
            <a:gsLst>
              <a:gs pos="0">
                <a:schemeClr val="dk2"/>
              </a:gs>
              <a:gs pos="100000">
                <a:schemeClr val="dk1"/>
              </a:gs>
            </a:gsLst>
            <a:lin ang="10800025" scaled="0"/>
          </a:gradFill>
          <a:ln>
            <a:noFill/>
          </a:ln>
        </p:spPr>
        <p:txBody>
          <a:bodyPr spcFirstLastPara="1" wrap="square" lIns="144000" tIns="108000" rIns="108000" bIns="1080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2000"/>
              <a:buFont typeface="Arial"/>
              <a:buNone/>
              <a:defRPr sz="2000" b="1">
                <a:solidFill>
                  <a:schemeClr val="lt1"/>
                </a:solidFill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400" name="Google Shape;400;g2d4f5e0a346_0_1255"/>
          <p:cNvSpPr>
            <a:spLocks noGrp="1"/>
          </p:cNvSpPr>
          <p:nvPr>
            <p:ph type="pic" idx="2"/>
          </p:nvPr>
        </p:nvSpPr>
        <p:spPr>
          <a:xfrm>
            <a:off x="2777984" y="1"/>
            <a:ext cx="6371400" cy="5685600"/>
          </a:xfrm>
          <a:prstGeom prst="rect">
            <a:avLst/>
          </a:prstGeom>
          <a:noFill/>
          <a:ln>
            <a:noFill/>
          </a:ln>
        </p:spPr>
      </p:sp>
      <p:sp>
        <p:nvSpPr>
          <p:cNvPr id="401" name="Google Shape;401;g2d4f5e0a346_0_1255"/>
          <p:cNvSpPr txBox="1">
            <a:spLocks noGrp="1"/>
          </p:cNvSpPr>
          <p:nvPr>
            <p:ph type="title"/>
          </p:nvPr>
        </p:nvSpPr>
        <p:spPr>
          <a:xfrm rot="-478797">
            <a:off x="-52122" y="920373"/>
            <a:ext cx="2930275" cy="1089360"/>
          </a:xfrm>
          <a:prstGeom prst="rect">
            <a:avLst/>
          </a:prstGeom>
          <a:gradFill>
            <a:gsLst>
              <a:gs pos="0">
                <a:schemeClr val="accent1"/>
              </a:gs>
              <a:gs pos="9000">
                <a:schemeClr val="accent1"/>
              </a:gs>
              <a:gs pos="100000">
                <a:schemeClr val="accent2"/>
              </a:gs>
            </a:gsLst>
            <a:lin ang="359932" scaled="0"/>
          </a:gradFill>
          <a:ln w="9525" cap="flat" cmpd="sng">
            <a:solidFill>
              <a:srgbClr val="99B89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540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entury Gothic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ídeo con título">
  <p:cSld name="Vídeo con título">
    <p:spTree>
      <p:nvGrpSpPr>
        <p:cNvPr id="1" name="Shape 4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3" name="Google Shape;403;g2d4f5e0a346_0_1268"/>
          <p:cNvGrpSpPr/>
          <p:nvPr/>
        </p:nvGrpSpPr>
        <p:grpSpPr>
          <a:xfrm>
            <a:off x="8221974" y="5678470"/>
            <a:ext cx="926107" cy="1051238"/>
            <a:chOff x="5626893" y="3026568"/>
            <a:chExt cx="937260" cy="800760"/>
          </a:xfrm>
        </p:grpSpPr>
        <p:sp>
          <p:nvSpPr>
            <p:cNvPr id="404" name="Google Shape;404;g2d4f5e0a346_0_1268"/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/>
              <a:ahLst/>
              <a:cxnLst/>
              <a:rect l="l" t="t" r="r" b="b"/>
              <a:pathLst>
                <a:path w="923925" h="590550" extrusionOk="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>
              <a:gsLst>
                <a:gs pos="0">
                  <a:srgbClr val="27CED7">
                    <a:alpha val="5882"/>
                  </a:srgbClr>
                </a:gs>
                <a:gs pos="3000">
                  <a:srgbClr val="27CED7">
                    <a:alpha val="5882"/>
                  </a:srgbClr>
                </a:gs>
                <a:gs pos="100000">
                  <a:srgbClr val="27CED7">
                    <a:alpha val="4980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05" name="Google Shape;405;g2d4f5e0a346_0_1268"/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/>
              <a:ahLst/>
              <a:cxnLst/>
              <a:rect l="l" t="t" r="r" b="b"/>
              <a:pathLst>
                <a:path w="933450" h="771525" extrusionOk="0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3000">
                  <a:schemeClr val="accent3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406" name="Google Shape;406;g2d4f5e0a346_0_1268"/>
          <p:cNvSpPr txBox="1">
            <a:spLocks noGrp="1"/>
          </p:cNvSpPr>
          <p:nvPr>
            <p:ph type="title"/>
          </p:nvPr>
        </p:nvSpPr>
        <p:spPr>
          <a:xfrm>
            <a:off x="3083814" y="5382175"/>
            <a:ext cx="2976300" cy="832200"/>
          </a:xfrm>
          <a:prstGeom prst="rect">
            <a:avLst/>
          </a:prstGeom>
          <a:gradFill>
            <a:gsLst>
              <a:gs pos="0">
                <a:schemeClr val="dk2"/>
              </a:gs>
              <a:gs pos="100000">
                <a:schemeClr val="dk1"/>
              </a:gs>
            </a:gsLst>
            <a:lin ang="10800025" scaled="0"/>
          </a:gradFill>
          <a:ln>
            <a:noFill/>
          </a:ln>
        </p:spPr>
        <p:txBody>
          <a:bodyPr spcFirstLastPara="1" wrap="square" lIns="1440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Century Gothic"/>
              <a:buNone/>
              <a:defRPr sz="2000" b="1">
                <a:solidFill>
                  <a:schemeClr val="lt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7" name="Google Shape;407;g2d4f5e0a346_0_1268"/>
          <p:cNvSpPr txBox="1">
            <a:spLocks noGrp="1"/>
          </p:cNvSpPr>
          <p:nvPr>
            <p:ph type="ftr" idx="11"/>
          </p:nvPr>
        </p:nvSpPr>
        <p:spPr>
          <a:xfrm>
            <a:off x="2617470" y="6307672"/>
            <a:ext cx="39093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8" name="Google Shape;408;g2d4f5e0a346_0_1268"/>
          <p:cNvSpPr txBox="1">
            <a:spLocks noGrp="1"/>
          </p:cNvSpPr>
          <p:nvPr>
            <p:ph type="sldNum" idx="12"/>
          </p:nvPr>
        </p:nvSpPr>
        <p:spPr>
          <a:xfrm>
            <a:off x="7852410" y="6307672"/>
            <a:ext cx="10974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/>
              <a:t>‹Nº›</a:t>
            </a:fld>
            <a:endParaRPr/>
          </a:p>
        </p:txBody>
      </p:sp>
      <p:sp>
        <p:nvSpPr>
          <p:cNvPr id="409" name="Google Shape;409;g2d4f5e0a346_0_1268"/>
          <p:cNvSpPr>
            <a:spLocks noGrp="1"/>
          </p:cNvSpPr>
          <p:nvPr>
            <p:ph type="media" idx="2"/>
          </p:nvPr>
        </p:nvSpPr>
        <p:spPr>
          <a:xfrm>
            <a:off x="1307592" y="1113044"/>
            <a:ext cx="6528900" cy="405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Garamond"/>
              <a:buNone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Garamond"/>
              <a:buChar char="◦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Garamond"/>
              <a:buChar char="◦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Garamond"/>
              <a:buChar char="◦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Garamond"/>
              <a:buChar char="◦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Garamond"/>
              <a:buChar char="◦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Garamond"/>
              <a:buChar char="◦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Garamond"/>
              <a:buChar char="◦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Garamond"/>
              <a:buChar char="◦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410" name="Google Shape;410;g2d4f5e0a346_0_1268"/>
          <p:cNvSpPr/>
          <p:nvPr/>
        </p:nvSpPr>
        <p:spPr>
          <a:xfrm>
            <a:off x="-9547" y="3056551"/>
            <a:ext cx="982194" cy="470436"/>
          </a:xfrm>
          <a:custGeom>
            <a:avLst/>
            <a:gdLst/>
            <a:ahLst/>
            <a:cxnLst/>
            <a:rect l="l" t="t" r="r" b="b"/>
            <a:pathLst>
              <a:path w="1309592" h="470436" extrusionOk="0">
                <a:moveTo>
                  <a:pt x="1296892" y="12728"/>
                </a:moveTo>
                <a:lnTo>
                  <a:pt x="544194" y="13999"/>
                </a:lnTo>
                <a:lnTo>
                  <a:pt x="12728" y="128430"/>
                </a:lnTo>
                <a:lnTo>
                  <a:pt x="12728" y="469178"/>
                </a:lnTo>
                <a:lnTo>
                  <a:pt x="652267" y="335676"/>
                </a:lnTo>
                <a:close/>
              </a:path>
            </a:pathLst>
          </a:custGeom>
          <a:gradFill>
            <a:gsLst>
              <a:gs pos="0">
                <a:srgbClr val="1485A4">
                  <a:alpha val="4705"/>
                </a:srgbClr>
              </a:gs>
              <a:gs pos="100000">
                <a:srgbClr val="000000">
                  <a:alpha val="20000"/>
                </a:srgbClr>
              </a:gs>
            </a:gsLst>
            <a:lin ang="983986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1" name="Google Shape;411;g2d4f5e0a346_0_1268"/>
          <p:cNvSpPr/>
          <p:nvPr/>
        </p:nvSpPr>
        <p:spPr>
          <a:xfrm>
            <a:off x="-9547" y="2995521"/>
            <a:ext cx="1144304" cy="737440"/>
          </a:xfrm>
          <a:custGeom>
            <a:avLst/>
            <a:gdLst/>
            <a:ahLst/>
            <a:cxnLst/>
            <a:rect l="l" t="t" r="r" b="b"/>
            <a:pathLst>
              <a:path w="1525739" h="737440" extrusionOk="0">
                <a:moveTo>
                  <a:pt x="12728" y="736182"/>
                </a:moveTo>
                <a:lnTo>
                  <a:pt x="1520667" y="415777"/>
                </a:lnTo>
                <a:lnTo>
                  <a:pt x="1435480" y="12728"/>
                </a:lnTo>
                <a:lnTo>
                  <a:pt x="12728" y="315333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l="-173096" t="23848" r="3059" b="-74798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SV"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rPr>
              <a:t> </a:t>
            </a:r>
            <a:endParaRPr/>
          </a:p>
        </p:txBody>
      </p:sp>
      <p:sp>
        <p:nvSpPr>
          <p:cNvPr id="412" name="Google Shape;412;g2d4f5e0a346_0_1268"/>
          <p:cNvSpPr/>
          <p:nvPr/>
        </p:nvSpPr>
        <p:spPr>
          <a:xfrm>
            <a:off x="8094036" y="-12728"/>
            <a:ext cx="1048946" cy="1665598"/>
          </a:xfrm>
          <a:custGeom>
            <a:avLst/>
            <a:gdLst/>
            <a:ahLst/>
            <a:cxnLst/>
            <a:rect l="l" t="t" r="r" b="b"/>
            <a:pathLst>
              <a:path w="1398594" h="1665598" extrusionOk="0">
                <a:moveTo>
                  <a:pt x="1206619" y="12728"/>
                </a:moveTo>
                <a:lnTo>
                  <a:pt x="333133" y="1010815"/>
                </a:lnTo>
                <a:lnTo>
                  <a:pt x="12728" y="1656712"/>
                </a:lnTo>
                <a:lnTo>
                  <a:pt x="612852" y="1202804"/>
                </a:lnTo>
                <a:lnTo>
                  <a:pt x="1394793" y="297532"/>
                </a:lnTo>
                <a:lnTo>
                  <a:pt x="1394793" y="12728"/>
                </a:lnTo>
                <a:close/>
              </a:path>
            </a:pathLst>
          </a:custGeom>
          <a:gradFill>
            <a:gsLst>
              <a:gs pos="0">
                <a:srgbClr val="3E8853">
                  <a:alpha val="4705"/>
                </a:srgbClr>
              </a:gs>
              <a:gs pos="100000">
                <a:srgbClr val="E3DED1">
                  <a:alpha val="20000"/>
                </a:srgbClr>
              </a:gs>
            </a:gsLst>
            <a:lin ang="3179916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13" name="Google Shape;413;g2d4f5e0a346_0_1268"/>
          <p:cNvSpPr/>
          <p:nvPr/>
        </p:nvSpPr>
        <p:spPr>
          <a:xfrm>
            <a:off x="8014842" y="-12728"/>
            <a:ext cx="1134768" cy="1983460"/>
          </a:xfrm>
          <a:custGeom>
            <a:avLst/>
            <a:gdLst/>
            <a:ahLst/>
            <a:cxnLst/>
            <a:rect l="l" t="t" r="r" b="b"/>
            <a:pathLst>
              <a:path w="1513024" h="1983460" extrusionOk="0">
                <a:moveTo>
                  <a:pt x="1505410" y="12728"/>
                </a:moveTo>
                <a:lnTo>
                  <a:pt x="1504139" y="12728"/>
                </a:lnTo>
                <a:lnTo>
                  <a:pt x="12728" y="1699941"/>
                </a:lnTo>
                <a:lnTo>
                  <a:pt x="321691" y="1972031"/>
                </a:lnTo>
                <a:lnTo>
                  <a:pt x="1505410" y="633195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 l="10179" t="-69719" r="-101658" b="6369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iapositiva de título">
  <p:cSld name="1_Diapositiva de título"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5" name="Google Shape;415;g2d4f5e0a346_0_1280"/>
          <p:cNvGrpSpPr/>
          <p:nvPr/>
        </p:nvGrpSpPr>
        <p:grpSpPr>
          <a:xfrm>
            <a:off x="-9525" y="-12700"/>
            <a:ext cx="9159240" cy="6882130"/>
            <a:chOff x="-12700" y="-12700"/>
            <a:chExt cx="12212320" cy="6882130"/>
          </a:xfrm>
        </p:grpSpPr>
        <p:sp>
          <p:nvSpPr>
            <p:cNvPr id="416" name="Google Shape;416;g2d4f5e0a346_0_1280"/>
            <p:cNvSpPr/>
            <p:nvPr/>
          </p:nvSpPr>
          <p:spPr>
            <a:xfrm>
              <a:off x="6134100" y="2558390"/>
              <a:ext cx="6057900" cy="2717800"/>
            </a:xfrm>
            <a:custGeom>
              <a:avLst/>
              <a:gdLst/>
              <a:ahLst/>
              <a:cxnLst/>
              <a:rect l="l" t="t" r="r" b="b"/>
              <a:pathLst>
                <a:path w="6057900" h="2717800" extrusionOk="0">
                  <a:moveTo>
                    <a:pt x="12700" y="1852320"/>
                  </a:moveTo>
                  <a:cubicBezTo>
                    <a:pt x="12700" y="1852320"/>
                    <a:pt x="1485900" y="1508150"/>
                    <a:pt x="6055360" y="2705760"/>
                  </a:cubicBezTo>
                  <a:lnTo>
                    <a:pt x="6055360" y="664870"/>
                  </a:lnTo>
                  <a:cubicBezTo>
                    <a:pt x="2434590" y="-165710"/>
                    <a:pt x="486410" y="33680"/>
                    <a:pt x="486410" y="33680"/>
                  </a:cubicBezTo>
                  <a:lnTo>
                    <a:pt x="12700" y="1852320"/>
                  </a:lnTo>
                  <a:close/>
                </a:path>
              </a:pathLst>
            </a:custGeom>
            <a:gradFill>
              <a:gsLst>
                <a:gs pos="0">
                  <a:srgbClr val="2683C6">
                    <a:alpha val="4705"/>
                  </a:srgbClr>
                </a:gs>
                <a:gs pos="100000">
                  <a:srgbClr val="1CADE4">
                    <a:alpha val="40000"/>
                  </a:srgbClr>
                </a:gs>
              </a:gsLst>
              <a:lin ang="108014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17" name="Google Shape;417;g2d4f5e0a346_0_1280"/>
            <p:cNvSpPr/>
            <p:nvPr/>
          </p:nvSpPr>
          <p:spPr>
            <a:xfrm>
              <a:off x="5767070" y="5688330"/>
              <a:ext cx="1130300" cy="1181100"/>
            </a:xfrm>
            <a:custGeom>
              <a:avLst/>
              <a:gdLst/>
              <a:ahLst/>
              <a:cxnLst/>
              <a:rect l="l" t="t" r="r" b="b"/>
              <a:pathLst>
                <a:path w="1130300" h="1181100" extrusionOk="0">
                  <a:moveTo>
                    <a:pt x="1127760" y="12700"/>
                  </a:moveTo>
                  <a:lnTo>
                    <a:pt x="1127760" y="12700"/>
                  </a:lnTo>
                  <a:lnTo>
                    <a:pt x="547370" y="491490"/>
                  </a:lnTo>
                  <a:lnTo>
                    <a:pt x="12700" y="1169670"/>
                  </a:lnTo>
                  <a:lnTo>
                    <a:pt x="435610" y="1169670"/>
                  </a:lnTo>
                  <a:lnTo>
                    <a:pt x="835660" y="670560"/>
                  </a:lnTo>
                  <a:close/>
                </a:path>
              </a:pathLst>
            </a:custGeom>
            <a:gradFill>
              <a:gsLst>
                <a:gs pos="0">
                  <a:srgbClr val="27CED7">
                    <a:alpha val="4705"/>
                  </a:srgbClr>
                </a:gs>
                <a:gs pos="100000">
                  <a:srgbClr val="27CED7">
                    <a:alpha val="20000"/>
                  </a:srgbClr>
                </a:gs>
              </a:gsLst>
              <a:lin ang="743997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18" name="Google Shape;418;g2d4f5e0a346_0_1280"/>
            <p:cNvSpPr/>
            <p:nvPr/>
          </p:nvSpPr>
          <p:spPr>
            <a:xfrm>
              <a:off x="-12700" y="492760"/>
              <a:ext cx="2692400" cy="762000"/>
            </a:xfrm>
            <a:custGeom>
              <a:avLst/>
              <a:gdLst/>
              <a:ahLst/>
              <a:cxnLst/>
              <a:rect l="l" t="t" r="r" b="b"/>
              <a:pathLst>
                <a:path w="2692400" h="762000" extrusionOk="0">
                  <a:moveTo>
                    <a:pt x="12700" y="429260"/>
                  </a:moveTo>
                  <a:lnTo>
                    <a:pt x="12700" y="759460"/>
                  </a:lnTo>
                  <a:lnTo>
                    <a:pt x="2044700" y="334010"/>
                  </a:lnTo>
                  <a:lnTo>
                    <a:pt x="2689860" y="12700"/>
                  </a:lnTo>
                  <a:lnTo>
                    <a:pt x="2689860" y="12700"/>
                  </a:lnTo>
                  <a:lnTo>
                    <a:pt x="1936750" y="12700"/>
                  </a:lnTo>
                  <a:close/>
                </a:path>
              </a:pathLst>
            </a:custGeom>
            <a:gradFill>
              <a:gsLst>
                <a:gs pos="0">
                  <a:srgbClr val="1485A4">
                    <a:alpha val="4705"/>
                  </a:srgbClr>
                </a:gs>
                <a:gs pos="100000">
                  <a:srgbClr val="1485A4">
                    <a:alpha val="20000"/>
                  </a:srgbClr>
                </a:gs>
              </a:gsLst>
              <a:lin ang="983986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19" name="Google Shape;419;g2d4f5e0a346_0_1280"/>
            <p:cNvSpPr/>
            <p:nvPr/>
          </p:nvSpPr>
          <p:spPr>
            <a:xfrm>
              <a:off x="7642860" y="-12700"/>
              <a:ext cx="1282700" cy="1231900"/>
            </a:xfrm>
            <a:custGeom>
              <a:avLst/>
              <a:gdLst/>
              <a:ahLst/>
              <a:cxnLst/>
              <a:rect l="l" t="t" r="r" b="b"/>
              <a:pathLst>
                <a:path w="1282700" h="1231900" extrusionOk="0">
                  <a:moveTo>
                    <a:pt x="12700" y="1226820"/>
                  </a:moveTo>
                  <a:lnTo>
                    <a:pt x="613410" y="773430"/>
                  </a:lnTo>
                  <a:lnTo>
                    <a:pt x="1270000" y="12700"/>
                  </a:lnTo>
                  <a:lnTo>
                    <a:pt x="831850" y="12700"/>
                  </a:lnTo>
                  <a:lnTo>
                    <a:pt x="334010" y="581660"/>
                  </a:lnTo>
                  <a:close/>
                </a:path>
              </a:pathLst>
            </a:custGeom>
            <a:gradFill>
              <a:gsLst>
                <a:gs pos="0">
                  <a:srgbClr val="E3DED1">
                    <a:alpha val="4705"/>
                  </a:srgbClr>
                </a:gs>
                <a:gs pos="100000">
                  <a:srgbClr val="E3DED1">
                    <a:alpha val="20000"/>
                  </a:srgbClr>
                </a:gs>
              </a:gsLst>
              <a:lin ang="3120099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20" name="Google Shape;420;g2d4f5e0a346_0_1280"/>
            <p:cNvSpPr/>
            <p:nvPr/>
          </p:nvSpPr>
          <p:spPr>
            <a:xfrm>
              <a:off x="8820150" y="-12700"/>
              <a:ext cx="2349500" cy="1943100"/>
            </a:xfrm>
            <a:custGeom>
              <a:avLst/>
              <a:gdLst/>
              <a:ahLst/>
              <a:cxnLst/>
              <a:rect l="l" t="t" r="r" b="b"/>
              <a:pathLst>
                <a:path w="2349500" h="1943100" extrusionOk="0">
                  <a:moveTo>
                    <a:pt x="12700" y="1560830"/>
                  </a:moveTo>
                  <a:cubicBezTo>
                    <a:pt x="12700" y="1560830"/>
                    <a:pt x="1094740" y="1871980"/>
                    <a:pt x="1536700" y="1941830"/>
                  </a:cubicBezTo>
                  <a:cubicBezTo>
                    <a:pt x="2020570" y="1625600"/>
                    <a:pt x="2346960" y="68580"/>
                    <a:pt x="2346960" y="68580"/>
                  </a:cubicBezTo>
                  <a:cubicBezTo>
                    <a:pt x="2346960" y="68580"/>
                    <a:pt x="2222500" y="40640"/>
                    <a:pt x="1965960" y="12700"/>
                  </a:cubicBezTo>
                  <a:lnTo>
                    <a:pt x="939800" y="12700"/>
                  </a:lnTo>
                  <a:cubicBezTo>
                    <a:pt x="664210" y="1154430"/>
                    <a:pt x="12700" y="1560830"/>
                    <a:pt x="12700" y="1560830"/>
                  </a:cubicBezTo>
                  <a:close/>
                </a:path>
              </a:pathLst>
            </a:custGeom>
            <a:gradFill>
              <a:gsLst>
                <a:gs pos="0">
                  <a:srgbClr val="27CED7">
                    <a:alpha val="40000"/>
                  </a:srgbClr>
                </a:gs>
                <a:gs pos="100000">
                  <a:srgbClr val="27CED7">
                    <a:alpha val="4705"/>
                  </a:srgbClr>
                </a:gs>
              </a:gsLst>
              <a:lin ang="5940083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21" name="Google Shape;421;g2d4f5e0a346_0_1280"/>
            <p:cNvSpPr/>
            <p:nvPr/>
          </p:nvSpPr>
          <p:spPr>
            <a:xfrm>
              <a:off x="7265670" y="5240886"/>
              <a:ext cx="4927600" cy="1193800"/>
            </a:xfrm>
            <a:custGeom>
              <a:avLst/>
              <a:gdLst/>
              <a:ahLst/>
              <a:cxnLst/>
              <a:rect l="l" t="t" r="r" b="b"/>
              <a:pathLst>
                <a:path w="4927600" h="1193800" extrusionOk="0">
                  <a:moveTo>
                    <a:pt x="204470" y="13105"/>
                  </a:moveTo>
                  <a:lnTo>
                    <a:pt x="12700" y="786535"/>
                  </a:lnTo>
                  <a:cubicBezTo>
                    <a:pt x="12700" y="786535"/>
                    <a:pt x="2622550" y="715414"/>
                    <a:pt x="4923790" y="1181505"/>
                  </a:cubicBezTo>
                  <a:lnTo>
                    <a:pt x="4923790" y="366164"/>
                  </a:lnTo>
                  <a:cubicBezTo>
                    <a:pt x="2410461" y="-13565"/>
                    <a:pt x="204470" y="13105"/>
                    <a:pt x="204470" y="13105"/>
                  </a:cubicBezTo>
                  <a:close/>
                </a:path>
              </a:pathLst>
            </a:custGeom>
            <a:gradFill>
              <a:gsLst>
                <a:gs pos="0">
                  <a:srgbClr val="1485A4">
                    <a:alpha val="4705"/>
                  </a:srgbClr>
                </a:gs>
                <a:gs pos="100000">
                  <a:srgbClr val="1485A4">
                    <a:alpha val="40000"/>
                  </a:srgbClr>
                </a:gs>
              </a:gsLst>
              <a:lin ang="90000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22" name="Google Shape;422;g2d4f5e0a346_0_1280"/>
            <p:cNvSpPr/>
            <p:nvPr/>
          </p:nvSpPr>
          <p:spPr>
            <a:xfrm>
              <a:off x="0" y="4398010"/>
              <a:ext cx="6605059" cy="2459990"/>
            </a:xfrm>
            <a:custGeom>
              <a:avLst/>
              <a:gdLst/>
              <a:ahLst/>
              <a:cxnLst/>
              <a:rect l="l" t="t" r="r" b="b"/>
              <a:pathLst>
                <a:path w="6605059" h="2459990" extrusionOk="0">
                  <a:moveTo>
                    <a:pt x="6386830" y="0"/>
                  </a:moveTo>
                  <a:cubicBezTo>
                    <a:pt x="2965450" y="420370"/>
                    <a:pt x="524510" y="1424940"/>
                    <a:pt x="0" y="1653540"/>
                  </a:cubicBezTo>
                  <a:lnTo>
                    <a:pt x="0" y="2459990"/>
                  </a:lnTo>
                  <a:lnTo>
                    <a:pt x="1983740" y="2459990"/>
                  </a:lnTo>
                  <a:cubicBezTo>
                    <a:pt x="3195320" y="2000250"/>
                    <a:pt x="4846109" y="1442346"/>
                    <a:pt x="6605059" y="1148976"/>
                  </a:cubicBezTo>
                  <a:cubicBezTo>
                    <a:pt x="6526319" y="682886"/>
                    <a:pt x="6478270" y="457200"/>
                    <a:pt x="6386830" y="0"/>
                  </a:cubicBezTo>
                  <a:close/>
                </a:path>
              </a:pathLst>
            </a:custGeom>
            <a:gradFill>
              <a:gsLst>
                <a:gs pos="0">
                  <a:srgbClr val="3E8853">
                    <a:alpha val="4705"/>
                  </a:srgbClr>
                </a:gs>
                <a:gs pos="100000">
                  <a:srgbClr val="E3DED1">
                    <a:alpha val="40000"/>
                  </a:srgbClr>
                </a:gs>
              </a:gsLst>
              <a:lin ang="54007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23" name="Google Shape;423;g2d4f5e0a346_0_1280"/>
            <p:cNvSpPr/>
            <p:nvPr/>
          </p:nvSpPr>
          <p:spPr>
            <a:xfrm>
              <a:off x="-12700" y="741680"/>
              <a:ext cx="6629400" cy="5981700"/>
            </a:xfrm>
            <a:custGeom>
              <a:avLst/>
              <a:gdLst/>
              <a:ahLst/>
              <a:cxnLst/>
              <a:rect l="l" t="t" r="r" b="b"/>
              <a:pathLst>
                <a:path w="6629400" h="5981700" extrusionOk="0">
                  <a:moveTo>
                    <a:pt x="5783580" y="12700"/>
                  </a:moveTo>
                  <a:lnTo>
                    <a:pt x="12700" y="1029970"/>
                  </a:lnTo>
                  <a:lnTo>
                    <a:pt x="12700" y="5971540"/>
                  </a:lnTo>
                  <a:lnTo>
                    <a:pt x="6620510" y="4806950"/>
                  </a:lnTo>
                  <a:close/>
                </a:path>
              </a:pathLst>
            </a:custGeom>
            <a:gradFill>
              <a:gsLst>
                <a:gs pos="0">
                  <a:schemeClr val="lt2"/>
                </a:gs>
                <a:gs pos="100000">
                  <a:schemeClr val="accent5"/>
                </a:gs>
              </a:gsLst>
              <a:lin ang="270000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24" name="Google Shape;424;g2d4f5e0a346_0_1280"/>
            <p:cNvSpPr/>
            <p:nvPr/>
          </p:nvSpPr>
          <p:spPr>
            <a:xfrm>
              <a:off x="7533640" y="-12700"/>
              <a:ext cx="1676400" cy="1549400"/>
            </a:xfrm>
            <a:custGeom>
              <a:avLst/>
              <a:gdLst/>
              <a:ahLst/>
              <a:cxnLst/>
              <a:rect l="l" t="t" r="r" b="b"/>
              <a:pathLst>
                <a:path w="1676400" h="1549400" extrusionOk="0">
                  <a:moveTo>
                    <a:pt x="1123950" y="12700"/>
                  </a:moveTo>
                  <a:lnTo>
                    <a:pt x="12700" y="1268730"/>
                  </a:lnTo>
                  <a:lnTo>
                    <a:pt x="320040" y="1541780"/>
                  </a:lnTo>
                  <a:lnTo>
                    <a:pt x="1672590" y="12700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l="8678" t="-98199" r="-65450" b="7639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25" name="Google Shape;425;g2d4f5e0a346_0_1280"/>
            <p:cNvSpPr/>
            <p:nvPr/>
          </p:nvSpPr>
          <p:spPr>
            <a:xfrm>
              <a:off x="-12700" y="431800"/>
              <a:ext cx="2921000" cy="1041400"/>
            </a:xfrm>
            <a:custGeom>
              <a:avLst/>
              <a:gdLst/>
              <a:ahLst/>
              <a:cxnLst/>
              <a:rect l="l" t="t" r="r" b="b"/>
              <a:pathLst>
                <a:path w="2921000" h="1041400" extrusionOk="0">
                  <a:moveTo>
                    <a:pt x="12700" y="1031240"/>
                  </a:moveTo>
                  <a:lnTo>
                    <a:pt x="2912110" y="415290"/>
                  </a:lnTo>
                  <a:lnTo>
                    <a:pt x="2827020" y="12700"/>
                  </a:lnTo>
                  <a:lnTo>
                    <a:pt x="12700" y="610870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l="-32060" t="15840" r="1068" b="-15840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26" name="Google Shape;426;g2d4f5e0a346_0_1280"/>
            <p:cNvSpPr/>
            <p:nvPr/>
          </p:nvSpPr>
          <p:spPr>
            <a:xfrm>
              <a:off x="5916930" y="5568950"/>
              <a:ext cx="1358900" cy="1295400"/>
            </a:xfrm>
            <a:custGeom>
              <a:avLst/>
              <a:gdLst/>
              <a:ahLst/>
              <a:cxnLst/>
              <a:rect l="l" t="t" r="r" b="b"/>
              <a:pathLst>
                <a:path w="1358900" h="1295400" extrusionOk="0">
                  <a:moveTo>
                    <a:pt x="12700" y="1289050"/>
                  </a:moveTo>
                  <a:lnTo>
                    <a:pt x="538480" y="1289050"/>
                  </a:lnTo>
                  <a:lnTo>
                    <a:pt x="1350010" y="269240"/>
                  </a:lnTo>
                  <a:lnTo>
                    <a:pt x="1028700" y="1270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 l="-121211" t="11178" r="13008" b="-182357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27" name="Google Shape;427;g2d4f5e0a346_0_1280"/>
            <p:cNvSpPr/>
            <p:nvPr/>
          </p:nvSpPr>
          <p:spPr>
            <a:xfrm>
              <a:off x="7754620" y="4657090"/>
              <a:ext cx="4445000" cy="1765300"/>
            </a:xfrm>
            <a:custGeom>
              <a:avLst/>
              <a:gdLst/>
              <a:ahLst/>
              <a:cxnLst/>
              <a:rect l="l" t="t" r="r" b="b"/>
              <a:pathLst>
                <a:path w="4445000" h="1765300" extrusionOk="0">
                  <a:moveTo>
                    <a:pt x="187961" y="12700"/>
                  </a:moveTo>
                  <a:lnTo>
                    <a:pt x="12700" y="859790"/>
                  </a:lnTo>
                  <a:lnTo>
                    <a:pt x="4434840" y="1753870"/>
                  </a:lnTo>
                  <a:lnTo>
                    <a:pt x="4434840" y="871220"/>
                  </a:lnTo>
                  <a:close/>
                </a:path>
              </a:pathLst>
            </a:custGeom>
            <a:gradFill>
              <a:gsLst>
                <a:gs pos="0">
                  <a:schemeClr val="dk2"/>
                </a:gs>
                <a:gs pos="100000">
                  <a:schemeClr val="dk1"/>
                </a:gs>
              </a:gsLst>
              <a:lin ang="90000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28" name="Google Shape;428;g2d4f5e0a346_0_1280"/>
            <p:cNvSpPr/>
            <p:nvPr/>
          </p:nvSpPr>
          <p:spPr>
            <a:xfrm>
              <a:off x="6718300" y="1951990"/>
              <a:ext cx="5473700" cy="3289300"/>
            </a:xfrm>
            <a:custGeom>
              <a:avLst/>
              <a:gdLst/>
              <a:ahLst/>
              <a:cxnLst/>
              <a:rect l="l" t="t" r="r" b="b"/>
              <a:pathLst>
                <a:path w="5473700" h="3289300" extrusionOk="0">
                  <a:moveTo>
                    <a:pt x="5471160" y="1239520"/>
                  </a:moveTo>
                  <a:lnTo>
                    <a:pt x="513080" y="12700"/>
                  </a:lnTo>
                  <a:lnTo>
                    <a:pt x="12700" y="1934210"/>
                  </a:lnTo>
                  <a:lnTo>
                    <a:pt x="5471160" y="3285490"/>
                  </a:lnTo>
                  <a:close/>
                </a:path>
              </a:pathLst>
            </a:custGeom>
            <a:gradFill>
              <a:gsLst>
                <a:gs pos="0">
                  <a:schemeClr val="accent1"/>
                </a:gs>
                <a:gs pos="100000">
                  <a:schemeClr val="accent2"/>
                </a:gs>
              </a:gsLst>
              <a:lin ang="10440093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29" name="Google Shape;429;g2d4f5e0a346_0_1280"/>
            <p:cNvSpPr/>
            <p:nvPr/>
          </p:nvSpPr>
          <p:spPr>
            <a:xfrm>
              <a:off x="-12700" y="1065530"/>
              <a:ext cx="6286500" cy="5397500"/>
            </a:xfrm>
            <a:custGeom>
              <a:avLst/>
              <a:gdLst/>
              <a:ahLst/>
              <a:cxnLst/>
              <a:rect l="l" t="t" r="r" b="b"/>
              <a:pathLst>
                <a:path w="6286500" h="5397500" extrusionOk="0">
                  <a:moveTo>
                    <a:pt x="12700" y="1008380"/>
                  </a:moveTo>
                  <a:lnTo>
                    <a:pt x="12700" y="1046480"/>
                  </a:lnTo>
                  <a:lnTo>
                    <a:pt x="5509260" y="57150"/>
                  </a:lnTo>
                  <a:lnTo>
                    <a:pt x="6238240" y="4236720"/>
                  </a:lnTo>
                  <a:lnTo>
                    <a:pt x="12700" y="5356860"/>
                  </a:lnTo>
                  <a:lnTo>
                    <a:pt x="12700" y="5394960"/>
                  </a:lnTo>
                  <a:lnTo>
                    <a:pt x="6263640" y="4271010"/>
                  </a:lnTo>
                  <a:lnTo>
                    <a:pt x="6282690" y="4267200"/>
                  </a:lnTo>
                  <a:lnTo>
                    <a:pt x="5541010" y="1270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30" name="Google Shape;430;g2d4f5e0a346_0_1280"/>
            <p:cNvSpPr/>
            <p:nvPr/>
          </p:nvSpPr>
          <p:spPr>
            <a:xfrm>
              <a:off x="9467850" y="-12700"/>
              <a:ext cx="1727200" cy="1714500"/>
            </a:xfrm>
            <a:custGeom>
              <a:avLst/>
              <a:gdLst/>
              <a:ahLst/>
              <a:cxnLst/>
              <a:rect l="l" t="t" r="r" b="b"/>
              <a:pathLst>
                <a:path w="1727200" h="1714500" extrusionOk="0">
                  <a:moveTo>
                    <a:pt x="1355090" y="1706880"/>
                  </a:moveTo>
                  <a:lnTo>
                    <a:pt x="1719580" y="12700"/>
                  </a:lnTo>
                  <a:lnTo>
                    <a:pt x="314960" y="12700"/>
                  </a:lnTo>
                  <a:lnTo>
                    <a:pt x="12700" y="1413510"/>
                  </a:lnTo>
                  <a:close/>
                </a:path>
              </a:pathLst>
            </a:custGeom>
            <a:gradFill>
              <a:gsLst>
                <a:gs pos="0">
                  <a:schemeClr val="accent6"/>
                </a:gs>
                <a:gs pos="100000">
                  <a:schemeClr val="accent3"/>
                </a:gs>
              </a:gsLst>
              <a:lin ang="5940083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431" name="Google Shape;431;g2d4f5e0a346_0_1280"/>
          <p:cNvSpPr txBox="1">
            <a:spLocks noGrp="1"/>
          </p:cNvSpPr>
          <p:nvPr>
            <p:ph type="ctrTitle"/>
          </p:nvPr>
        </p:nvSpPr>
        <p:spPr>
          <a:xfrm rot="-767026">
            <a:off x="453139" y="2824579"/>
            <a:ext cx="3678277" cy="18158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5500"/>
              <a:buFont typeface="Century Gothic"/>
              <a:buNone/>
              <a:defRPr sz="55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2" name="Google Shape;432;g2d4f5e0a346_0_1280"/>
          <p:cNvSpPr txBox="1">
            <a:spLocks noGrp="1"/>
          </p:cNvSpPr>
          <p:nvPr>
            <p:ph type="subTitle" idx="1"/>
          </p:nvPr>
        </p:nvSpPr>
        <p:spPr>
          <a:xfrm rot="1120105">
            <a:off x="5263572" y="2837557"/>
            <a:ext cx="3818292" cy="16337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3200"/>
              <a:buFont typeface="Arial"/>
              <a:buNone/>
              <a:defRPr sz="3200">
                <a:solidFill>
                  <a:schemeClr val="lt1"/>
                </a:solidFill>
              </a:defRPr>
            </a:lvl1pPr>
            <a:lvl2pPr lvl="1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/>
            </a:lvl2pPr>
            <a:lvl3pPr lvl="2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FAULT">
  <p:cSld name="DEFAULT">
    <p:bg>
      <p:bgPr>
        <a:solidFill>
          <a:schemeClr val="lt1"/>
        </a:solidFill>
        <a:effectLst/>
      </p:bgPr>
    </p:bg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Encabezado de sección">
  <p:cSld name="1_Encabezado de sección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4" name="Google Shape;434;g2d4f5e0a346_0_1299"/>
          <p:cNvGrpSpPr/>
          <p:nvPr/>
        </p:nvGrpSpPr>
        <p:grpSpPr>
          <a:xfrm>
            <a:off x="1485180" y="520107"/>
            <a:ext cx="7664541" cy="6350602"/>
            <a:chOff x="1980240" y="520107"/>
            <a:chExt cx="10219388" cy="6350602"/>
          </a:xfrm>
        </p:grpSpPr>
        <p:sp>
          <p:nvSpPr>
            <p:cNvPr id="435" name="Google Shape;435;g2d4f5e0a346_0_1299"/>
            <p:cNvSpPr/>
            <p:nvPr/>
          </p:nvSpPr>
          <p:spPr>
            <a:xfrm>
              <a:off x="1980240" y="2877450"/>
              <a:ext cx="3086392" cy="3988178"/>
            </a:xfrm>
            <a:custGeom>
              <a:avLst/>
              <a:gdLst/>
              <a:ahLst/>
              <a:cxnLst/>
              <a:rect l="l" t="t" r="r" b="b"/>
              <a:pathLst>
                <a:path w="3086392" h="3988178" extrusionOk="0">
                  <a:moveTo>
                    <a:pt x="12693" y="614730"/>
                  </a:moveTo>
                  <a:cubicBezTo>
                    <a:pt x="12693" y="614730"/>
                    <a:pt x="1595263" y="2043616"/>
                    <a:pt x="1910253" y="3983090"/>
                  </a:cubicBezTo>
                  <a:lnTo>
                    <a:pt x="3082574" y="3983090"/>
                  </a:lnTo>
                  <a:lnTo>
                    <a:pt x="2258266" y="12693"/>
                  </a:lnTo>
                  <a:lnTo>
                    <a:pt x="12693" y="614730"/>
                  </a:lnTo>
                  <a:close/>
                </a:path>
              </a:pathLst>
            </a:custGeom>
            <a:gradFill>
              <a:gsLst>
                <a:gs pos="0">
                  <a:schemeClr val="lt1"/>
                </a:gs>
                <a:gs pos="3000">
                  <a:schemeClr val="lt1"/>
                </a:gs>
                <a:gs pos="100000">
                  <a:srgbClr val="3E8853">
                    <a:alpha val="49803"/>
                  </a:srgbClr>
                </a:gs>
              </a:gsLst>
              <a:lin ang="427793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36" name="Google Shape;436;g2d4f5e0a346_0_1299"/>
            <p:cNvSpPr/>
            <p:nvPr/>
          </p:nvSpPr>
          <p:spPr>
            <a:xfrm>
              <a:off x="2962043" y="520107"/>
              <a:ext cx="9233775" cy="6350602"/>
            </a:xfrm>
            <a:custGeom>
              <a:avLst/>
              <a:gdLst/>
              <a:ahLst/>
              <a:cxnLst/>
              <a:rect l="l" t="t" r="r" b="b"/>
              <a:pathLst>
                <a:path w="9233775" h="6350602" extrusionOk="0">
                  <a:moveTo>
                    <a:pt x="9229957" y="12693"/>
                  </a:moveTo>
                  <a:lnTo>
                    <a:pt x="12693" y="2225243"/>
                  </a:lnTo>
                  <a:lnTo>
                    <a:pt x="999577" y="6340434"/>
                  </a:lnTo>
                  <a:lnTo>
                    <a:pt x="9229957" y="6340434"/>
                  </a:lnTo>
                  <a:close/>
                </a:path>
              </a:pathLst>
            </a:custGeom>
            <a:gradFill>
              <a:gsLst>
                <a:gs pos="0">
                  <a:schemeClr val="accent5"/>
                </a:gs>
                <a:gs pos="3000">
                  <a:schemeClr val="accent5"/>
                </a:gs>
                <a:gs pos="100000">
                  <a:schemeClr val="lt2"/>
                </a:gs>
              </a:gsLst>
              <a:lin ang="809933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37" name="Google Shape;437;g2d4f5e0a346_0_1299"/>
            <p:cNvSpPr/>
            <p:nvPr/>
          </p:nvSpPr>
          <p:spPr>
            <a:xfrm>
              <a:off x="3270682" y="752539"/>
              <a:ext cx="8928946" cy="6109279"/>
            </a:xfrm>
            <a:custGeom>
              <a:avLst/>
              <a:gdLst/>
              <a:ahLst/>
              <a:cxnLst/>
              <a:rect l="l" t="t" r="r" b="b"/>
              <a:pathLst>
                <a:path w="8928946" h="6109279" extrusionOk="0">
                  <a:moveTo>
                    <a:pt x="43176" y="2217623"/>
                  </a:moveTo>
                  <a:lnTo>
                    <a:pt x="8913698" y="40636"/>
                  </a:lnTo>
                  <a:lnTo>
                    <a:pt x="8921318" y="71119"/>
                  </a:lnTo>
                  <a:lnTo>
                    <a:pt x="8921318" y="12693"/>
                  </a:lnTo>
                  <a:lnTo>
                    <a:pt x="25395" y="2196031"/>
                  </a:lnTo>
                  <a:lnTo>
                    <a:pt x="12693" y="2198571"/>
                  </a:lnTo>
                  <a:lnTo>
                    <a:pt x="958933" y="6108002"/>
                  </a:lnTo>
                  <a:lnTo>
                    <a:pt x="985606" y="6108002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grpSp>
        <p:nvGrpSpPr>
          <p:cNvPr id="438" name="Google Shape;438;g2d4f5e0a346_0_1299"/>
          <p:cNvGrpSpPr/>
          <p:nvPr/>
        </p:nvGrpSpPr>
        <p:grpSpPr>
          <a:xfrm>
            <a:off x="8221974" y="5678470"/>
            <a:ext cx="926107" cy="1051238"/>
            <a:chOff x="5626893" y="3026568"/>
            <a:chExt cx="937260" cy="800760"/>
          </a:xfrm>
        </p:grpSpPr>
        <p:sp>
          <p:nvSpPr>
            <p:cNvPr id="439" name="Google Shape;439;g2d4f5e0a346_0_1299"/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/>
              <a:ahLst/>
              <a:cxnLst/>
              <a:rect l="l" t="t" r="r" b="b"/>
              <a:pathLst>
                <a:path w="923925" h="590550" extrusionOk="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>
              <a:gsLst>
                <a:gs pos="0">
                  <a:srgbClr val="27CED7">
                    <a:alpha val="5882"/>
                  </a:srgbClr>
                </a:gs>
                <a:gs pos="3000">
                  <a:srgbClr val="27CED7">
                    <a:alpha val="5882"/>
                  </a:srgbClr>
                </a:gs>
                <a:gs pos="100000">
                  <a:srgbClr val="27CED7">
                    <a:alpha val="4980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40" name="Google Shape;440;g2d4f5e0a346_0_1299"/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/>
              <a:ahLst/>
              <a:cxnLst/>
              <a:rect l="l" t="t" r="r" b="b"/>
              <a:pathLst>
                <a:path w="933450" h="771525" extrusionOk="0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3000">
                  <a:schemeClr val="accent3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441" name="Google Shape;441;g2d4f5e0a346_0_1299"/>
          <p:cNvSpPr/>
          <p:nvPr/>
        </p:nvSpPr>
        <p:spPr>
          <a:xfrm>
            <a:off x="-18388" y="970945"/>
            <a:ext cx="3440287" cy="1237655"/>
          </a:xfrm>
          <a:custGeom>
            <a:avLst/>
            <a:gdLst/>
            <a:ahLst/>
            <a:cxnLst/>
            <a:rect l="l" t="t" r="r" b="b"/>
            <a:pathLst>
              <a:path w="3457575" h="942975" extrusionOk="0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>
            <a:gsLst>
              <a:gs pos="0">
                <a:srgbClr val="2683C6">
                  <a:alpha val="9803"/>
                </a:srgbClr>
              </a:gs>
              <a:gs pos="88000">
                <a:srgbClr val="2683C6">
                  <a:alpha val="49803"/>
                </a:srgbClr>
              </a:gs>
              <a:gs pos="100000">
                <a:srgbClr val="2683C6">
                  <a:alpha val="49803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2" name="Google Shape;442;g2d4f5e0a346_0_1299"/>
          <p:cNvSpPr txBox="1">
            <a:spLocks noGrp="1"/>
          </p:cNvSpPr>
          <p:nvPr>
            <p:ph type="dt" idx="10"/>
          </p:nvPr>
        </p:nvSpPr>
        <p:spPr>
          <a:xfrm>
            <a:off x="205740" y="6307672"/>
            <a:ext cx="20574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3" name="Google Shape;443;g2d4f5e0a346_0_1299"/>
          <p:cNvSpPr txBox="1">
            <a:spLocks noGrp="1"/>
          </p:cNvSpPr>
          <p:nvPr>
            <p:ph type="ftr" idx="11"/>
          </p:nvPr>
        </p:nvSpPr>
        <p:spPr>
          <a:xfrm>
            <a:off x="2617470" y="6307672"/>
            <a:ext cx="39093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4" name="Google Shape;444;g2d4f5e0a346_0_1299"/>
          <p:cNvSpPr txBox="1">
            <a:spLocks noGrp="1"/>
          </p:cNvSpPr>
          <p:nvPr>
            <p:ph type="sldNum" idx="12"/>
          </p:nvPr>
        </p:nvSpPr>
        <p:spPr>
          <a:xfrm>
            <a:off x="7852410" y="6307672"/>
            <a:ext cx="10974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/>
              <a:t>‹Nº›</a:t>
            </a:fld>
            <a:endParaRPr/>
          </a:p>
        </p:txBody>
      </p:sp>
      <p:sp>
        <p:nvSpPr>
          <p:cNvPr id="445" name="Google Shape;445;g2d4f5e0a346_0_1299"/>
          <p:cNvSpPr/>
          <p:nvPr/>
        </p:nvSpPr>
        <p:spPr>
          <a:xfrm>
            <a:off x="-19594" y="587196"/>
            <a:ext cx="3663984" cy="1632656"/>
          </a:xfrm>
          <a:custGeom>
            <a:avLst/>
            <a:gdLst/>
            <a:ahLst/>
            <a:cxnLst/>
            <a:rect l="l" t="t" r="r" b="b"/>
            <a:pathLst>
              <a:path w="4885312" h="1632656" extrusionOk="0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9000">
                <a:schemeClr val="accent1"/>
              </a:gs>
              <a:gs pos="100000">
                <a:schemeClr val="accent2"/>
              </a:gs>
            </a:gsLst>
            <a:lin ang="35993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46" name="Google Shape;446;g2d4f5e0a346_0_1299"/>
          <p:cNvSpPr txBox="1">
            <a:spLocks noGrp="1"/>
          </p:cNvSpPr>
          <p:nvPr>
            <p:ph type="title"/>
          </p:nvPr>
        </p:nvSpPr>
        <p:spPr>
          <a:xfrm rot="-478517">
            <a:off x="596141" y="1002390"/>
            <a:ext cx="3061713" cy="6990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000"/>
              <a:buFont typeface="Century Gothic"/>
              <a:buNone/>
              <a:defRPr sz="4000" b="1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47" name="Google Shape;447;g2d4f5e0a346_0_1299"/>
          <p:cNvGrpSpPr/>
          <p:nvPr/>
        </p:nvGrpSpPr>
        <p:grpSpPr>
          <a:xfrm>
            <a:off x="-9536" y="-12715"/>
            <a:ext cx="5576225" cy="5461206"/>
            <a:chOff x="-12715" y="-12715"/>
            <a:chExt cx="7434967" cy="5461206"/>
          </a:xfrm>
        </p:grpSpPr>
        <p:sp>
          <p:nvSpPr>
            <p:cNvPr id="448" name="Google Shape;448;g2d4f5e0a346_0_1299"/>
            <p:cNvSpPr/>
            <p:nvPr/>
          </p:nvSpPr>
          <p:spPr>
            <a:xfrm>
              <a:off x="5931446" y="-12715"/>
              <a:ext cx="1207387" cy="1143841"/>
            </a:xfrm>
            <a:custGeom>
              <a:avLst/>
              <a:gdLst/>
              <a:ahLst/>
              <a:cxnLst/>
              <a:rect l="l" t="t" r="r" b="b"/>
              <a:pathLst>
                <a:path w="1207387" h="1143841" extrusionOk="0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rgbClr val="E3DED1">
                    <a:alpha val="4705"/>
                  </a:srgbClr>
                </a:gs>
                <a:gs pos="100000">
                  <a:srgbClr val="E3DED1">
                    <a:alpha val="20000"/>
                  </a:srgbClr>
                </a:gs>
              </a:gsLst>
              <a:lin ang="317991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49" name="Google Shape;449;g2d4f5e0a346_0_1299"/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/>
              <a:ahLst/>
              <a:cxnLst/>
              <a:rect l="l" t="t" r="r" b="b"/>
              <a:pathLst>
                <a:path w="2071623" h="635467" extrusionOk="0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4705"/>
                  </a:srgbClr>
                </a:gs>
                <a:gs pos="100000">
                  <a:srgbClr val="000000">
                    <a:alpha val="20000"/>
                  </a:srgbClr>
                </a:gs>
              </a:gsLst>
              <a:lin ang="983986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50" name="Google Shape;450;g2d4f5e0a346_0_1299"/>
            <p:cNvSpPr/>
            <p:nvPr/>
          </p:nvSpPr>
          <p:spPr>
            <a:xfrm>
              <a:off x="-12715" y="4546128"/>
              <a:ext cx="2287682" cy="902363"/>
            </a:xfrm>
            <a:custGeom>
              <a:avLst/>
              <a:gdLst/>
              <a:ahLst/>
              <a:cxnLst/>
              <a:rect l="l" t="t" r="r" b="b"/>
              <a:pathLst>
                <a:path w="2287682" h="902363" extrusionOk="0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l="-71080" t="19269" r="1769" b="-35679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51" name="Google Shape;451;g2d4f5e0a346_0_1299"/>
            <p:cNvSpPr/>
            <p:nvPr/>
          </p:nvSpPr>
          <p:spPr>
            <a:xfrm>
              <a:off x="5820875" y="-12715"/>
              <a:ext cx="1601377" cy="1461574"/>
            </a:xfrm>
            <a:custGeom>
              <a:avLst/>
              <a:gdLst/>
              <a:ahLst/>
              <a:cxnLst/>
              <a:rect l="l" t="t" r="r" b="b"/>
              <a:pathLst>
                <a:path w="1601377" h="1461574" extrusionOk="0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l="9979" t="-142508" r="-99560" b="9277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452" name="Google Shape;452;g2d4f5e0a346_0_1299"/>
          <p:cNvSpPr txBox="1">
            <a:spLocks noGrp="1"/>
          </p:cNvSpPr>
          <p:nvPr>
            <p:ph type="body" idx="1"/>
          </p:nvPr>
        </p:nvSpPr>
        <p:spPr>
          <a:xfrm>
            <a:off x="2970806" y="3345999"/>
            <a:ext cx="54897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ctr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2800"/>
              <a:buFont typeface="Arial"/>
              <a:buNone/>
              <a:defRPr sz="28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Dos objetos">
  <p:cSld name="1_Dos objetos">
    <p:spTree>
      <p:nvGrpSpPr>
        <p:cNvPr id="1" name="Shape 4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4" name="Google Shape;454;g2d4f5e0a346_0_1319"/>
          <p:cNvGrpSpPr/>
          <p:nvPr/>
        </p:nvGrpSpPr>
        <p:grpSpPr>
          <a:xfrm>
            <a:off x="8221974" y="5678470"/>
            <a:ext cx="926107" cy="1051238"/>
            <a:chOff x="5626893" y="3026568"/>
            <a:chExt cx="937260" cy="800760"/>
          </a:xfrm>
        </p:grpSpPr>
        <p:sp>
          <p:nvSpPr>
            <p:cNvPr id="455" name="Google Shape;455;g2d4f5e0a346_0_1319"/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/>
              <a:ahLst/>
              <a:cxnLst/>
              <a:rect l="l" t="t" r="r" b="b"/>
              <a:pathLst>
                <a:path w="923925" h="590550" extrusionOk="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>
              <a:gsLst>
                <a:gs pos="0">
                  <a:srgbClr val="27CED7">
                    <a:alpha val="5882"/>
                  </a:srgbClr>
                </a:gs>
                <a:gs pos="3000">
                  <a:srgbClr val="27CED7">
                    <a:alpha val="5882"/>
                  </a:srgbClr>
                </a:gs>
                <a:gs pos="100000">
                  <a:srgbClr val="27CED7">
                    <a:alpha val="4980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56" name="Google Shape;456;g2d4f5e0a346_0_1319"/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/>
              <a:ahLst/>
              <a:cxnLst/>
              <a:rect l="l" t="t" r="r" b="b"/>
              <a:pathLst>
                <a:path w="933450" h="771525" extrusionOk="0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3000">
                  <a:schemeClr val="accent3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457" name="Google Shape;457;g2d4f5e0a346_0_1319"/>
          <p:cNvSpPr/>
          <p:nvPr/>
        </p:nvSpPr>
        <p:spPr>
          <a:xfrm>
            <a:off x="-18388" y="519002"/>
            <a:ext cx="3440287" cy="1237655"/>
          </a:xfrm>
          <a:custGeom>
            <a:avLst/>
            <a:gdLst/>
            <a:ahLst/>
            <a:cxnLst/>
            <a:rect l="l" t="t" r="r" b="b"/>
            <a:pathLst>
              <a:path w="3457575" h="942975" extrusionOk="0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>
            <a:gsLst>
              <a:gs pos="0">
                <a:srgbClr val="2683C6">
                  <a:alpha val="9803"/>
                </a:srgbClr>
              </a:gs>
              <a:gs pos="88000">
                <a:srgbClr val="2683C6">
                  <a:alpha val="49803"/>
                </a:srgbClr>
              </a:gs>
              <a:gs pos="100000">
                <a:srgbClr val="2683C6">
                  <a:alpha val="49803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58" name="Google Shape;458;g2d4f5e0a346_0_1319"/>
          <p:cNvSpPr txBox="1">
            <a:spLocks noGrp="1"/>
          </p:cNvSpPr>
          <p:nvPr>
            <p:ph type="dt" idx="10"/>
          </p:nvPr>
        </p:nvSpPr>
        <p:spPr>
          <a:xfrm>
            <a:off x="205740" y="6307672"/>
            <a:ext cx="20574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9" name="Google Shape;459;g2d4f5e0a346_0_1319"/>
          <p:cNvSpPr txBox="1">
            <a:spLocks noGrp="1"/>
          </p:cNvSpPr>
          <p:nvPr>
            <p:ph type="ftr" idx="11"/>
          </p:nvPr>
        </p:nvSpPr>
        <p:spPr>
          <a:xfrm>
            <a:off x="2617470" y="6307672"/>
            <a:ext cx="39093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0" name="Google Shape;460;g2d4f5e0a346_0_1319"/>
          <p:cNvSpPr txBox="1">
            <a:spLocks noGrp="1"/>
          </p:cNvSpPr>
          <p:nvPr>
            <p:ph type="sldNum" idx="12"/>
          </p:nvPr>
        </p:nvSpPr>
        <p:spPr>
          <a:xfrm>
            <a:off x="7852410" y="6307672"/>
            <a:ext cx="10974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/>
              <a:t>‹Nº›</a:t>
            </a:fld>
            <a:endParaRPr/>
          </a:p>
        </p:txBody>
      </p:sp>
      <p:sp>
        <p:nvSpPr>
          <p:cNvPr id="461" name="Google Shape;461;g2d4f5e0a346_0_1319"/>
          <p:cNvSpPr/>
          <p:nvPr/>
        </p:nvSpPr>
        <p:spPr>
          <a:xfrm>
            <a:off x="-19594" y="135253"/>
            <a:ext cx="3663984" cy="1632656"/>
          </a:xfrm>
          <a:custGeom>
            <a:avLst/>
            <a:gdLst/>
            <a:ahLst/>
            <a:cxnLst/>
            <a:rect l="l" t="t" r="r" b="b"/>
            <a:pathLst>
              <a:path w="4885312" h="1632656" extrusionOk="0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9000">
                <a:schemeClr val="accent1"/>
              </a:gs>
              <a:gs pos="100000">
                <a:schemeClr val="accent2"/>
              </a:gs>
            </a:gsLst>
            <a:lin ang="35993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462" name="Google Shape;462;g2d4f5e0a346_0_1319"/>
          <p:cNvGrpSpPr/>
          <p:nvPr/>
        </p:nvGrpSpPr>
        <p:grpSpPr>
          <a:xfrm>
            <a:off x="-9536" y="-12715"/>
            <a:ext cx="5576225" cy="5461206"/>
            <a:chOff x="-12715" y="-12715"/>
            <a:chExt cx="7434967" cy="5461206"/>
          </a:xfrm>
        </p:grpSpPr>
        <p:sp>
          <p:nvSpPr>
            <p:cNvPr id="463" name="Google Shape;463;g2d4f5e0a346_0_1319"/>
            <p:cNvSpPr/>
            <p:nvPr/>
          </p:nvSpPr>
          <p:spPr>
            <a:xfrm>
              <a:off x="5931446" y="-12715"/>
              <a:ext cx="1207387" cy="1143841"/>
            </a:xfrm>
            <a:custGeom>
              <a:avLst/>
              <a:gdLst/>
              <a:ahLst/>
              <a:cxnLst/>
              <a:rect l="l" t="t" r="r" b="b"/>
              <a:pathLst>
                <a:path w="1207387" h="1143841" extrusionOk="0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rgbClr val="E3DED1">
                    <a:alpha val="4705"/>
                  </a:srgbClr>
                </a:gs>
                <a:gs pos="100000">
                  <a:srgbClr val="E3DED1">
                    <a:alpha val="20000"/>
                  </a:srgbClr>
                </a:gs>
              </a:gsLst>
              <a:lin ang="317991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64" name="Google Shape;464;g2d4f5e0a346_0_1319"/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/>
              <a:ahLst/>
              <a:cxnLst/>
              <a:rect l="l" t="t" r="r" b="b"/>
              <a:pathLst>
                <a:path w="2071623" h="635467" extrusionOk="0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4705"/>
                  </a:srgbClr>
                </a:gs>
                <a:gs pos="100000">
                  <a:srgbClr val="000000">
                    <a:alpha val="20000"/>
                  </a:srgbClr>
                </a:gs>
              </a:gsLst>
              <a:lin ang="983986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65" name="Google Shape;465;g2d4f5e0a346_0_1319"/>
            <p:cNvSpPr/>
            <p:nvPr/>
          </p:nvSpPr>
          <p:spPr>
            <a:xfrm>
              <a:off x="-12715" y="4546128"/>
              <a:ext cx="2287682" cy="902363"/>
            </a:xfrm>
            <a:custGeom>
              <a:avLst/>
              <a:gdLst/>
              <a:ahLst/>
              <a:cxnLst/>
              <a:rect l="l" t="t" r="r" b="b"/>
              <a:pathLst>
                <a:path w="2287682" h="902363" extrusionOk="0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l="-71080" t="19269" r="1769" b="-35679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66" name="Google Shape;466;g2d4f5e0a346_0_1319"/>
            <p:cNvSpPr/>
            <p:nvPr/>
          </p:nvSpPr>
          <p:spPr>
            <a:xfrm>
              <a:off x="5820875" y="-12715"/>
              <a:ext cx="1601377" cy="1461574"/>
            </a:xfrm>
            <a:custGeom>
              <a:avLst/>
              <a:gdLst/>
              <a:ahLst/>
              <a:cxnLst/>
              <a:rect l="l" t="t" r="r" b="b"/>
              <a:pathLst>
                <a:path w="1601377" h="1461574" extrusionOk="0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l="9979" t="-142508" r="-99560" b="9277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467" name="Google Shape;467;g2d4f5e0a346_0_1319"/>
          <p:cNvSpPr txBox="1">
            <a:spLocks noGrp="1"/>
          </p:cNvSpPr>
          <p:nvPr>
            <p:ph type="title"/>
          </p:nvPr>
        </p:nvSpPr>
        <p:spPr>
          <a:xfrm rot="-557911">
            <a:off x="206730" y="356636"/>
            <a:ext cx="3312324" cy="1321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entury Gothic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8" name="Google Shape;468;g2d4f5e0a346_0_1319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39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Char char="◦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469" name="Google Shape;469;g2d4f5e0a346_0_1319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397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Char char="◦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mparación">
  <p:cSld name="1_Comparación"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1" name="Google Shape;471;g2d4f5e0a346_0_1336"/>
          <p:cNvGrpSpPr/>
          <p:nvPr/>
        </p:nvGrpSpPr>
        <p:grpSpPr>
          <a:xfrm>
            <a:off x="8221974" y="5678470"/>
            <a:ext cx="926107" cy="1051238"/>
            <a:chOff x="5626893" y="3026568"/>
            <a:chExt cx="937260" cy="800760"/>
          </a:xfrm>
        </p:grpSpPr>
        <p:sp>
          <p:nvSpPr>
            <p:cNvPr id="472" name="Google Shape;472;g2d4f5e0a346_0_1336"/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/>
              <a:ahLst/>
              <a:cxnLst/>
              <a:rect l="l" t="t" r="r" b="b"/>
              <a:pathLst>
                <a:path w="923925" h="590550" extrusionOk="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>
              <a:gsLst>
                <a:gs pos="0">
                  <a:srgbClr val="27CED7">
                    <a:alpha val="5882"/>
                  </a:srgbClr>
                </a:gs>
                <a:gs pos="3000">
                  <a:srgbClr val="27CED7">
                    <a:alpha val="5882"/>
                  </a:srgbClr>
                </a:gs>
                <a:gs pos="100000">
                  <a:srgbClr val="27CED7">
                    <a:alpha val="4980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73" name="Google Shape;473;g2d4f5e0a346_0_1336"/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/>
              <a:ahLst/>
              <a:cxnLst/>
              <a:rect l="l" t="t" r="r" b="b"/>
              <a:pathLst>
                <a:path w="933450" h="771525" extrusionOk="0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3000">
                  <a:schemeClr val="accent3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474" name="Google Shape;474;g2d4f5e0a346_0_1336"/>
          <p:cNvSpPr/>
          <p:nvPr/>
        </p:nvSpPr>
        <p:spPr>
          <a:xfrm>
            <a:off x="-18388" y="519002"/>
            <a:ext cx="3440287" cy="1237655"/>
          </a:xfrm>
          <a:custGeom>
            <a:avLst/>
            <a:gdLst/>
            <a:ahLst/>
            <a:cxnLst/>
            <a:rect l="l" t="t" r="r" b="b"/>
            <a:pathLst>
              <a:path w="3457575" h="942975" extrusionOk="0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>
            <a:gsLst>
              <a:gs pos="0">
                <a:srgbClr val="2683C6">
                  <a:alpha val="9803"/>
                </a:srgbClr>
              </a:gs>
              <a:gs pos="88000">
                <a:srgbClr val="2683C6">
                  <a:alpha val="49803"/>
                </a:srgbClr>
              </a:gs>
              <a:gs pos="100000">
                <a:srgbClr val="2683C6">
                  <a:alpha val="49803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75" name="Google Shape;475;g2d4f5e0a346_0_1336"/>
          <p:cNvSpPr txBox="1">
            <a:spLocks noGrp="1"/>
          </p:cNvSpPr>
          <p:nvPr>
            <p:ph type="dt" idx="10"/>
          </p:nvPr>
        </p:nvSpPr>
        <p:spPr>
          <a:xfrm>
            <a:off x="205740" y="6307672"/>
            <a:ext cx="20574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6" name="Google Shape;476;g2d4f5e0a346_0_1336"/>
          <p:cNvSpPr txBox="1">
            <a:spLocks noGrp="1"/>
          </p:cNvSpPr>
          <p:nvPr>
            <p:ph type="ftr" idx="11"/>
          </p:nvPr>
        </p:nvSpPr>
        <p:spPr>
          <a:xfrm>
            <a:off x="2617470" y="6307672"/>
            <a:ext cx="39093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7" name="Google Shape;477;g2d4f5e0a346_0_1336"/>
          <p:cNvSpPr txBox="1">
            <a:spLocks noGrp="1"/>
          </p:cNvSpPr>
          <p:nvPr>
            <p:ph type="sldNum" idx="12"/>
          </p:nvPr>
        </p:nvSpPr>
        <p:spPr>
          <a:xfrm>
            <a:off x="7852410" y="6307672"/>
            <a:ext cx="10974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/>
              <a:t>‹Nº›</a:t>
            </a:fld>
            <a:endParaRPr/>
          </a:p>
        </p:txBody>
      </p:sp>
      <p:sp>
        <p:nvSpPr>
          <p:cNvPr id="478" name="Google Shape;478;g2d4f5e0a346_0_1336"/>
          <p:cNvSpPr/>
          <p:nvPr/>
        </p:nvSpPr>
        <p:spPr>
          <a:xfrm>
            <a:off x="-19594" y="135253"/>
            <a:ext cx="3663984" cy="1632656"/>
          </a:xfrm>
          <a:custGeom>
            <a:avLst/>
            <a:gdLst/>
            <a:ahLst/>
            <a:cxnLst/>
            <a:rect l="l" t="t" r="r" b="b"/>
            <a:pathLst>
              <a:path w="4885312" h="1632656" extrusionOk="0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9000">
                <a:schemeClr val="accent1"/>
              </a:gs>
              <a:gs pos="100000">
                <a:schemeClr val="accent2"/>
              </a:gs>
            </a:gsLst>
            <a:lin ang="35993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479" name="Google Shape;479;g2d4f5e0a346_0_1336"/>
          <p:cNvGrpSpPr/>
          <p:nvPr/>
        </p:nvGrpSpPr>
        <p:grpSpPr>
          <a:xfrm>
            <a:off x="-9536" y="-12715"/>
            <a:ext cx="5576225" cy="5461206"/>
            <a:chOff x="-12715" y="-12715"/>
            <a:chExt cx="7434967" cy="5461206"/>
          </a:xfrm>
        </p:grpSpPr>
        <p:sp>
          <p:nvSpPr>
            <p:cNvPr id="480" name="Google Shape;480;g2d4f5e0a346_0_1336"/>
            <p:cNvSpPr/>
            <p:nvPr/>
          </p:nvSpPr>
          <p:spPr>
            <a:xfrm>
              <a:off x="5931446" y="-12715"/>
              <a:ext cx="1207387" cy="1143841"/>
            </a:xfrm>
            <a:custGeom>
              <a:avLst/>
              <a:gdLst/>
              <a:ahLst/>
              <a:cxnLst/>
              <a:rect l="l" t="t" r="r" b="b"/>
              <a:pathLst>
                <a:path w="1207387" h="1143841" extrusionOk="0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rgbClr val="E3DED1">
                    <a:alpha val="4705"/>
                  </a:srgbClr>
                </a:gs>
                <a:gs pos="100000">
                  <a:srgbClr val="E3DED1">
                    <a:alpha val="20000"/>
                  </a:srgbClr>
                </a:gs>
              </a:gsLst>
              <a:lin ang="317991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81" name="Google Shape;481;g2d4f5e0a346_0_1336"/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/>
              <a:ahLst/>
              <a:cxnLst/>
              <a:rect l="l" t="t" r="r" b="b"/>
              <a:pathLst>
                <a:path w="2071623" h="635467" extrusionOk="0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4705"/>
                  </a:srgbClr>
                </a:gs>
                <a:gs pos="100000">
                  <a:srgbClr val="000000">
                    <a:alpha val="20000"/>
                  </a:srgbClr>
                </a:gs>
              </a:gsLst>
              <a:lin ang="983986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82" name="Google Shape;482;g2d4f5e0a346_0_1336"/>
            <p:cNvSpPr/>
            <p:nvPr/>
          </p:nvSpPr>
          <p:spPr>
            <a:xfrm>
              <a:off x="-12715" y="4546128"/>
              <a:ext cx="2287682" cy="902363"/>
            </a:xfrm>
            <a:custGeom>
              <a:avLst/>
              <a:gdLst/>
              <a:ahLst/>
              <a:cxnLst/>
              <a:rect l="l" t="t" r="r" b="b"/>
              <a:pathLst>
                <a:path w="2287682" h="902363" extrusionOk="0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l="-71080" t="19269" r="1769" b="-35679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83" name="Google Shape;483;g2d4f5e0a346_0_1336"/>
            <p:cNvSpPr/>
            <p:nvPr/>
          </p:nvSpPr>
          <p:spPr>
            <a:xfrm>
              <a:off x="5820875" y="-12715"/>
              <a:ext cx="1601377" cy="1461574"/>
            </a:xfrm>
            <a:custGeom>
              <a:avLst/>
              <a:gdLst/>
              <a:ahLst/>
              <a:cxnLst/>
              <a:rect l="l" t="t" r="r" b="b"/>
              <a:pathLst>
                <a:path w="1601377" h="1461574" extrusionOk="0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l="9979" t="-142508" r="-99560" b="9277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484" name="Google Shape;484;g2d4f5e0a346_0_1336"/>
          <p:cNvSpPr txBox="1">
            <a:spLocks noGrp="1"/>
          </p:cNvSpPr>
          <p:nvPr>
            <p:ph type="title"/>
          </p:nvPr>
        </p:nvSpPr>
        <p:spPr>
          <a:xfrm rot="-557911">
            <a:off x="204940" y="314291"/>
            <a:ext cx="3312324" cy="13635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entury Gothic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5" name="Google Shape;485;g2d4f5e0a346_0_1336"/>
          <p:cNvSpPr txBox="1">
            <a:spLocks noGrp="1"/>
          </p:cNvSpPr>
          <p:nvPr>
            <p:ph type="body" idx="1"/>
          </p:nvPr>
        </p:nvSpPr>
        <p:spPr>
          <a:xfrm>
            <a:off x="629841" y="1942689"/>
            <a:ext cx="3868500" cy="5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6" name="Google Shape;486;g2d4f5e0a346_0_1336"/>
          <p:cNvSpPr txBox="1">
            <a:spLocks noGrp="1"/>
          </p:cNvSpPr>
          <p:nvPr>
            <p:ph type="body" idx="2"/>
          </p:nvPr>
        </p:nvSpPr>
        <p:spPr>
          <a:xfrm>
            <a:off x="629841" y="2638097"/>
            <a:ext cx="3868500" cy="3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Char char="◦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487" name="Google Shape;487;g2d4f5e0a346_0_1336"/>
          <p:cNvSpPr txBox="1">
            <a:spLocks noGrp="1"/>
          </p:cNvSpPr>
          <p:nvPr>
            <p:ph type="body" idx="3"/>
          </p:nvPr>
        </p:nvSpPr>
        <p:spPr>
          <a:xfrm>
            <a:off x="4629150" y="1942689"/>
            <a:ext cx="3887400" cy="56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2400"/>
              <a:buNone/>
              <a:defRPr sz="2400" b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None/>
              <a:defRPr sz="2000" b="1"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None/>
              <a:defRPr sz="1800" b="1"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5pPr>
            <a:lvl6pPr marL="2743200" lvl="5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7pPr>
            <a:lvl8pPr marL="3657600" lvl="7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8pPr>
            <a:lvl9pPr marL="4114800" lvl="8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8" name="Google Shape;488;g2d4f5e0a346_0_1336"/>
          <p:cNvSpPr txBox="1">
            <a:spLocks noGrp="1"/>
          </p:cNvSpPr>
          <p:nvPr>
            <p:ph type="body" idx="4"/>
          </p:nvPr>
        </p:nvSpPr>
        <p:spPr>
          <a:xfrm>
            <a:off x="4629150" y="2638097"/>
            <a:ext cx="3887400" cy="318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Char char="◦"/>
              <a:defRPr/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Contenido con título">
  <p:cSld name="1_Contenido con título">
    <p:spTree>
      <p:nvGrpSpPr>
        <p:cNvPr id="1" name="Shape 4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0" name="Google Shape;490;g2d4f5e0a346_0_1355"/>
          <p:cNvGrpSpPr/>
          <p:nvPr/>
        </p:nvGrpSpPr>
        <p:grpSpPr>
          <a:xfrm>
            <a:off x="8221974" y="5678470"/>
            <a:ext cx="926107" cy="1051238"/>
            <a:chOff x="5626893" y="3026568"/>
            <a:chExt cx="937260" cy="800760"/>
          </a:xfrm>
        </p:grpSpPr>
        <p:sp>
          <p:nvSpPr>
            <p:cNvPr id="491" name="Google Shape;491;g2d4f5e0a346_0_1355"/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/>
              <a:ahLst/>
              <a:cxnLst/>
              <a:rect l="l" t="t" r="r" b="b"/>
              <a:pathLst>
                <a:path w="923925" h="590550" extrusionOk="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>
              <a:gsLst>
                <a:gs pos="0">
                  <a:srgbClr val="27CED7">
                    <a:alpha val="5882"/>
                  </a:srgbClr>
                </a:gs>
                <a:gs pos="3000">
                  <a:srgbClr val="27CED7">
                    <a:alpha val="5882"/>
                  </a:srgbClr>
                </a:gs>
                <a:gs pos="100000">
                  <a:srgbClr val="27CED7">
                    <a:alpha val="4980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492" name="Google Shape;492;g2d4f5e0a346_0_1355"/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/>
              <a:ahLst/>
              <a:cxnLst/>
              <a:rect l="l" t="t" r="r" b="b"/>
              <a:pathLst>
                <a:path w="933450" h="771525" extrusionOk="0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3000">
                  <a:schemeClr val="accent3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493" name="Google Shape;493;g2d4f5e0a346_0_1355"/>
          <p:cNvSpPr txBox="1">
            <a:spLocks noGrp="1"/>
          </p:cNvSpPr>
          <p:nvPr>
            <p:ph type="ftr" idx="11"/>
          </p:nvPr>
        </p:nvSpPr>
        <p:spPr>
          <a:xfrm>
            <a:off x="2617470" y="6307672"/>
            <a:ext cx="39093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4" name="Google Shape;494;g2d4f5e0a346_0_1355"/>
          <p:cNvSpPr txBox="1">
            <a:spLocks noGrp="1"/>
          </p:cNvSpPr>
          <p:nvPr>
            <p:ph type="sldNum" idx="12"/>
          </p:nvPr>
        </p:nvSpPr>
        <p:spPr>
          <a:xfrm>
            <a:off x="7852410" y="6307672"/>
            <a:ext cx="10974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/>
              <a:t>‹Nº›</a:t>
            </a:fld>
            <a:endParaRPr/>
          </a:p>
        </p:txBody>
      </p:sp>
      <p:sp>
        <p:nvSpPr>
          <p:cNvPr id="495" name="Google Shape;495;g2d4f5e0a346_0_1355"/>
          <p:cNvSpPr/>
          <p:nvPr/>
        </p:nvSpPr>
        <p:spPr>
          <a:xfrm>
            <a:off x="-18388" y="970945"/>
            <a:ext cx="3440287" cy="1237655"/>
          </a:xfrm>
          <a:custGeom>
            <a:avLst/>
            <a:gdLst/>
            <a:ahLst/>
            <a:cxnLst/>
            <a:rect l="l" t="t" r="r" b="b"/>
            <a:pathLst>
              <a:path w="3457575" h="942975" extrusionOk="0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>
            <a:gsLst>
              <a:gs pos="0">
                <a:srgbClr val="2683C6">
                  <a:alpha val="9803"/>
                </a:srgbClr>
              </a:gs>
              <a:gs pos="88000">
                <a:srgbClr val="2683C6">
                  <a:alpha val="49803"/>
                </a:srgbClr>
              </a:gs>
              <a:gs pos="100000">
                <a:srgbClr val="2683C6">
                  <a:alpha val="49803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6" name="Google Shape;496;g2d4f5e0a346_0_1355"/>
          <p:cNvSpPr/>
          <p:nvPr/>
        </p:nvSpPr>
        <p:spPr>
          <a:xfrm>
            <a:off x="-19594" y="587196"/>
            <a:ext cx="3663984" cy="1632656"/>
          </a:xfrm>
          <a:custGeom>
            <a:avLst/>
            <a:gdLst/>
            <a:ahLst/>
            <a:cxnLst/>
            <a:rect l="l" t="t" r="r" b="b"/>
            <a:pathLst>
              <a:path w="4885312" h="1632656" extrusionOk="0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9000">
                <a:schemeClr val="accent1"/>
              </a:gs>
              <a:gs pos="100000">
                <a:schemeClr val="accent2"/>
              </a:gs>
            </a:gsLst>
            <a:lin ang="35993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7" name="Google Shape;497;g2d4f5e0a346_0_1355"/>
          <p:cNvSpPr/>
          <p:nvPr/>
        </p:nvSpPr>
        <p:spPr>
          <a:xfrm>
            <a:off x="4562474" y="-12701"/>
            <a:ext cx="819230" cy="1016100"/>
          </a:xfrm>
          <a:custGeom>
            <a:avLst/>
            <a:gdLst/>
            <a:ahLst/>
            <a:cxnLst/>
            <a:rect l="l" t="t" r="r" b="b"/>
            <a:pathLst>
              <a:path w="1092307" h="1016100" extrusionOk="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rgbClr val="3E8853">
                  <a:alpha val="4705"/>
                </a:srgbClr>
              </a:gs>
              <a:gs pos="100000">
                <a:srgbClr val="E3DED1">
                  <a:alpha val="20000"/>
                </a:srgbClr>
              </a:gs>
            </a:gsLst>
            <a:lin ang="3179916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8" name="Google Shape;498;g2d4f5e0a346_0_1355"/>
          <p:cNvSpPr/>
          <p:nvPr/>
        </p:nvSpPr>
        <p:spPr>
          <a:xfrm>
            <a:off x="4479599" y="-12701"/>
            <a:ext cx="1114535" cy="1333631"/>
          </a:xfrm>
          <a:custGeom>
            <a:avLst/>
            <a:gdLst/>
            <a:ahLst/>
            <a:cxnLst/>
            <a:rect l="l" t="t" r="r" b="b"/>
            <a:pathLst>
              <a:path w="1486046" h="1333631" extrusionOk="0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l="10559" t="-152630" r="-103956" b="10229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499" name="Google Shape;499;g2d4f5e0a346_0_1355"/>
          <p:cNvSpPr txBox="1">
            <a:spLocks noGrp="1"/>
          </p:cNvSpPr>
          <p:nvPr>
            <p:ph type="body" idx="1"/>
          </p:nvPr>
        </p:nvSpPr>
        <p:spPr>
          <a:xfrm>
            <a:off x="3885009" y="1347788"/>
            <a:ext cx="4629300" cy="43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3200"/>
              <a:buChar char="◦"/>
              <a:defRPr sz="3200"/>
            </a:lvl1pPr>
            <a:lvl2pPr marL="914400" lvl="1" indent="-4064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800"/>
              <a:buChar char="◦"/>
              <a:defRPr sz="2800"/>
            </a:lvl2pPr>
            <a:lvl3pPr marL="1371600" lvl="2" indent="-3810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400"/>
              <a:buChar char="◦"/>
              <a:defRPr sz="2400"/>
            </a:lvl3pPr>
            <a:lvl4pPr marL="1828800" lvl="3" indent="-355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Char char="◦"/>
              <a:defRPr sz="2000"/>
            </a:lvl4pPr>
            <a:lvl5pPr marL="2286000" lvl="4" indent="-355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Char char="◦"/>
              <a:defRPr sz="2000"/>
            </a:lvl5pPr>
            <a:lvl6pPr marL="2743200" lvl="5" indent="-355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Char char="◦"/>
              <a:defRPr sz="2000"/>
            </a:lvl6pPr>
            <a:lvl7pPr marL="3200400" lvl="6" indent="-355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Char char="◦"/>
              <a:defRPr sz="2000"/>
            </a:lvl7pPr>
            <a:lvl8pPr marL="3657600" lvl="7" indent="-355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Char char="◦"/>
              <a:defRPr sz="2000"/>
            </a:lvl8pPr>
            <a:lvl9pPr marL="4114800" lvl="8" indent="-355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2000"/>
              <a:buChar char="◦"/>
              <a:defRPr sz="2000"/>
            </a:lvl9pPr>
          </a:lstStyle>
          <a:p>
            <a:endParaRPr/>
          </a:p>
        </p:txBody>
      </p:sp>
      <p:sp>
        <p:nvSpPr>
          <p:cNvPr id="500" name="Google Shape;500;g2d4f5e0a346_0_1355"/>
          <p:cNvSpPr txBox="1">
            <a:spLocks noGrp="1"/>
          </p:cNvSpPr>
          <p:nvPr>
            <p:ph type="body" idx="2"/>
          </p:nvPr>
        </p:nvSpPr>
        <p:spPr>
          <a:xfrm>
            <a:off x="629841" y="2806262"/>
            <a:ext cx="2949000" cy="2872200"/>
          </a:xfrm>
          <a:prstGeom prst="rect">
            <a:avLst/>
          </a:prstGeom>
          <a:gradFill>
            <a:gsLst>
              <a:gs pos="0">
                <a:schemeClr val="dk2"/>
              </a:gs>
              <a:gs pos="100000">
                <a:schemeClr val="dk1"/>
              </a:gs>
            </a:gsLst>
            <a:lin ang="10800025" scaled="0"/>
          </a:gradFill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Font typeface="Arial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01" name="Google Shape;501;g2d4f5e0a346_0_1355"/>
          <p:cNvSpPr txBox="1">
            <a:spLocks noGrp="1"/>
          </p:cNvSpPr>
          <p:nvPr>
            <p:ph type="title"/>
          </p:nvPr>
        </p:nvSpPr>
        <p:spPr>
          <a:xfrm rot="-494574">
            <a:off x="636478" y="723029"/>
            <a:ext cx="2952502" cy="13222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entury Gothic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Diapositiva del gráfico">
  <p:cSld name="2_Diapositiva del gráfico"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03" name="Google Shape;503;g2d4f5e0a346_0_1368"/>
          <p:cNvGrpSpPr/>
          <p:nvPr/>
        </p:nvGrpSpPr>
        <p:grpSpPr>
          <a:xfrm>
            <a:off x="8221974" y="5678470"/>
            <a:ext cx="926107" cy="1051238"/>
            <a:chOff x="5626893" y="3026568"/>
            <a:chExt cx="937260" cy="800760"/>
          </a:xfrm>
        </p:grpSpPr>
        <p:sp>
          <p:nvSpPr>
            <p:cNvPr id="504" name="Google Shape;504;g2d4f5e0a346_0_1368"/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/>
              <a:ahLst/>
              <a:cxnLst/>
              <a:rect l="l" t="t" r="r" b="b"/>
              <a:pathLst>
                <a:path w="923925" h="590550" extrusionOk="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>
              <a:gsLst>
                <a:gs pos="0">
                  <a:srgbClr val="27CED7">
                    <a:alpha val="5882"/>
                  </a:srgbClr>
                </a:gs>
                <a:gs pos="3000">
                  <a:srgbClr val="27CED7">
                    <a:alpha val="5882"/>
                  </a:srgbClr>
                </a:gs>
                <a:gs pos="100000">
                  <a:srgbClr val="27CED7">
                    <a:alpha val="4980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05" name="Google Shape;505;g2d4f5e0a346_0_1368"/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/>
              <a:ahLst/>
              <a:cxnLst/>
              <a:rect l="l" t="t" r="r" b="b"/>
              <a:pathLst>
                <a:path w="933450" h="771525" extrusionOk="0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3000">
                  <a:schemeClr val="accent3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506" name="Google Shape;506;g2d4f5e0a346_0_1368"/>
          <p:cNvSpPr txBox="1">
            <a:spLocks noGrp="1"/>
          </p:cNvSpPr>
          <p:nvPr>
            <p:ph type="ftr" idx="11"/>
          </p:nvPr>
        </p:nvSpPr>
        <p:spPr>
          <a:xfrm>
            <a:off x="2617470" y="6307672"/>
            <a:ext cx="39093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7" name="Google Shape;507;g2d4f5e0a346_0_1368"/>
          <p:cNvSpPr txBox="1">
            <a:spLocks noGrp="1"/>
          </p:cNvSpPr>
          <p:nvPr>
            <p:ph type="sldNum" idx="12"/>
          </p:nvPr>
        </p:nvSpPr>
        <p:spPr>
          <a:xfrm>
            <a:off x="7852410" y="6307672"/>
            <a:ext cx="10974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/>
              <a:t>‹Nº›</a:t>
            </a:fld>
            <a:endParaRPr/>
          </a:p>
        </p:txBody>
      </p:sp>
      <p:sp>
        <p:nvSpPr>
          <p:cNvPr id="508" name="Google Shape;508;g2d4f5e0a346_0_1368"/>
          <p:cNvSpPr/>
          <p:nvPr/>
        </p:nvSpPr>
        <p:spPr>
          <a:xfrm>
            <a:off x="-18388" y="970945"/>
            <a:ext cx="3440287" cy="1237655"/>
          </a:xfrm>
          <a:custGeom>
            <a:avLst/>
            <a:gdLst/>
            <a:ahLst/>
            <a:cxnLst/>
            <a:rect l="l" t="t" r="r" b="b"/>
            <a:pathLst>
              <a:path w="3457575" h="942975" extrusionOk="0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>
            <a:gsLst>
              <a:gs pos="0">
                <a:srgbClr val="2683C6">
                  <a:alpha val="9803"/>
                </a:srgbClr>
              </a:gs>
              <a:gs pos="88000">
                <a:srgbClr val="2683C6">
                  <a:alpha val="49803"/>
                </a:srgbClr>
              </a:gs>
              <a:gs pos="100000">
                <a:srgbClr val="2683C6">
                  <a:alpha val="49803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09" name="Google Shape;509;g2d4f5e0a346_0_1368"/>
          <p:cNvSpPr/>
          <p:nvPr/>
        </p:nvSpPr>
        <p:spPr>
          <a:xfrm>
            <a:off x="-19594" y="587196"/>
            <a:ext cx="3663984" cy="1632656"/>
          </a:xfrm>
          <a:custGeom>
            <a:avLst/>
            <a:gdLst/>
            <a:ahLst/>
            <a:cxnLst/>
            <a:rect l="l" t="t" r="r" b="b"/>
            <a:pathLst>
              <a:path w="4885312" h="1632656" extrusionOk="0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9000">
                <a:schemeClr val="accent1"/>
              </a:gs>
              <a:gs pos="100000">
                <a:schemeClr val="accent2"/>
              </a:gs>
            </a:gsLst>
            <a:lin ang="35993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10" name="Google Shape;510;g2d4f5e0a346_0_1368"/>
          <p:cNvSpPr/>
          <p:nvPr/>
        </p:nvSpPr>
        <p:spPr>
          <a:xfrm>
            <a:off x="4562474" y="-12701"/>
            <a:ext cx="819230" cy="1016100"/>
          </a:xfrm>
          <a:custGeom>
            <a:avLst/>
            <a:gdLst/>
            <a:ahLst/>
            <a:cxnLst/>
            <a:rect l="l" t="t" r="r" b="b"/>
            <a:pathLst>
              <a:path w="1092307" h="1016100" extrusionOk="0">
                <a:moveTo>
                  <a:pt x="638873" y="12701"/>
                </a:moveTo>
                <a:lnTo>
                  <a:pt x="332773" y="361986"/>
                </a:lnTo>
                <a:lnTo>
                  <a:pt x="12701" y="1007209"/>
                </a:lnTo>
                <a:lnTo>
                  <a:pt x="12701" y="1007209"/>
                </a:lnTo>
                <a:lnTo>
                  <a:pt x="612200" y="553775"/>
                </a:lnTo>
                <a:lnTo>
                  <a:pt x="1079606" y="12701"/>
                </a:lnTo>
                <a:close/>
              </a:path>
            </a:pathLst>
          </a:custGeom>
          <a:gradFill>
            <a:gsLst>
              <a:gs pos="0">
                <a:srgbClr val="3E8853">
                  <a:alpha val="4705"/>
                </a:srgbClr>
              </a:gs>
              <a:gs pos="100000">
                <a:srgbClr val="E3DED1">
                  <a:alpha val="20000"/>
                </a:srgbClr>
              </a:gs>
            </a:gsLst>
            <a:lin ang="3179916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11" name="Google Shape;511;g2d4f5e0a346_0_1368"/>
          <p:cNvSpPr/>
          <p:nvPr/>
        </p:nvSpPr>
        <p:spPr>
          <a:xfrm>
            <a:off x="4479599" y="-12701"/>
            <a:ext cx="1114535" cy="1333631"/>
          </a:xfrm>
          <a:custGeom>
            <a:avLst/>
            <a:gdLst/>
            <a:ahLst/>
            <a:cxnLst/>
            <a:rect l="l" t="t" r="r" b="b"/>
            <a:pathLst>
              <a:path w="1486046" h="1333631" extrusionOk="0">
                <a:moveTo>
                  <a:pt x="929732" y="12701"/>
                </a:moveTo>
                <a:lnTo>
                  <a:pt x="12701" y="1049123"/>
                </a:lnTo>
                <a:lnTo>
                  <a:pt x="321342" y="1322200"/>
                </a:lnTo>
                <a:lnTo>
                  <a:pt x="1478426" y="12701"/>
                </a:lnTo>
                <a:close/>
              </a:path>
            </a:pathLst>
          </a:custGeom>
          <a:blipFill rotWithShape="1">
            <a:blip r:embed="rId2">
              <a:alphaModFix/>
            </a:blip>
            <a:stretch>
              <a:fillRect l="10559" t="-152630" r="-103956" b="10229"/>
            </a:stretch>
          </a:blip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12" name="Google Shape;512;g2d4f5e0a346_0_1368"/>
          <p:cNvSpPr>
            <a:spLocks noGrp="1"/>
          </p:cNvSpPr>
          <p:nvPr>
            <p:ph type="pic" idx="2"/>
          </p:nvPr>
        </p:nvSpPr>
        <p:spPr>
          <a:xfrm>
            <a:off x="3887391" y="1347788"/>
            <a:ext cx="4629300" cy="4330500"/>
          </a:xfrm>
          <a:prstGeom prst="rect">
            <a:avLst/>
          </a:prstGeom>
          <a:noFill/>
          <a:ln>
            <a:noFill/>
          </a:ln>
        </p:spPr>
      </p:sp>
      <p:sp>
        <p:nvSpPr>
          <p:cNvPr id="513" name="Google Shape;513;g2d4f5e0a346_0_1368"/>
          <p:cNvSpPr txBox="1">
            <a:spLocks noGrp="1"/>
          </p:cNvSpPr>
          <p:nvPr>
            <p:ph type="body" idx="1"/>
          </p:nvPr>
        </p:nvSpPr>
        <p:spPr>
          <a:xfrm>
            <a:off x="629841" y="2603601"/>
            <a:ext cx="2949000" cy="3074700"/>
          </a:xfrm>
          <a:prstGeom prst="rect">
            <a:avLst/>
          </a:prstGeom>
          <a:gradFill>
            <a:gsLst>
              <a:gs pos="0">
                <a:schemeClr val="dk2"/>
              </a:gs>
              <a:gs pos="100000">
                <a:schemeClr val="dk1"/>
              </a:gs>
            </a:gsLst>
            <a:lin ang="10800025" scaled="0"/>
          </a:gradFill>
          <a:ln>
            <a:noFill/>
          </a:ln>
        </p:spPr>
        <p:txBody>
          <a:bodyPr spcFirstLastPara="1" wrap="square" lIns="274300" tIns="45700" rIns="91425" bIns="45700" anchor="ctr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800"/>
              <a:buNone/>
              <a:defRPr sz="1800">
                <a:solidFill>
                  <a:schemeClr val="lt1"/>
                </a:solidFill>
              </a:defRPr>
            </a:lvl1pPr>
            <a:lvl2pPr marL="914400" lvl="1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400"/>
              <a:buNone/>
              <a:defRPr sz="1400"/>
            </a:lvl2pPr>
            <a:lvl3pPr marL="1371600" lvl="2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200"/>
              <a:buNone/>
              <a:defRPr sz="1200"/>
            </a:lvl3pPr>
            <a:lvl4pPr marL="1828800" lvl="3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4pPr>
            <a:lvl5pPr marL="2286000" lvl="4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5pPr>
            <a:lvl6pPr marL="2743200" lvl="5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6pPr>
            <a:lvl7pPr marL="3200400" lvl="6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7pPr>
            <a:lvl8pPr marL="3657600" lvl="7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8pPr>
            <a:lvl9pPr marL="4114800" lvl="8" indent="-2286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514" name="Google Shape;514;g2d4f5e0a346_0_1368"/>
          <p:cNvSpPr txBox="1">
            <a:spLocks noGrp="1"/>
          </p:cNvSpPr>
          <p:nvPr>
            <p:ph type="title"/>
          </p:nvPr>
        </p:nvSpPr>
        <p:spPr>
          <a:xfrm rot="-493463">
            <a:off x="636748" y="726778"/>
            <a:ext cx="2887800" cy="13222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entury Gothic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Solo el título">
  <p:cSld name="1_Solo el título"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6" name="Google Shape;516;g2d4f5e0a346_0_1381"/>
          <p:cNvGrpSpPr/>
          <p:nvPr/>
        </p:nvGrpSpPr>
        <p:grpSpPr>
          <a:xfrm>
            <a:off x="8221974" y="5678470"/>
            <a:ext cx="926107" cy="1051238"/>
            <a:chOff x="5626893" y="3026568"/>
            <a:chExt cx="937260" cy="800760"/>
          </a:xfrm>
        </p:grpSpPr>
        <p:sp>
          <p:nvSpPr>
            <p:cNvPr id="517" name="Google Shape;517;g2d4f5e0a346_0_1381"/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/>
              <a:ahLst/>
              <a:cxnLst/>
              <a:rect l="l" t="t" r="r" b="b"/>
              <a:pathLst>
                <a:path w="923925" h="590550" extrusionOk="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>
              <a:gsLst>
                <a:gs pos="0">
                  <a:srgbClr val="27CED7">
                    <a:alpha val="5882"/>
                  </a:srgbClr>
                </a:gs>
                <a:gs pos="3000">
                  <a:srgbClr val="27CED7">
                    <a:alpha val="5882"/>
                  </a:srgbClr>
                </a:gs>
                <a:gs pos="100000">
                  <a:srgbClr val="27CED7">
                    <a:alpha val="4980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18" name="Google Shape;518;g2d4f5e0a346_0_1381"/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/>
              <a:ahLst/>
              <a:cxnLst/>
              <a:rect l="l" t="t" r="r" b="b"/>
              <a:pathLst>
                <a:path w="933450" h="771525" extrusionOk="0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3000">
                  <a:schemeClr val="accent3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519" name="Google Shape;519;g2d4f5e0a346_0_1381"/>
          <p:cNvSpPr/>
          <p:nvPr/>
        </p:nvSpPr>
        <p:spPr>
          <a:xfrm>
            <a:off x="-18388" y="519002"/>
            <a:ext cx="3440287" cy="1237655"/>
          </a:xfrm>
          <a:custGeom>
            <a:avLst/>
            <a:gdLst/>
            <a:ahLst/>
            <a:cxnLst/>
            <a:rect l="l" t="t" r="r" b="b"/>
            <a:pathLst>
              <a:path w="3457575" h="942975" extrusionOk="0">
                <a:moveTo>
                  <a:pt x="3451384" y="842439"/>
                </a:moveTo>
                <a:lnTo>
                  <a:pt x="3367564" y="44244"/>
                </a:lnTo>
                <a:cubicBezTo>
                  <a:pt x="3367564" y="44244"/>
                  <a:pt x="2172176" y="-81486"/>
                  <a:pt x="7144" y="129969"/>
                </a:cubicBezTo>
                <a:lnTo>
                  <a:pt x="7144" y="936736"/>
                </a:lnTo>
                <a:cubicBezTo>
                  <a:pt x="1989296" y="739569"/>
                  <a:pt x="3451384" y="842439"/>
                  <a:pt x="3451384" y="842439"/>
                </a:cubicBezTo>
                <a:close/>
              </a:path>
            </a:pathLst>
          </a:custGeom>
          <a:gradFill>
            <a:gsLst>
              <a:gs pos="0">
                <a:srgbClr val="2683C6">
                  <a:alpha val="9803"/>
                </a:srgbClr>
              </a:gs>
              <a:gs pos="88000">
                <a:srgbClr val="2683C6">
                  <a:alpha val="49803"/>
                </a:srgbClr>
              </a:gs>
              <a:gs pos="100000">
                <a:srgbClr val="2683C6">
                  <a:alpha val="49803"/>
                </a:srgbClr>
              </a:gs>
            </a:gsLst>
            <a:lin ang="10800025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20" name="Google Shape;520;g2d4f5e0a346_0_1381"/>
          <p:cNvSpPr txBox="1">
            <a:spLocks noGrp="1"/>
          </p:cNvSpPr>
          <p:nvPr>
            <p:ph type="dt" idx="10"/>
          </p:nvPr>
        </p:nvSpPr>
        <p:spPr>
          <a:xfrm>
            <a:off x="205740" y="6307672"/>
            <a:ext cx="20574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1" name="Google Shape;521;g2d4f5e0a346_0_1381"/>
          <p:cNvSpPr txBox="1">
            <a:spLocks noGrp="1"/>
          </p:cNvSpPr>
          <p:nvPr>
            <p:ph type="ftr" idx="11"/>
          </p:nvPr>
        </p:nvSpPr>
        <p:spPr>
          <a:xfrm>
            <a:off x="2617470" y="6307672"/>
            <a:ext cx="39093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2" name="Google Shape;522;g2d4f5e0a346_0_1381"/>
          <p:cNvSpPr txBox="1">
            <a:spLocks noGrp="1"/>
          </p:cNvSpPr>
          <p:nvPr>
            <p:ph type="sldNum" idx="12"/>
          </p:nvPr>
        </p:nvSpPr>
        <p:spPr>
          <a:xfrm>
            <a:off x="7852410" y="6307672"/>
            <a:ext cx="10974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/>
              <a:t>‹Nº›</a:t>
            </a:fld>
            <a:endParaRPr/>
          </a:p>
        </p:txBody>
      </p:sp>
      <p:sp>
        <p:nvSpPr>
          <p:cNvPr id="523" name="Google Shape;523;g2d4f5e0a346_0_1381"/>
          <p:cNvSpPr/>
          <p:nvPr/>
        </p:nvSpPr>
        <p:spPr>
          <a:xfrm>
            <a:off x="-19594" y="135253"/>
            <a:ext cx="3663984" cy="1632656"/>
          </a:xfrm>
          <a:custGeom>
            <a:avLst/>
            <a:gdLst/>
            <a:ahLst/>
            <a:cxnLst/>
            <a:rect l="l" t="t" r="r" b="b"/>
            <a:pathLst>
              <a:path w="4885312" h="1632656" extrusionOk="0">
                <a:moveTo>
                  <a:pt x="12607" y="1627544"/>
                </a:moveTo>
                <a:lnTo>
                  <a:pt x="4876404" y="1073201"/>
                </a:lnTo>
                <a:lnTo>
                  <a:pt x="4765029" y="12607"/>
                </a:lnTo>
                <a:lnTo>
                  <a:pt x="12607" y="554294"/>
                </a:lnTo>
                <a:close/>
              </a:path>
            </a:pathLst>
          </a:custGeom>
          <a:gradFill>
            <a:gsLst>
              <a:gs pos="0">
                <a:schemeClr val="accent1"/>
              </a:gs>
              <a:gs pos="9000">
                <a:schemeClr val="accent1"/>
              </a:gs>
              <a:gs pos="100000">
                <a:schemeClr val="accent2"/>
              </a:gs>
            </a:gsLst>
            <a:lin ang="35993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grpSp>
        <p:nvGrpSpPr>
          <p:cNvPr id="524" name="Google Shape;524;g2d4f5e0a346_0_1381"/>
          <p:cNvGrpSpPr/>
          <p:nvPr/>
        </p:nvGrpSpPr>
        <p:grpSpPr>
          <a:xfrm>
            <a:off x="-9536" y="-12715"/>
            <a:ext cx="5576225" cy="5461206"/>
            <a:chOff x="-12715" y="-12715"/>
            <a:chExt cx="7434967" cy="5461206"/>
          </a:xfrm>
        </p:grpSpPr>
        <p:sp>
          <p:nvSpPr>
            <p:cNvPr id="525" name="Google Shape;525;g2d4f5e0a346_0_1381"/>
            <p:cNvSpPr/>
            <p:nvPr/>
          </p:nvSpPr>
          <p:spPr>
            <a:xfrm>
              <a:off x="5931446" y="-12715"/>
              <a:ext cx="1207387" cy="1143841"/>
            </a:xfrm>
            <a:custGeom>
              <a:avLst/>
              <a:gdLst/>
              <a:ahLst/>
              <a:cxnLst/>
              <a:rect l="l" t="t" r="r" b="b"/>
              <a:pathLst>
                <a:path w="1207387" h="1143841" extrusionOk="0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rgbClr val="E3DED1">
                    <a:alpha val="4705"/>
                  </a:srgbClr>
                </a:gs>
                <a:gs pos="100000">
                  <a:srgbClr val="E3DED1">
                    <a:alpha val="20000"/>
                  </a:srgbClr>
                </a:gs>
              </a:gsLst>
              <a:lin ang="317991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26" name="Google Shape;526;g2d4f5e0a346_0_1381"/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/>
              <a:ahLst/>
              <a:cxnLst/>
              <a:rect l="l" t="t" r="r" b="b"/>
              <a:pathLst>
                <a:path w="2071623" h="635467" extrusionOk="0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4705"/>
                  </a:srgbClr>
                </a:gs>
                <a:gs pos="100000">
                  <a:srgbClr val="000000">
                    <a:alpha val="20000"/>
                  </a:srgbClr>
                </a:gs>
              </a:gsLst>
              <a:lin ang="983986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27" name="Google Shape;527;g2d4f5e0a346_0_1381"/>
            <p:cNvSpPr/>
            <p:nvPr/>
          </p:nvSpPr>
          <p:spPr>
            <a:xfrm>
              <a:off x="-12715" y="4546128"/>
              <a:ext cx="2287682" cy="902363"/>
            </a:xfrm>
            <a:custGeom>
              <a:avLst/>
              <a:gdLst/>
              <a:ahLst/>
              <a:cxnLst/>
              <a:rect l="l" t="t" r="r" b="b"/>
              <a:pathLst>
                <a:path w="2287682" h="902363" extrusionOk="0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l="-71080" t="19269" r="1769" b="-35679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28" name="Google Shape;528;g2d4f5e0a346_0_1381"/>
            <p:cNvSpPr/>
            <p:nvPr/>
          </p:nvSpPr>
          <p:spPr>
            <a:xfrm>
              <a:off x="5820875" y="-12715"/>
              <a:ext cx="1601377" cy="1461574"/>
            </a:xfrm>
            <a:custGeom>
              <a:avLst/>
              <a:gdLst/>
              <a:ahLst/>
              <a:cxnLst/>
              <a:rect l="l" t="t" r="r" b="b"/>
              <a:pathLst>
                <a:path w="1601377" h="1461574" extrusionOk="0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l="9979" t="-142508" r="-99560" b="9277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529" name="Google Shape;529;g2d4f5e0a346_0_1381"/>
          <p:cNvSpPr txBox="1">
            <a:spLocks noGrp="1"/>
          </p:cNvSpPr>
          <p:nvPr>
            <p:ph type="title"/>
          </p:nvPr>
        </p:nvSpPr>
        <p:spPr>
          <a:xfrm rot="-557911">
            <a:off x="206730" y="356636"/>
            <a:ext cx="3312324" cy="13213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entury Gothic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En blanco">
  <p:cSld name="1_En blanco">
    <p:spTree>
      <p:nvGrpSpPr>
        <p:cNvPr id="1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1" name="Google Shape;531;g2d4f5e0a346_0_1396"/>
          <p:cNvGrpSpPr/>
          <p:nvPr/>
        </p:nvGrpSpPr>
        <p:grpSpPr>
          <a:xfrm>
            <a:off x="8221974" y="5678470"/>
            <a:ext cx="926107" cy="1051238"/>
            <a:chOff x="5626893" y="3026568"/>
            <a:chExt cx="937260" cy="800760"/>
          </a:xfrm>
        </p:grpSpPr>
        <p:sp>
          <p:nvSpPr>
            <p:cNvPr id="532" name="Google Shape;532;g2d4f5e0a346_0_1396"/>
            <p:cNvSpPr/>
            <p:nvPr/>
          </p:nvSpPr>
          <p:spPr>
            <a:xfrm>
              <a:off x="5640228" y="3236778"/>
              <a:ext cx="923925" cy="590550"/>
            </a:xfrm>
            <a:custGeom>
              <a:avLst/>
              <a:gdLst/>
              <a:ahLst/>
              <a:cxnLst/>
              <a:rect l="l" t="t" r="r" b="b"/>
              <a:pathLst>
                <a:path w="923925" h="590550" extrusionOk="0">
                  <a:moveTo>
                    <a:pt x="7144" y="430346"/>
                  </a:moveTo>
                  <a:cubicBezTo>
                    <a:pt x="7144" y="430346"/>
                    <a:pt x="537686" y="462731"/>
                    <a:pt x="918686" y="586556"/>
                  </a:cubicBezTo>
                  <a:lnTo>
                    <a:pt x="918686" y="116021"/>
                  </a:lnTo>
                  <a:cubicBezTo>
                    <a:pt x="491966" y="-3994"/>
                    <a:pt x="160496" y="7436"/>
                    <a:pt x="160496" y="7436"/>
                  </a:cubicBezTo>
                  <a:lnTo>
                    <a:pt x="7144" y="430346"/>
                  </a:lnTo>
                  <a:close/>
                </a:path>
              </a:pathLst>
            </a:custGeom>
            <a:gradFill>
              <a:gsLst>
                <a:gs pos="0">
                  <a:srgbClr val="27CED7">
                    <a:alpha val="5882"/>
                  </a:srgbClr>
                </a:gs>
                <a:gs pos="3000">
                  <a:srgbClr val="27CED7">
                    <a:alpha val="5882"/>
                  </a:srgbClr>
                </a:gs>
                <a:gs pos="100000">
                  <a:srgbClr val="27CED7">
                    <a:alpha val="49803"/>
                  </a:srgbClr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33" name="Google Shape;533;g2d4f5e0a346_0_1396"/>
            <p:cNvSpPr/>
            <p:nvPr/>
          </p:nvSpPr>
          <p:spPr>
            <a:xfrm>
              <a:off x="5626893" y="3026568"/>
              <a:ext cx="933450" cy="771525"/>
            </a:xfrm>
            <a:custGeom>
              <a:avLst/>
              <a:gdLst/>
              <a:ahLst/>
              <a:cxnLst/>
              <a:rect l="l" t="t" r="r" b="b"/>
              <a:pathLst>
                <a:path w="933450" h="771525" extrusionOk="0">
                  <a:moveTo>
                    <a:pt x="932021" y="289084"/>
                  </a:moveTo>
                  <a:lnTo>
                    <a:pt x="160496" y="7144"/>
                  </a:lnTo>
                  <a:lnTo>
                    <a:pt x="7144" y="429101"/>
                  </a:lnTo>
                  <a:lnTo>
                    <a:pt x="932021" y="767239"/>
                  </a:lnTo>
                  <a:close/>
                </a:path>
              </a:pathLst>
            </a:custGeom>
            <a:gradFill>
              <a:gsLst>
                <a:gs pos="0">
                  <a:schemeClr val="accent3"/>
                </a:gs>
                <a:gs pos="3000">
                  <a:schemeClr val="accent3"/>
                </a:gs>
                <a:gs pos="100000">
                  <a:schemeClr val="accent6"/>
                </a:gs>
              </a:gsLst>
              <a:lin ang="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  <p:sp>
        <p:nvSpPr>
          <p:cNvPr id="534" name="Google Shape;534;g2d4f5e0a346_0_1396"/>
          <p:cNvSpPr txBox="1">
            <a:spLocks noGrp="1"/>
          </p:cNvSpPr>
          <p:nvPr>
            <p:ph type="dt" idx="10"/>
          </p:nvPr>
        </p:nvSpPr>
        <p:spPr>
          <a:xfrm>
            <a:off x="205740" y="6307672"/>
            <a:ext cx="20574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5" name="Google Shape;535;g2d4f5e0a346_0_1396"/>
          <p:cNvSpPr txBox="1">
            <a:spLocks noGrp="1"/>
          </p:cNvSpPr>
          <p:nvPr>
            <p:ph type="ftr" idx="11"/>
          </p:nvPr>
        </p:nvSpPr>
        <p:spPr>
          <a:xfrm>
            <a:off x="2617470" y="6307672"/>
            <a:ext cx="39093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45700" rIns="91425" bIns="45700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6" name="Google Shape;536;g2d4f5e0a346_0_1396"/>
          <p:cNvSpPr txBox="1">
            <a:spLocks noGrp="1"/>
          </p:cNvSpPr>
          <p:nvPr>
            <p:ph type="sldNum" idx="12"/>
          </p:nvPr>
        </p:nvSpPr>
        <p:spPr>
          <a:xfrm>
            <a:off x="7852410" y="6307672"/>
            <a:ext cx="10974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/>
              <a:t>‹Nº›</a:t>
            </a:fld>
            <a:endParaRPr/>
          </a:p>
        </p:txBody>
      </p:sp>
      <p:grpSp>
        <p:nvGrpSpPr>
          <p:cNvPr id="537" name="Google Shape;537;g2d4f5e0a346_0_1396"/>
          <p:cNvGrpSpPr/>
          <p:nvPr/>
        </p:nvGrpSpPr>
        <p:grpSpPr>
          <a:xfrm>
            <a:off x="-9536" y="-12715"/>
            <a:ext cx="5576225" cy="5461206"/>
            <a:chOff x="-12715" y="-12715"/>
            <a:chExt cx="7434967" cy="5461206"/>
          </a:xfrm>
        </p:grpSpPr>
        <p:sp>
          <p:nvSpPr>
            <p:cNvPr id="538" name="Google Shape;538;g2d4f5e0a346_0_1396"/>
            <p:cNvSpPr/>
            <p:nvPr/>
          </p:nvSpPr>
          <p:spPr>
            <a:xfrm>
              <a:off x="5931446" y="-12715"/>
              <a:ext cx="1207387" cy="1143841"/>
            </a:xfrm>
            <a:custGeom>
              <a:avLst/>
              <a:gdLst/>
              <a:ahLst/>
              <a:cxnLst/>
              <a:rect l="l" t="t" r="r" b="b"/>
              <a:pathLst>
                <a:path w="1207387" h="1143841" extrusionOk="0">
                  <a:moveTo>
                    <a:pt x="1194684" y="12715"/>
                  </a:moveTo>
                  <a:lnTo>
                    <a:pt x="754940" y="12715"/>
                  </a:lnTo>
                  <a:lnTo>
                    <a:pt x="332990" y="494399"/>
                  </a:lnTo>
                  <a:lnTo>
                    <a:pt x="12715" y="1140034"/>
                  </a:lnTo>
                  <a:lnTo>
                    <a:pt x="612596" y="686310"/>
                  </a:lnTo>
                  <a:close/>
                </a:path>
              </a:pathLst>
            </a:custGeom>
            <a:gradFill>
              <a:gsLst>
                <a:gs pos="0">
                  <a:srgbClr val="E3DED1">
                    <a:alpha val="4705"/>
                  </a:srgbClr>
                </a:gs>
                <a:gs pos="100000">
                  <a:srgbClr val="E3DED1">
                    <a:alpha val="20000"/>
                  </a:srgbClr>
                </a:gs>
              </a:gsLst>
              <a:lin ang="3179916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39" name="Google Shape;539;g2d4f5e0a346_0_1396"/>
            <p:cNvSpPr/>
            <p:nvPr/>
          </p:nvSpPr>
          <p:spPr>
            <a:xfrm>
              <a:off x="-12715" y="4607132"/>
              <a:ext cx="2071623" cy="635467"/>
            </a:xfrm>
            <a:custGeom>
              <a:avLst/>
              <a:gdLst/>
              <a:ahLst/>
              <a:cxnLst/>
              <a:rect l="l" t="t" r="r" b="b"/>
              <a:pathLst>
                <a:path w="2071623" h="635467" extrusionOk="0">
                  <a:moveTo>
                    <a:pt x="2061461" y="12715"/>
                  </a:moveTo>
                  <a:lnTo>
                    <a:pt x="2061461" y="12715"/>
                  </a:lnTo>
                  <a:lnTo>
                    <a:pt x="1307797" y="13986"/>
                  </a:lnTo>
                  <a:lnTo>
                    <a:pt x="12715" y="294862"/>
                  </a:lnTo>
                  <a:lnTo>
                    <a:pt x="12715" y="629118"/>
                  </a:lnTo>
                  <a:lnTo>
                    <a:pt x="1415827" y="335532"/>
                  </a:lnTo>
                  <a:close/>
                </a:path>
              </a:pathLst>
            </a:custGeom>
            <a:gradFill>
              <a:gsLst>
                <a:gs pos="0">
                  <a:srgbClr val="000000">
                    <a:alpha val="4705"/>
                  </a:srgbClr>
                </a:gs>
                <a:gs pos="100000">
                  <a:srgbClr val="000000">
                    <a:alpha val="20000"/>
                  </a:srgbClr>
                </a:gs>
              </a:gsLst>
              <a:lin ang="9839862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40" name="Google Shape;540;g2d4f5e0a346_0_1396"/>
            <p:cNvSpPr/>
            <p:nvPr/>
          </p:nvSpPr>
          <p:spPr>
            <a:xfrm>
              <a:off x="-12715" y="4546128"/>
              <a:ext cx="2287682" cy="902363"/>
            </a:xfrm>
            <a:custGeom>
              <a:avLst/>
              <a:gdLst/>
              <a:ahLst/>
              <a:cxnLst/>
              <a:rect l="l" t="t" r="r" b="b"/>
              <a:pathLst>
                <a:path w="2287682" h="902363" extrusionOk="0">
                  <a:moveTo>
                    <a:pt x="12715" y="898556"/>
                  </a:moveTo>
                  <a:lnTo>
                    <a:pt x="2283875" y="415601"/>
                  </a:lnTo>
                  <a:lnTo>
                    <a:pt x="2198722" y="12715"/>
                  </a:lnTo>
                  <a:lnTo>
                    <a:pt x="12715" y="477877"/>
                  </a:lnTo>
                  <a:close/>
                </a:path>
              </a:pathLst>
            </a:custGeom>
            <a:blipFill rotWithShape="1">
              <a:blip r:embed="rId2">
                <a:alphaModFix/>
              </a:blip>
              <a:stretch>
                <a:fillRect l="-71080" t="19269" r="1769" b="-35679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  <p:sp>
          <p:nvSpPr>
            <p:cNvPr id="541" name="Google Shape;541;g2d4f5e0a346_0_1396"/>
            <p:cNvSpPr/>
            <p:nvPr/>
          </p:nvSpPr>
          <p:spPr>
            <a:xfrm>
              <a:off x="5820875" y="-12715"/>
              <a:ext cx="1601377" cy="1461574"/>
            </a:xfrm>
            <a:custGeom>
              <a:avLst/>
              <a:gdLst/>
              <a:ahLst/>
              <a:cxnLst/>
              <a:rect l="l" t="t" r="r" b="b"/>
              <a:pathLst>
                <a:path w="1601377" h="1461574" extrusionOk="0">
                  <a:moveTo>
                    <a:pt x="1047256" y="12715"/>
                  </a:moveTo>
                  <a:lnTo>
                    <a:pt x="12715" y="1181975"/>
                  </a:lnTo>
                  <a:lnTo>
                    <a:pt x="321552" y="1455226"/>
                  </a:lnTo>
                  <a:lnTo>
                    <a:pt x="1597570" y="12715"/>
                  </a:lnTo>
                  <a:close/>
                </a:path>
              </a:pathLst>
            </a:custGeom>
            <a:blipFill rotWithShape="1">
              <a:blip r:embed="rId3">
                <a:alphaModFix/>
              </a:blip>
              <a:stretch>
                <a:fillRect l="9979" t="-142508" r="-99560" b="9277"/>
              </a:stretch>
            </a:blip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endParaRPr>
            </a:p>
          </p:txBody>
        </p:sp>
      </p:grp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Manual">
  <p:cSld name="Manual">
    <p:bg>
      <p:bgPr>
        <a:solidFill>
          <a:schemeClr val="lt1"/>
        </a:solidFill>
        <a:effectLst/>
      </p:bgPr>
    </p:bg>
    <p:spTree>
      <p:nvGrpSpPr>
        <p:cNvPr id="1" name="Shape 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3" name="Google Shape;543;g2d4f5e0a346_0_1408"/>
          <p:cNvSpPr/>
          <p:nvPr/>
        </p:nvSpPr>
        <p:spPr>
          <a:xfrm>
            <a:off x="-9583" y="429785"/>
            <a:ext cx="5704724" cy="1490681"/>
          </a:xfrm>
          <a:custGeom>
            <a:avLst/>
            <a:gdLst/>
            <a:ahLst/>
            <a:cxnLst/>
            <a:rect l="l" t="t" r="r" b="b"/>
            <a:pathLst>
              <a:path w="7606298" h="1490681" extrusionOk="0">
                <a:moveTo>
                  <a:pt x="7602514" y="407745"/>
                </a:moveTo>
                <a:cubicBezTo>
                  <a:pt x="7602514" y="407745"/>
                  <a:pt x="3107535" y="56097"/>
                  <a:pt x="12778" y="12778"/>
                </a:cubicBezTo>
                <a:lnTo>
                  <a:pt x="12778" y="1056256"/>
                </a:lnTo>
                <a:cubicBezTo>
                  <a:pt x="6306768" y="1024403"/>
                  <a:pt x="7593596" y="1481801"/>
                  <a:pt x="7593596" y="1481801"/>
                </a:cubicBezTo>
                <a:lnTo>
                  <a:pt x="7602514" y="407745"/>
                </a:lnTo>
                <a:lnTo>
                  <a:pt x="7602514" y="407745"/>
                </a:lnTo>
                <a:close/>
              </a:path>
            </a:pathLst>
          </a:custGeom>
          <a:gradFill>
            <a:gsLst>
              <a:gs pos="0">
                <a:srgbClr val="2683C6">
                  <a:alpha val="9803"/>
                </a:srgbClr>
              </a:gs>
              <a:gs pos="100000">
                <a:srgbClr val="2683C6">
                  <a:alpha val="20000"/>
                </a:srgbClr>
              </a:gs>
            </a:gsLst>
            <a:lin ang="60161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dk1"/>
              </a:solidFill>
              <a:latin typeface="Century Gothic"/>
              <a:ea typeface="Century Gothic"/>
              <a:cs typeface="Century Gothic"/>
              <a:sym typeface="Century Gothic"/>
            </a:endParaRPr>
          </a:p>
        </p:txBody>
      </p:sp>
      <p:sp>
        <p:nvSpPr>
          <p:cNvPr id="544" name="Google Shape;544;g2d4f5e0a346_0_1408"/>
          <p:cNvSpPr txBox="1">
            <a:spLocks noGrp="1"/>
          </p:cNvSpPr>
          <p:nvPr>
            <p:ph type="body" idx="1"/>
          </p:nvPr>
        </p:nvSpPr>
        <p:spPr>
          <a:xfrm>
            <a:off x="533400" y="1896003"/>
            <a:ext cx="396600" cy="10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7000"/>
              <a:buNone/>
              <a:defRPr sz="7000" b="1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545" name="Google Shape;545;g2d4f5e0a346_0_1408"/>
          <p:cNvSpPr txBox="1">
            <a:spLocks noGrp="1"/>
          </p:cNvSpPr>
          <p:nvPr>
            <p:ph type="body" idx="2"/>
          </p:nvPr>
        </p:nvSpPr>
        <p:spPr>
          <a:xfrm>
            <a:off x="889397" y="2088090"/>
            <a:ext cx="2327400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2500"/>
              <a:buNone/>
              <a:defRPr sz="2500" b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546" name="Google Shape;546;g2d4f5e0a346_0_1408"/>
          <p:cNvSpPr txBox="1">
            <a:spLocks noGrp="1"/>
          </p:cNvSpPr>
          <p:nvPr>
            <p:ph type="body" idx="3"/>
          </p:nvPr>
        </p:nvSpPr>
        <p:spPr>
          <a:xfrm>
            <a:off x="3603450" y="1896003"/>
            <a:ext cx="396600" cy="10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7000"/>
              <a:buNone/>
              <a:defRPr sz="7000" b="1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547" name="Google Shape;547;g2d4f5e0a346_0_1408"/>
          <p:cNvSpPr txBox="1">
            <a:spLocks noGrp="1"/>
          </p:cNvSpPr>
          <p:nvPr>
            <p:ph type="body" idx="4"/>
          </p:nvPr>
        </p:nvSpPr>
        <p:spPr>
          <a:xfrm>
            <a:off x="4012202" y="2088090"/>
            <a:ext cx="1683000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2500"/>
              <a:buNone/>
              <a:defRPr sz="2500" b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548" name="Google Shape;548;g2d4f5e0a346_0_1408"/>
          <p:cNvSpPr txBox="1">
            <a:spLocks noGrp="1"/>
          </p:cNvSpPr>
          <p:nvPr>
            <p:ph type="body" idx="5"/>
          </p:nvPr>
        </p:nvSpPr>
        <p:spPr>
          <a:xfrm>
            <a:off x="5918035" y="1913782"/>
            <a:ext cx="396600" cy="109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7000"/>
              <a:buNone/>
              <a:defRPr sz="7000" b="1">
                <a:solidFill>
                  <a:schemeClr val="accent5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549" name="Google Shape;549;g2d4f5e0a346_0_1408"/>
          <p:cNvSpPr txBox="1">
            <a:spLocks noGrp="1"/>
          </p:cNvSpPr>
          <p:nvPr>
            <p:ph type="body" idx="6"/>
          </p:nvPr>
        </p:nvSpPr>
        <p:spPr>
          <a:xfrm>
            <a:off x="6326787" y="2105869"/>
            <a:ext cx="2219400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2500"/>
              <a:buNone/>
              <a:defRPr sz="2500" b="1">
                <a:solidFill>
                  <a:schemeClr val="dk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550" name="Google Shape;550;g2d4f5e0a346_0_1408"/>
          <p:cNvSpPr txBox="1">
            <a:spLocks noGrp="1"/>
          </p:cNvSpPr>
          <p:nvPr>
            <p:ph type="body" idx="7"/>
          </p:nvPr>
        </p:nvSpPr>
        <p:spPr>
          <a:xfrm>
            <a:off x="668792" y="2943573"/>
            <a:ext cx="1274100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sz="1600" b="1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551" name="Google Shape;551;g2d4f5e0a346_0_1408"/>
          <p:cNvSpPr txBox="1">
            <a:spLocks noGrp="1"/>
          </p:cNvSpPr>
          <p:nvPr>
            <p:ph type="body" idx="8"/>
          </p:nvPr>
        </p:nvSpPr>
        <p:spPr>
          <a:xfrm>
            <a:off x="1942761" y="2943573"/>
            <a:ext cx="1274100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sz="1600" b="1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552" name="Google Shape;552;g2d4f5e0a346_0_1408"/>
          <p:cNvSpPr txBox="1">
            <a:spLocks noGrp="1"/>
          </p:cNvSpPr>
          <p:nvPr>
            <p:ph type="body" idx="9"/>
          </p:nvPr>
        </p:nvSpPr>
        <p:spPr>
          <a:xfrm>
            <a:off x="3596095" y="2943573"/>
            <a:ext cx="1274100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sz="1600" b="1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553" name="Google Shape;553;g2d4f5e0a346_0_1408"/>
          <p:cNvSpPr txBox="1">
            <a:spLocks noGrp="1"/>
          </p:cNvSpPr>
          <p:nvPr>
            <p:ph type="body" idx="13"/>
          </p:nvPr>
        </p:nvSpPr>
        <p:spPr>
          <a:xfrm>
            <a:off x="5907716" y="2942030"/>
            <a:ext cx="2638500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sz="1600" b="1">
                <a:solidFill>
                  <a:schemeClr val="accent4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554" name="Google Shape;554;g2d4f5e0a346_0_1408"/>
          <p:cNvSpPr txBox="1">
            <a:spLocks noGrp="1"/>
          </p:cNvSpPr>
          <p:nvPr>
            <p:ph type="body" idx="14"/>
          </p:nvPr>
        </p:nvSpPr>
        <p:spPr>
          <a:xfrm>
            <a:off x="668792" y="5607548"/>
            <a:ext cx="2547900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sz="1600" b="0">
                <a:solidFill>
                  <a:schemeClr val="accent3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555" name="Google Shape;555;g2d4f5e0a346_0_1408"/>
          <p:cNvSpPr txBox="1">
            <a:spLocks noGrp="1"/>
          </p:cNvSpPr>
          <p:nvPr>
            <p:ph type="body" idx="15"/>
          </p:nvPr>
        </p:nvSpPr>
        <p:spPr>
          <a:xfrm>
            <a:off x="3596094" y="4909834"/>
            <a:ext cx="1274100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sz="1600" b="0">
                <a:solidFill>
                  <a:schemeClr val="accen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556" name="Google Shape;556;g2d4f5e0a346_0_1408"/>
          <p:cNvSpPr txBox="1">
            <a:spLocks noGrp="1"/>
          </p:cNvSpPr>
          <p:nvPr>
            <p:ph type="body" idx="16"/>
          </p:nvPr>
        </p:nvSpPr>
        <p:spPr>
          <a:xfrm>
            <a:off x="5918035" y="4909834"/>
            <a:ext cx="2019600" cy="80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SzPts val="1600"/>
              <a:buNone/>
              <a:defRPr sz="1600" b="0">
                <a:solidFill>
                  <a:schemeClr val="accent2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lvl="1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2pPr>
            <a:lvl3pPr marL="1371600" lvl="2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3pPr>
            <a:lvl4pPr marL="1828800" lvl="3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4pPr>
            <a:lvl5pPr marL="2286000" lvl="4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5pPr>
            <a:lvl6pPr marL="2743200" lvl="5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6pPr>
            <a:lvl7pPr marL="3200400" lvl="6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7pPr>
            <a:lvl8pPr marL="3657600" lvl="7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8pPr>
            <a:lvl9pPr marL="4114800" lvl="8" indent="-3429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SzPts val="1800"/>
              <a:buChar char="◦"/>
              <a:defRPr/>
            </a:lvl9pPr>
          </a:lstStyle>
          <a:p>
            <a:endParaRPr/>
          </a:p>
        </p:txBody>
      </p:sp>
      <p:sp>
        <p:nvSpPr>
          <p:cNvPr id="557" name="Google Shape;557;g2d4f5e0a346_0_1408"/>
          <p:cNvSpPr>
            <a:spLocks noGrp="1"/>
          </p:cNvSpPr>
          <p:nvPr>
            <p:ph type="pic" idx="17"/>
          </p:nvPr>
        </p:nvSpPr>
        <p:spPr>
          <a:xfrm>
            <a:off x="668792" y="3816446"/>
            <a:ext cx="1227600" cy="1213800"/>
          </a:xfrm>
          <a:prstGeom prst="rect">
            <a:avLst/>
          </a:prstGeom>
          <a:noFill/>
          <a:ln>
            <a:noFill/>
          </a:ln>
        </p:spPr>
      </p:sp>
      <p:sp>
        <p:nvSpPr>
          <p:cNvPr id="558" name="Google Shape;558;g2d4f5e0a346_0_1408"/>
          <p:cNvSpPr>
            <a:spLocks noGrp="1"/>
          </p:cNvSpPr>
          <p:nvPr>
            <p:ph type="pic" idx="18"/>
          </p:nvPr>
        </p:nvSpPr>
        <p:spPr>
          <a:xfrm>
            <a:off x="1942761" y="3816446"/>
            <a:ext cx="1227600" cy="1213800"/>
          </a:xfrm>
          <a:prstGeom prst="rect">
            <a:avLst/>
          </a:prstGeom>
          <a:noFill/>
          <a:ln>
            <a:noFill/>
          </a:ln>
        </p:spPr>
      </p:sp>
      <p:sp>
        <p:nvSpPr>
          <p:cNvPr id="559" name="Google Shape;559;g2d4f5e0a346_0_1408"/>
          <p:cNvSpPr>
            <a:spLocks noGrp="1"/>
          </p:cNvSpPr>
          <p:nvPr>
            <p:ph type="pic" idx="19"/>
          </p:nvPr>
        </p:nvSpPr>
        <p:spPr>
          <a:xfrm>
            <a:off x="3596095" y="3816446"/>
            <a:ext cx="1536300" cy="896100"/>
          </a:xfrm>
          <a:prstGeom prst="rect">
            <a:avLst/>
          </a:prstGeom>
          <a:noFill/>
          <a:ln>
            <a:noFill/>
          </a:ln>
        </p:spPr>
      </p:sp>
      <p:sp>
        <p:nvSpPr>
          <p:cNvPr id="560" name="Google Shape;560;g2d4f5e0a346_0_1408"/>
          <p:cNvSpPr>
            <a:spLocks noGrp="1"/>
          </p:cNvSpPr>
          <p:nvPr>
            <p:ph type="pic" idx="20"/>
          </p:nvPr>
        </p:nvSpPr>
        <p:spPr>
          <a:xfrm>
            <a:off x="5907716" y="3864572"/>
            <a:ext cx="1111200" cy="759000"/>
          </a:xfrm>
          <a:prstGeom prst="rect">
            <a:avLst/>
          </a:prstGeom>
          <a:noFill/>
          <a:ln>
            <a:noFill/>
          </a:ln>
        </p:spPr>
      </p:sp>
      <p:sp>
        <p:nvSpPr>
          <p:cNvPr id="561" name="Google Shape;561;g2d4f5e0a346_0_1408"/>
          <p:cNvSpPr txBox="1">
            <a:spLocks noGrp="1"/>
          </p:cNvSpPr>
          <p:nvPr>
            <p:ph type="title"/>
          </p:nvPr>
        </p:nvSpPr>
        <p:spPr>
          <a:xfrm>
            <a:off x="0" y="365125"/>
            <a:ext cx="5932200" cy="1069800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1"/>
              </a:gs>
            </a:gsLst>
            <a:lin ang="10800025" scaled="0"/>
          </a:gradFill>
          <a:ln>
            <a:noFill/>
          </a:ln>
        </p:spPr>
        <p:txBody>
          <a:bodyPr spcFirstLastPara="1" wrap="square" lIns="900000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Font typeface="Century Gothic"/>
              <a:buNone/>
              <a:defRPr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a de título" type="title">
  <p:cSld name="TITLE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g2d4f5e0a346_0_1527"/>
          <p:cNvSpPr txBox="1">
            <a:spLocks noGrp="1"/>
          </p:cNvSpPr>
          <p:nvPr>
            <p:ph type="ctrTitle"/>
          </p:nvPr>
        </p:nvSpPr>
        <p:spPr>
          <a:xfrm>
            <a:off x="1143000" y="1122363"/>
            <a:ext cx="6858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0" name="Google Shape;570;g2d4f5e0a346_0_1527"/>
          <p:cNvSpPr txBox="1"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571" name="Google Shape;571;g2d4f5e0a346_0_1527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2" name="Google Shape;572;g2d4f5e0a346_0_1527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3" name="Google Shape;573;g2d4f5e0a346_0_1527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g2d4f5e0a346_0_1533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6" name="Google Shape;576;g2d4f5e0a346_0_1533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77" name="Google Shape;577;g2d4f5e0a346_0_1533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8" name="Google Shape;578;g2d4f5e0a346_0_1533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9" name="Google Shape;579;g2d4f5e0a346_0_1533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g1e6163e5098_2_1589"/>
          <p:cNvSpPr/>
          <p:nvPr/>
        </p:nvSpPr>
        <p:spPr>
          <a:xfrm>
            <a:off x="1524800" y="896808"/>
            <a:ext cx="1081625" cy="1499896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40" name="Google Shape;40;g1e6163e5098_2_1589"/>
          <p:cNvSpPr/>
          <p:nvPr/>
        </p:nvSpPr>
        <p:spPr>
          <a:xfrm rot="10800000">
            <a:off x="6537563" y="4457271"/>
            <a:ext cx="1081625" cy="1499896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accent5"/>
            </a:solidFill>
            <a:prstDash val="solid"/>
            <a:miter lim="8000"/>
            <a:headEnd type="none" w="sm" len="sm"/>
            <a:tailEnd type="none" w="sm" len="sm"/>
          </a:ln>
        </p:spPr>
      </p:sp>
      <p:cxnSp>
        <p:nvCxnSpPr>
          <p:cNvPr id="41" name="Google Shape;41;g1e6163e5098_2_1589"/>
          <p:cNvCxnSpPr/>
          <p:nvPr/>
        </p:nvCxnSpPr>
        <p:spPr>
          <a:xfrm>
            <a:off x="4359602" y="3756618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2" name="Google Shape;42;g1e6163e5098_2_1589"/>
          <p:cNvSpPr txBox="1">
            <a:spLocks noGrp="1"/>
          </p:cNvSpPr>
          <p:nvPr>
            <p:ph type="ctrTitle"/>
          </p:nvPr>
        </p:nvSpPr>
        <p:spPr>
          <a:xfrm>
            <a:off x="1680302" y="1585234"/>
            <a:ext cx="5783400" cy="194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43" name="Google Shape;43;g1e6163e5098_2_1589"/>
          <p:cNvSpPr txBox="1">
            <a:spLocks noGrp="1"/>
          </p:cNvSpPr>
          <p:nvPr>
            <p:ph type="subTitle" idx="1"/>
          </p:nvPr>
        </p:nvSpPr>
        <p:spPr>
          <a:xfrm>
            <a:off x="1680302" y="4065933"/>
            <a:ext cx="5783400" cy="12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 Slab"/>
              <a:buNone/>
              <a:defRPr sz="2400">
                <a:solidFill>
                  <a:schemeClr val="accent5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44" name="Google Shape;44;g1e6163e5098_2_1589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5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Google Shape;581;g2d4f5e0a346_0_1539"/>
          <p:cNvSpPr txBox="1">
            <a:spLocks noGrp="1"/>
          </p:cNvSpPr>
          <p:nvPr>
            <p:ph type="title"/>
          </p:nvPr>
        </p:nvSpPr>
        <p:spPr>
          <a:xfrm>
            <a:off x="623888" y="1709738"/>
            <a:ext cx="78867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2" name="Google Shape;582;g2d4f5e0a346_0_1539"/>
          <p:cNvSpPr txBox="1">
            <a:spLocks noGrp="1"/>
          </p:cNvSpPr>
          <p:nvPr>
            <p:ph type="body" idx="1"/>
          </p:nvPr>
        </p:nvSpPr>
        <p:spPr>
          <a:xfrm>
            <a:off x="623888" y="4589463"/>
            <a:ext cx="78867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583" name="Google Shape;583;g2d4f5e0a346_0_1539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4" name="Google Shape;584;g2d4f5e0a346_0_1539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5" name="Google Shape;585;g2d4f5e0a346_0_1539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5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7" name="Google Shape;587;g2d4f5e0a346_0_1545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8" name="Google Shape;588;g2d4f5e0a346_0_1545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89" name="Google Shape;589;g2d4f5e0a346_0_1545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0" name="Google Shape;590;g2d4f5e0a346_0_1545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1" name="Google Shape;591;g2d4f5e0a346_0_1545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g2d4f5e0a346_0_1545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2d4f5e0a346_0_1552"/>
          <p:cNvSpPr txBox="1">
            <a:spLocks noGrp="1"/>
          </p:cNvSpPr>
          <p:nvPr>
            <p:ph type="title"/>
          </p:nvPr>
        </p:nvSpPr>
        <p:spPr>
          <a:xfrm>
            <a:off x="629841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5" name="Google Shape;595;g2d4f5e0a346_0_1552"/>
          <p:cNvSpPr txBox="1">
            <a:spLocks noGrp="1"/>
          </p:cNvSpPr>
          <p:nvPr>
            <p:ph type="body" idx="1"/>
          </p:nvPr>
        </p:nvSpPr>
        <p:spPr>
          <a:xfrm>
            <a:off x="629841" y="1681163"/>
            <a:ext cx="38685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96" name="Google Shape;596;g2d4f5e0a346_0_1552"/>
          <p:cNvSpPr txBox="1">
            <a:spLocks noGrp="1"/>
          </p:cNvSpPr>
          <p:nvPr>
            <p:ph type="body" idx="2"/>
          </p:nvPr>
        </p:nvSpPr>
        <p:spPr>
          <a:xfrm>
            <a:off x="629841" y="2505075"/>
            <a:ext cx="38685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7" name="Google Shape;597;g2d4f5e0a346_0_1552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4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98" name="Google Shape;598;g2d4f5e0a346_0_1552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4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99" name="Google Shape;599;g2d4f5e0a346_0_1552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0" name="Google Shape;600;g2d4f5e0a346_0_1552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1" name="Google Shape;601;g2d4f5e0a346_0_1552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3" name="Google Shape;603;g2d4f5e0a346_0_1561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4" name="Google Shape;604;g2d4f5e0a346_0_1561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5" name="Google Shape;605;g2d4f5e0a346_0_1561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6" name="Google Shape;606;g2d4f5e0a346_0_1561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2d4f5e0a346_0_1566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9" name="Google Shape;609;g2d4f5e0a346_0_1566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0" name="Google Shape;610;g2d4f5e0a346_0_1566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6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Google Shape;612;g2d4f5e0a346_0_1570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0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3" name="Google Shape;613;g2d4f5e0a346_0_1570"/>
          <p:cNvSpPr txBox="1">
            <a:spLocks noGrp="1"/>
          </p:cNvSpPr>
          <p:nvPr>
            <p:ph type="body" idx="1"/>
          </p:nvPr>
        </p:nvSpPr>
        <p:spPr>
          <a:xfrm>
            <a:off x="3887391" y="987425"/>
            <a:ext cx="46293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14" name="Google Shape;614;g2d4f5e0a346_0_1570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0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15" name="Google Shape;615;g2d4f5e0a346_0_1570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6" name="Google Shape;616;g2d4f5e0a346_0_1570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7" name="Google Shape;617;g2d4f5e0a346_0_1570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2d4f5e0a346_0_1577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0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0" name="Google Shape;620;g2d4f5e0a346_0_1577"/>
          <p:cNvSpPr>
            <a:spLocks noGrp="1"/>
          </p:cNvSpPr>
          <p:nvPr>
            <p:ph type="pic" idx="2"/>
          </p:nvPr>
        </p:nvSpPr>
        <p:spPr>
          <a:xfrm>
            <a:off x="3887391" y="987425"/>
            <a:ext cx="46293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621" name="Google Shape;621;g2d4f5e0a346_0_1577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0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22" name="Google Shape;622;g2d4f5e0a346_0_1577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3" name="Google Shape;623;g2d4f5e0a346_0_1577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4" name="Google Shape;624;g2d4f5e0a346_0_1577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2d4f5e0a346_0_1584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g2d4f5e0a346_0_1584"/>
          <p:cNvSpPr txBox="1">
            <a:spLocks noGrp="1"/>
          </p:cNvSpPr>
          <p:nvPr>
            <p:ph type="body" idx="1"/>
          </p:nvPr>
        </p:nvSpPr>
        <p:spPr>
          <a:xfrm rot="5400000">
            <a:off x="2396400" y="57875"/>
            <a:ext cx="43512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28" name="Google Shape;628;g2d4f5e0a346_0_1584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g2d4f5e0a346_0_1584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0" name="Google Shape;630;g2d4f5e0a346_0_1584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g2d4f5e0a346_0_1590"/>
          <p:cNvSpPr txBox="1">
            <a:spLocks noGrp="1"/>
          </p:cNvSpPr>
          <p:nvPr>
            <p:ph type="title"/>
          </p:nvPr>
        </p:nvSpPr>
        <p:spPr>
          <a:xfrm rot="5400000">
            <a:off x="4623600" y="2285275"/>
            <a:ext cx="58119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3" name="Google Shape;633;g2d4f5e0a346_0_1590"/>
          <p:cNvSpPr txBox="1">
            <a:spLocks noGrp="1"/>
          </p:cNvSpPr>
          <p:nvPr>
            <p:ph type="body" idx="1"/>
          </p:nvPr>
        </p:nvSpPr>
        <p:spPr>
          <a:xfrm rot="5400000">
            <a:off x="623025" y="370675"/>
            <a:ext cx="58119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34" name="Google Shape;634;g2d4f5e0a346_0_1590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g2d4f5e0a346_0_1590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6" name="Google Shape;636;g2d4f5e0a346_0_1590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objetos" type="obj">
  <p:cSld name="OBJECT">
    <p:spTree>
      <p:nvGrpSpPr>
        <p:cNvPr id="1" name="Shape 6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Google Shape;644;g31067b03f0a_0_205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5" name="Google Shape;645;g31067b03f0a_0_205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46" name="Google Shape;646;g31067b03f0a_0_205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7" name="Google Shape;647;g31067b03f0a_0_205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8" name="Google Shape;648;g31067b03f0a_0_205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6" name="Google Shape;46;g1e6163e5098_2_1596"/>
          <p:cNvCxnSpPr/>
          <p:nvPr/>
        </p:nvCxnSpPr>
        <p:spPr>
          <a:xfrm>
            <a:off x="4359602" y="3756618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7" name="Google Shape;47;g1e6163e5098_2_1596"/>
          <p:cNvSpPr txBox="1">
            <a:spLocks noGrp="1"/>
          </p:cNvSpPr>
          <p:nvPr>
            <p:ph type="title"/>
          </p:nvPr>
        </p:nvSpPr>
        <p:spPr>
          <a:xfrm>
            <a:off x="480750" y="2353267"/>
            <a:ext cx="8222100" cy="12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8" name="Google Shape;48;g1e6163e5098_2_1596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cabezado de sección" type="secHead">
  <p:cSld name="SECTION_HEADER">
    <p:spTree>
      <p:nvGrpSpPr>
        <p:cNvPr id="1" name="Shape 6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0" name="Google Shape;650;g31067b03f0a_0_211"/>
          <p:cNvSpPr txBox="1">
            <a:spLocks noGrp="1"/>
          </p:cNvSpPr>
          <p:nvPr>
            <p:ph type="title"/>
          </p:nvPr>
        </p:nvSpPr>
        <p:spPr>
          <a:xfrm>
            <a:off x="623888" y="1709738"/>
            <a:ext cx="7886700" cy="285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1" name="Google Shape;651;g31067b03f0a_0_211"/>
          <p:cNvSpPr txBox="1">
            <a:spLocks noGrp="1"/>
          </p:cNvSpPr>
          <p:nvPr>
            <p:ph type="body" idx="1"/>
          </p:nvPr>
        </p:nvSpPr>
        <p:spPr>
          <a:xfrm>
            <a:off x="623888" y="4589463"/>
            <a:ext cx="78867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52" name="Google Shape;652;g31067b03f0a_0_211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3" name="Google Shape;653;g31067b03f0a_0_211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g31067b03f0a_0_211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os objetos" type="twoObj">
  <p:cSld name="TWO_OBJECTS"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g31067b03f0a_0_217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7" name="Google Shape;657;g31067b03f0a_0_217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3886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8" name="Google Shape;658;g31067b03f0a_0_217"/>
          <p:cNvSpPr txBox="1">
            <a:spLocks noGrp="1"/>
          </p:cNvSpPr>
          <p:nvPr>
            <p:ph type="body" idx="2"/>
          </p:nvPr>
        </p:nvSpPr>
        <p:spPr>
          <a:xfrm>
            <a:off x="4629150" y="1825625"/>
            <a:ext cx="38862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59" name="Google Shape;659;g31067b03f0a_0_217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g31067b03f0a_0_217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1" name="Google Shape;661;g31067b03f0a_0_217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ción" type="twoTxTwoObj">
  <p:cSld name="TWO_OBJECTS_WITH_TEXT"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31067b03f0a_0_224"/>
          <p:cNvSpPr txBox="1">
            <a:spLocks noGrp="1"/>
          </p:cNvSpPr>
          <p:nvPr>
            <p:ph type="title"/>
          </p:nvPr>
        </p:nvSpPr>
        <p:spPr>
          <a:xfrm>
            <a:off x="629841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g31067b03f0a_0_224"/>
          <p:cNvSpPr txBox="1">
            <a:spLocks noGrp="1"/>
          </p:cNvSpPr>
          <p:nvPr>
            <p:ph type="body" idx="1"/>
          </p:nvPr>
        </p:nvSpPr>
        <p:spPr>
          <a:xfrm>
            <a:off x="629841" y="1681163"/>
            <a:ext cx="38685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65" name="Google Shape;665;g31067b03f0a_0_224"/>
          <p:cNvSpPr txBox="1">
            <a:spLocks noGrp="1"/>
          </p:cNvSpPr>
          <p:nvPr>
            <p:ph type="body" idx="2"/>
          </p:nvPr>
        </p:nvSpPr>
        <p:spPr>
          <a:xfrm>
            <a:off x="629841" y="2505075"/>
            <a:ext cx="38685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6" name="Google Shape;666;g31067b03f0a_0_224"/>
          <p:cNvSpPr txBox="1">
            <a:spLocks noGrp="1"/>
          </p:cNvSpPr>
          <p:nvPr>
            <p:ph type="body" idx="3"/>
          </p:nvPr>
        </p:nvSpPr>
        <p:spPr>
          <a:xfrm>
            <a:off x="4629150" y="1681163"/>
            <a:ext cx="3887400" cy="82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667" name="Google Shape;667;g31067b03f0a_0_224"/>
          <p:cNvSpPr txBox="1">
            <a:spLocks noGrp="1"/>
          </p:cNvSpPr>
          <p:nvPr>
            <p:ph type="body" idx="4"/>
          </p:nvPr>
        </p:nvSpPr>
        <p:spPr>
          <a:xfrm>
            <a:off x="4629150" y="2505075"/>
            <a:ext cx="3887400" cy="3684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8" name="Google Shape;668;g31067b03f0a_0_224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9" name="Google Shape;669;g31067b03f0a_0_224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g31067b03f0a_0_224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lo el título" type="titleOnly">
  <p:cSld name="TITLE_ONLY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g31067b03f0a_0_233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3" name="Google Shape;673;g31067b03f0a_0_233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4" name="Google Shape;674;g31067b03f0a_0_233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5" name="Google Shape;675;g31067b03f0a_0_233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 blanco" type="blank">
  <p:cSld name="BLANK">
    <p:spTree>
      <p:nvGrpSpPr>
        <p:cNvPr id="1" name="Shape 6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7" name="Google Shape;677;g31067b03f0a_0_238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8" name="Google Shape;678;g31067b03f0a_0_238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9" name="Google Shape;679;g31067b03f0a_0_238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ido con título" type="objTx">
  <p:cSld name="OBJECT_WITH_CAPTION_TEXT"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g31067b03f0a_0_242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0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2" name="Google Shape;682;g31067b03f0a_0_242"/>
          <p:cNvSpPr txBox="1">
            <a:spLocks noGrp="1"/>
          </p:cNvSpPr>
          <p:nvPr>
            <p:ph type="body" idx="1"/>
          </p:nvPr>
        </p:nvSpPr>
        <p:spPr>
          <a:xfrm>
            <a:off x="3887391" y="987425"/>
            <a:ext cx="4629300" cy="487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83" name="Google Shape;683;g31067b03f0a_0_242"/>
          <p:cNvSpPr txBox="1">
            <a:spLocks noGrp="1"/>
          </p:cNvSpPr>
          <p:nvPr>
            <p:ph type="body" idx="2"/>
          </p:nvPr>
        </p:nvSpPr>
        <p:spPr>
          <a:xfrm>
            <a:off x="629841" y="2057400"/>
            <a:ext cx="29490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84" name="Google Shape;684;g31067b03f0a_0_242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5" name="Google Shape;685;g31067b03f0a_0_242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6" name="Google Shape;686;g31067b03f0a_0_242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n con título" type="picTx">
  <p:cSld name="PICTURE_WITH_CAPTION_TEXT">
    <p:spTree>
      <p:nvGrpSpPr>
        <p:cNvPr id="1" name="Shape 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8" name="Google Shape;688;g31067b03f0a_0_249"/>
          <p:cNvSpPr txBox="1">
            <a:spLocks noGrp="1"/>
          </p:cNvSpPr>
          <p:nvPr>
            <p:ph type="title"/>
          </p:nvPr>
        </p:nvSpPr>
        <p:spPr>
          <a:xfrm>
            <a:off x="629841" y="457200"/>
            <a:ext cx="2949000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9" name="Google Shape;689;g31067b03f0a_0_249"/>
          <p:cNvSpPr>
            <a:spLocks noGrp="1"/>
          </p:cNvSpPr>
          <p:nvPr>
            <p:ph type="pic" idx="2"/>
          </p:nvPr>
        </p:nvSpPr>
        <p:spPr>
          <a:xfrm>
            <a:off x="3887391" y="987425"/>
            <a:ext cx="4629300" cy="4873500"/>
          </a:xfrm>
          <a:prstGeom prst="rect">
            <a:avLst/>
          </a:prstGeom>
          <a:noFill/>
          <a:ln>
            <a:noFill/>
          </a:ln>
        </p:spPr>
      </p:sp>
      <p:sp>
        <p:nvSpPr>
          <p:cNvPr id="690" name="Google Shape;690;g31067b03f0a_0_249"/>
          <p:cNvSpPr txBox="1">
            <a:spLocks noGrp="1"/>
          </p:cNvSpPr>
          <p:nvPr>
            <p:ph type="body" idx="1"/>
          </p:nvPr>
        </p:nvSpPr>
        <p:spPr>
          <a:xfrm>
            <a:off x="629841" y="2057400"/>
            <a:ext cx="29490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91" name="Google Shape;691;g31067b03f0a_0_249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2" name="Google Shape;692;g31067b03f0a_0_249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3" name="Google Shape;693;g31067b03f0a_0_249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y texto vertical" type="vertTx">
  <p:cSld name="VERTICAL_TEXT">
    <p:spTree>
      <p:nvGrpSpPr>
        <p:cNvPr id="1" name="Shape 6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5" name="Google Shape;695;g31067b03f0a_0_256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6" name="Google Shape;696;g31067b03f0a_0_256"/>
          <p:cNvSpPr txBox="1">
            <a:spLocks noGrp="1"/>
          </p:cNvSpPr>
          <p:nvPr>
            <p:ph type="body" idx="1"/>
          </p:nvPr>
        </p:nvSpPr>
        <p:spPr>
          <a:xfrm rot="5400000">
            <a:off x="2396400" y="57875"/>
            <a:ext cx="4351200" cy="788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7" name="Google Shape;697;g31067b03f0a_0_256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8" name="Google Shape;698;g31067b03f0a_0_256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9" name="Google Shape;699;g31067b03f0a_0_256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vertical y texto" type="vertTitleAndTx">
  <p:cSld name="VERTICAL_TITLE_AND_VERTICAL_TEXT">
    <p:spTree>
      <p:nvGrpSpPr>
        <p:cNvPr id="1" name="Shape 7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Google Shape;701;g31067b03f0a_0_262"/>
          <p:cNvSpPr txBox="1">
            <a:spLocks noGrp="1"/>
          </p:cNvSpPr>
          <p:nvPr>
            <p:ph type="title"/>
          </p:nvPr>
        </p:nvSpPr>
        <p:spPr>
          <a:xfrm rot="5400000">
            <a:off x="4623600" y="2285275"/>
            <a:ext cx="5811900" cy="19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2" name="Google Shape;702;g31067b03f0a_0_262"/>
          <p:cNvSpPr txBox="1">
            <a:spLocks noGrp="1"/>
          </p:cNvSpPr>
          <p:nvPr>
            <p:ph type="body" idx="1"/>
          </p:nvPr>
        </p:nvSpPr>
        <p:spPr>
          <a:xfrm rot="5400000">
            <a:off x="623025" y="370675"/>
            <a:ext cx="5811900" cy="58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03" name="Google Shape;703;g31067b03f0a_0_262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4" name="Google Shape;704;g31067b03f0a_0_262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5" name="Google Shape;705;g31067b03f0a_0_262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0" name="Google Shape;50;g1e6163e5098_2_1600"/>
          <p:cNvCxnSpPr/>
          <p:nvPr/>
        </p:nvCxnSpPr>
        <p:spPr>
          <a:xfrm>
            <a:off x="492563" y="1680378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1" name="Google Shape;51;g1e6163e5098_2_1600"/>
          <p:cNvSpPr txBox="1">
            <a:spLocks noGrp="1"/>
          </p:cNvSpPr>
          <p:nvPr>
            <p:ph type="title"/>
          </p:nvPr>
        </p:nvSpPr>
        <p:spPr>
          <a:xfrm>
            <a:off x="387900" y="610700"/>
            <a:ext cx="8368200" cy="9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g1e6163e5098_2_1600"/>
          <p:cNvSpPr txBox="1">
            <a:spLocks noGrp="1"/>
          </p:cNvSpPr>
          <p:nvPr>
            <p:ph type="body" idx="1"/>
          </p:nvPr>
        </p:nvSpPr>
        <p:spPr>
          <a:xfrm>
            <a:off x="387900" y="1986432"/>
            <a:ext cx="8368200" cy="41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3" name="Google Shape;53;g1e6163e5098_2_1600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5" name="Google Shape;55;g1e6163e5098_2_1605"/>
          <p:cNvCxnSpPr/>
          <p:nvPr/>
        </p:nvCxnSpPr>
        <p:spPr>
          <a:xfrm>
            <a:off x="492563" y="1680378"/>
            <a:ext cx="424800" cy="0"/>
          </a:xfrm>
          <a:prstGeom prst="straightConnector1">
            <a:avLst/>
          </a:prstGeom>
          <a:noFill/>
          <a:ln w="381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56" name="Google Shape;56;g1e6163e5098_2_1605"/>
          <p:cNvSpPr txBox="1">
            <a:spLocks noGrp="1"/>
          </p:cNvSpPr>
          <p:nvPr>
            <p:ph type="title"/>
          </p:nvPr>
        </p:nvSpPr>
        <p:spPr>
          <a:xfrm>
            <a:off x="387900" y="610700"/>
            <a:ext cx="8368200" cy="9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g1e6163e5098_2_1605"/>
          <p:cNvSpPr txBox="1">
            <a:spLocks noGrp="1"/>
          </p:cNvSpPr>
          <p:nvPr>
            <p:ph type="body" idx="1"/>
          </p:nvPr>
        </p:nvSpPr>
        <p:spPr>
          <a:xfrm>
            <a:off x="387900" y="1986433"/>
            <a:ext cx="3999900" cy="41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8" name="Google Shape;58;g1e6163e5098_2_1605"/>
          <p:cNvSpPr txBox="1">
            <a:spLocks noGrp="1"/>
          </p:cNvSpPr>
          <p:nvPr>
            <p:ph type="body" idx="2"/>
          </p:nvPr>
        </p:nvSpPr>
        <p:spPr>
          <a:xfrm>
            <a:off x="4756200" y="1986433"/>
            <a:ext cx="3999900" cy="41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59" name="Google Shape;59;g1e6163e5098_2_1605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e6163e5098_2_1611"/>
          <p:cNvSpPr txBox="1">
            <a:spLocks noGrp="1"/>
          </p:cNvSpPr>
          <p:nvPr>
            <p:ph type="title"/>
          </p:nvPr>
        </p:nvSpPr>
        <p:spPr>
          <a:xfrm>
            <a:off x="387900" y="610700"/>
            <a:ext cx="8368200" cy="9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g1e6163e5098_2_1611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18" Type="http://schemas.openxmlformats.org/officeDocument/2006/relationships/slideLayout" Target="../slideLayouts/slideLayout34.xml"/><Relationship Id="rId26" Type="http://schemas.openxmlformats.org/officeDocument/2006/relationships/slideLayout" Target="../slideLayouts/slideLayout42.xml"/><Relationship Id="rId3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37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slideLayout" Target="../slideLayouts/slideLayout33.xml"/><Relationship Id="rId25" Type="http://schemas.openxmlformats.org/officeDocument/2006/relationships/slideLayout" Target="../slideLayouts/slideLayout41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20" Type="http://schemas.openxmlformats.org/officeDocument/2006/relationships/slideLayout" Target="../slideLayouts/slideLayout36.xml"/><Relationship Id="rId29" Type="http://schemas.openxmlformats.org/officeDocument/2006/relationships/slideLayout" Target="../slideLayouts/slideLayout45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24" Type="http://schemas.openxmlformats.org/officeDocument/2006/relationships/slideLayout" Target="../slideLayouts/slideLayout40.xml"/><Relationship Id="rId32" Type="http://schemas.openxmlformats.org/officeDocument/2006/relationships/theme" Target="../theme/theme3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23" Type="http://schemas.openxmlformats.org/officeDocument/2006/relationships/slideLayout" Target="../slideLayouts/slideLayout39.xml"/><Relationship Id="rId28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26.xml"/><Relationship Id="rId19" Type="http://schemas.openxmlformats.org/officeDocument/2006/relationships/slideLayout" Target="../slideLayouts/slideLayout35.xml"/><Relationship Id="rId31" Type="http://schemas.openxmlformats.org/officeDocument/2006/relationships/slideLayout" Target="../slideLayouts/slideLayout47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Relationship Id="rId22" Type="http://schemas.openxmlformats.org/officeDocument/2006/relationships/slideLayout" Target="../slideLayouts/slideLayout38.xml"/><Relationship Id="rId27" Type="http://schemas.openxmlformats.org/officeDocument/2006/relationships/slideLayout" Target="../slideLayouts/slideLayout43.xml"/><Relationship Id="rId30" Type="http://schemas.openxmlformats.org/officeDocument/2006/relationships/slideLayout" Target="../slideLayouts/slideLayout4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6.xml"/><Relationship Id="rId3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5.xml"/><Relationship Id="rId2" Type="http://schemas.openxmlformats.org/officeDocument/2006/relationships/slideLayout" Target="../slideLayouts/slideLayout60.xml"/><Relationship Id="rId1" Type="http://schemas.openxmlformats.org/officeDocument/2006/relationships/slideLayout" Target="../slideLayouts/slideLayout59.xml"/><Relationship Id="rId6" Type="http://schemas.openxmlformats.org/officeDocument/2006/relationships/slideLayout" Target="../slideLayouts/slideLayout64.xml"/><Relationship Id="rId11" Type="http://schemas.openxmlformats.org/officeDocument/2006/relationships/theme" Target="../theme/theme5.xml"/><Relationship Id="rId5" Type="http://schemas.openxmlformats.org/officeDocument/2006/relationships/slideLayout" Target="../slideLayouts/slideLayout63.xml"/><Relationship Id="rId10" Type="http://schemas.openxmlformats.org/officeDocument/2006/relationships/slideLayout" Target="../slideLayouts/slideLayout68.xml"/><Relationship Id="rId4" Type="http://schemas.openxmlformats.org/officeDocument/2006/relationships/slideLayout" Target="../slideLayouts/slideLayout62.xml"/><Relationship Id="rId9" Type="http://schemas.openxmlformats.org/officeDocument/2006/relationships/slideLayout" Target="../slideLayouts/slideLayout6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marina"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1e6163e5098_2_1585"/>
          <p:cNvSpPr txBox="1">
            <a:spLocks noGrp="1"/>
          </p:cNvSpPr>
          <p:nvPr>
            <p:ph type="title"/>
          </p:nvPr>
        </p:nvSpPr>
        <p:spPr>
          <a:xfrm>
            <a:off x="387900" y="610700"/>
            <a:ext cx="8368200" cy="91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 b="0" i="0" u="none" strike="noStrike" cap="non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 b="0" i="0" u="none" strike="noStrike" cap="non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 b="0" i="0" u="none" strike="noStrike" cap="non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 b="0" i="0" u="none" strike="noStrike" cap="non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 b="0" i="0" u="none" strike="noStrike" cap="non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 b="0" i="0" u="none" strike="noStrike" cap="non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 b="0" i="0" u="none" strike="noStrike" cap="non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 b="0" i="0" u="none" strike="noStrike" cap="non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Roboto Slab"/>
              <a:buNone/>
              <a:defRPr sz="3000" b="0" i="0" u="none" strike="noStrike" cap="none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defRPr>
            </a:lvl9pPr>
          </a:lstStyle>
          <a:p>
            <a:endParaRPr/>
          </a:p>
        </p:txBody>
      </p:sp>
      <p:sp>
        <p:nvSpPr>
          <p:cNvPr id="11" name="Google Shape;11;g1e6163e5098_2_1585"/>
          <p:cNvSpPr txBox="1">
            <a:spLocks noGrp="1"/>
          </p:cNvSpPr>
          <p:nvPr>
            <p:ph type="body" idx="1"/>
          </p:nvPr>
        </p:nvSpPr>
        <p:spPr>
          <a:xfrm>
            <a:off x="387900" y="1986432"/>
            <a:ext cx="8368200" cy="410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Roboto"/>
              <a:buChar char="●"/>
              <a:defRPr sz="18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●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○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"/>
              <a:buChar char="■"/>
              <a:defRPr sz="14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2" name="Google Shape;12;g1e6163e5098_2_1585"/>
          <p:cNvSpPr txBox="1">
            <a:spLocks noGrp="1"/>
          </p:cNvSpPr>
          <p:nvPr>
            <p:ph type="sldNum" idx="12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dk2" tx2="lt2" accent1="accent1" accent2="accent2" accent3="accent3" accent4="accent4" accent5="accent5" accent6="accent6" hlink="hlink" folHlink="folHlink"/>
  <p:sldLayoutIdLst>
    <p:sldLayoutId id="2147483665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2d4f5e0a346_0_958"/>
          <p:cNvSpPr/>
          <p:nvPr/>
        </p:nvSpPr>
        <p:spPr>
          <a:xfrm>
            <a:off x="176022" y="237744"/>
            <a:ext cx="8791800" cy="6382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g2d4f5e0a346_0_958"/>
          <p:cNvSpPr txBox="1">
            <a:spLocks noGrp="1"/>
          </p:cNvSpPr>
          <p:nvPr>
            <p:ph type="title"/>
          </p:nvPr>
        </p:nvSpPr>
        <p:spPr>
          <a:xfrm>
            <a:off x="800100" y="642594"/>
            <a:ext cx="7543800" cy="13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62626"/>
              </a:buClr>
              <a:buSzPts val="4800"/>
              <a:buFont typeface="Century Gothic"/>
              <a:buNone/>
              <a:defRPr sz="4800" b="0" i="0" u="none" strike="noStrike" cap="none">
                <a:solidFill>
                  <a:srgbClr val="26262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5" name="Google Shape;95;g2d4f5e0a346_0_958"/>
          <p:cNvSpPr txBox="1">
            <a:spLocks noGrp="1"/>
          </p:cNvSpPr>
          <p:nvPr>
            <p:ph type="body" idx="1"/>
          </p:nvPr>
        </p:nvSpPr>
        <p:spPr>
          <a:xfrm>
            <a:off x="800100" y="2103120"/>
            <a:ext cx="7543800" cy="39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42900" algn="l">
              <a:lnSpc>
                <a:spcPct val="100000"/>
              </a:lnSpc>
              <a:spcBef>
                <a:spcPts val="900"/>
              </a:spcBef>
              <a:spcAft>
                <a:spcPts val="0"/>
              </a:spcAft>
              <a:buClr>
                <a:srgbClr val="262626"/>
              </a:buClr>
              <a:buSzPts val="1800"/>
              <a:buFont typeface="Garamond"/>
              <a:buChar char="◦"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914400" marR="0" lvl="1" indent="-3302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600"/>
              <a:buFont typeface="Garamond"/>
              <a:buChar char="◦"/>
              <a:defRPr sz="16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1371600" marR="0" lvl="2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Garamond"/>
              <a:buChar char="◦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1828800" marR="0" lvl="3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Garamond"/>
              <a:buChar char="◦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2286000" marR="0" lvl="4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Garamond"/>
              <a:buChar char="◦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2743200" marR="0" lvl="5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Garamond"/>
              <a:buChar char="◦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3200400" marR="0" lvl="6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Garamond"/>
              <a:buChar char="◦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3657600" marR="0" lvl="7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Garamond"/>
              <a:buChar char="◦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4114800" marR="0" lvl="8" indent="-317500" algn="l">
              <a:lnSpc>
                <a:spcPct val="100000"/>
              </a:lnSpc>
              <a:spcBef>
                <a:spcPts val="500"/>
              </a:spcBef>
              <a:spcAft>
                <a:spcPts val="0"/>
              </a:spcAft>
              <a:buClr>
                <a:srgbClr val="262626"/>
              </a:buClr>
              <a:buSzPts val="1400"/>
              <a:buFont typeface="Garamond"/>
              <a:buChar char="◦"/>
              <a:defRPr sz="14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6" name="Google Shape;96;g2d4f5e0a346_0_958"/>
          <p:cNvSpPr txBox="1">
            <a:spLocks noGrp="1"/>
          </p:cNvSpPr>
          <p:nvPr>
            <p:ph type="dt" idx="10"/>
          </p:nvPr>
        </p:nvSpPr>
        <p:spPr>
          <a:xfrm>
            <a:off x="205740" y="6307672"/>
            <a:ext cx="20574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7" name="Google Shape;97;g2d4f5e0a346_0_958"/>
          <p:cNvSpPr txBox="1">
            <a:spLocks noGrp="1"/>
          </p:cNvSpPr>
          <p:nvPr>
            <p:ph type="ftr" idx="11"/>
          </p:nvPr>
        </p:nvSpPr>
        <p:spPr>
          <a:xfrm>
            <a:off x="2617470" y="6307672"/>
            <a:ext cx="39093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0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endParaRPr/>
          </a:p>
        </p:txBody>
      </p:sp>
      <p:sp>
        <p:nvSpPr>
          <p:cNvPr id="98" name="Google Shape;98;g2d4f5e0a346_0_958"/>
          <p:cNvSpPr txBox="1">
            <a:spLocks noGrp="1"/>
          </p:cNvSpPr>
          <p:nvPr>
            <p:ph type="sldNum" idx="12"/>
          </p:nvPr>
        </p:nvSpPr>
        <p:spPr>
          <a:xfrm>
            <a:off x="7852410" y="6307672"/>
            <a:ext cx="10974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spcBef>
                <a:spcPts val="0"/>
              </a:spcBef>
              <a:buNone/>
              <a:defRPr sz="1000" b="0" i="0" u="none" strike="noStrike" cap="none">
                <a:solidFill>
                  <a:srgbClr val="3F3F3F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  <p:sldLayoutId id="2147483680" r:id="rId14"/>
    <p:sldLayoutId id="2147483681" r:id="rId15"/>
    <p:sldLayoutId id="2147483682" r:id="rId16"/>
    <p:sldLayoutId id="2147483683" r:id="rId17"/>
    <p:sldLayoutId id="2147483684" r:id="rId18"/>
    <p:sldLayoutId id="2147483685" r:id="rId19"/>
    <p:sldLayoutId id="2147483686" r:id="rId20"/>
    <p:sldLayoutId id="2147483687" r:id="rId21"/>
    <p:sldLayoutId id="2147483688" r:id="rId22"/>
    <p:sldLayoutId id="2147483689" r:id="rId23"/>
    <p:sldLayoutId id="2147483690" r:id="rId24"/>
    <p:sldLayoutId id="2147483691" r:id="rId25"/>
    <p:sldLayoutId id="2147483692" r:id="rId26"/>
    <p:sldLayoutId id="2147483693" r:id="rId27"/>
    <p:sldLayoutId id="2147483694" r:id="rId28"/>
    <p:sldLayoutId id="2147483695" r:id="rId29"/>
    <p:sldLayoutId id="2147483696" r:id="rId30"/>
    <p:sldLayoutId id="2147483697" r:id="rId3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572">
          <p15:clr>
            <a:srgbClr val="F26B43"/>
          </p15:clr>
        </p15:guide>
        <p15:guide id="2" pos="2880">
          <p15:clr>
            <a:srgbClr val="F26B43"/>
          </p15:clr>
        </p15:guide>
        <p15:guide id="3" pos="431">
          <p15:clr>
            <a:srgbClr val="F26B43"/>
          </p15:clr>
        </p15:guide>
        <p15:guide id="4" pos="5329">
          <p15:clr>
            <a:srgbClr val="F26B43"/>
          </p15:clr>
        </p15:guide>
        <p15:guide id="5" orient="horz" pos="3748">
          <p15:clr>
            <a:srgbClr val="F26B43"/>
          </p15:clr>
        </p15:guide>
        <p15:guide id="6" pos="2437">
          <p15:clr>
            <a:srgbClr val="F26B43"/>
          </p15:clr>
        </p15:guide>
        <p15:guide id="7" pos="3323">
          <p15:clr>
            <a:srgbClr val="F26B43"/>
          </p15:clr>
        </p15:guide>
        <p15:guide id="8" orient="horz" pos="2160">
          <p15:clr>
            <a:srgbClr val="F26B43"/>
          </p15:clr>
        </p15:guide>
      </p15:sldGuideLst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" name="Google Shape;563;g2d4f5e0a346_0_1521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564" name="Google Shape;564;g2d4f5e0a346_0_1521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5" name="Google Shape;565;g2d4f5e0a346_0_1521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6" name="Google Shape;566;g2d4f5e0a346_0_1521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67" name="Google Shape;567;g2d4f5e0a346_0_1521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g31067b03f0a_0_199"/>
          <p:cNvSpPr txBox="1">
            <a:spLocks noGrp="1"/>
          </p:cNvSpPr>
          <p:nvPr>
            <p:ph type="title"/>
          </p:nvPr>
        </p:nvSpPr>
        <p:spPr>
          <a:xfrm>
            <a:off x="628650" y="365125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39" name="Google Shape;639;g31067b03f0a_0_199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0" name="Google Shape;640;g31067b03f0a_0_199"/>
          <p:cNvSpPr txBox="1">
            <a:spLocks noGrp="1"/>
          </p:cNvSpPr>
          <p:nvPr>
            <p:ph type="dt" idx="10"/>
          </p:nvPr>
        </p:nvSpPr>
        <p:spPr>
          <a:xfrm>
            <a:off x="6286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1" name="Google Shape;641;g31067b03f0a_0_199"/>
          <p:cNvSpPr txBox="1">
            <a:spLocks noGrp="1"/>
          </p:cNvSpPr>
          <p:nvPr>
            <p:ph type="ftr" idx="11"/>
          </p:nvPr>
        </p:nvSpPr>
        <p:spPr>
          <a:xfrm>
            <a:off x="3028950" y="6356350"/>
            <a:ext cx="30861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2" name="Google Shape;642;g31067b03f0a_0_199"/>
          <p:cNvSpPr txBox="1">
            <a:spLocks noGrp="1"/>
          </p:cNvSpPr>
          <p:nvPr>
            <p:ph type="sldNum" idx="12"/>
          </p:nvPr>
        </p:nvSpPr>
        <p:spPr>
          <a:xfrm>
            <a:off x="6457950" y="6356350"/>
            <a:ext cx="20574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png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0.pn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11" Type="http://schemas.openxmlformats.org/officeDocument/2006/relationships/image" Target="../media/image51.png"/><Relationship Id="rId5" Type="http://schemas.openxmlformats.org/officeDocument/2006/relationships/image" Target="../media/image45.png"/><Relationship Id="rId10" Type="http://schemas.openxmlformats.org/officeDocument/2006/relationships/image" Target="../media/image50.png"/><Relationship Id="rId4" Type="http://schemas.openxmlformats.org/officeDocument/2006/relationships/image" Target="../media/image44.png"/><Relationship Id="rId9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5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png"/><Relationship Id="rId4" Type="http://schemas.openxmlformats.org/officeDocument/2006/relationships/image" Target="../media/image57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5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6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6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6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6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61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64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0" name="Google Shape;710;p1" descr="Plantillas de Documentos Institucionales - Ministerio de Salu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21327" y="0"/>
            <a:ext cx="2876051" cy="1379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11" name="Google Shape;711;p1"/>
          <p:cNvPicPr preferRelativeResize="0"/>
          <p:nvPr/>
        </p:nvPicPr>
        <p:blipFill rotWithShape="1">
          <a:blip r:embed="rId4">
            <a:alphaModFix/>
          </a:blip>
          <a:srcRect t="15902"/>
          <a:stretch/>
        </p:blipFill>
        <p:spPr>
          <a:xfrm>
            <a:off x="0" y="2306600"/>
            <a:ext cx="9144000" cy="4095951"/>
          </a:xfrm>
          <a:prstGeom prst="rect">
            <a:avLst/>
          </a:prstGeom>
          <a:noFill/>
          <a:ln>
            <a:noFill/>
          </a:ln>
        </p:spPr>
      </p:pic>
      <p:sp>
        <p:nvSpPr>
          <p:cNvPr id="712" name="Google Shape;712;p1"/>
          <p:cNvSpPr txBox="1"/>
          <p:nvPr/>
        </p:nvSpPr>
        <p:spPr>
          <a:xfrm>
            <a:off x="25" y="1456050"/>
            <a:ext cx="9144000" cy="834000"/>
          </a:xfrm>
          <a:prstGeom prst="rect">
            <a:avLst/>
          </a:prstGeom>
          <a:solidFill>
            <a:srgbClr val="FFD96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500"/>
              <a:buFont typeface="Arial"/>
              <a:buNone/>
            </a:pPr>
            <a:r>
              <a:rPr lang="es-SV" sz="3500" b="1" i="1" u="none" strike="noStrike" cap="none">
                <a:solidFill>
                  <a:srgbClr val="000000"/>
                </a:solidFill>
                <a:latin typeface="Roboto"/>
                <a:ea typeface="Roboto"/>
                <a:cs typeface="Roboto"/>
                <a:sym typeface="Roboto"/>
              </a:rPr>
              <a:t>Comprender los Cuidados Paliativos</a:t>
            </a:r>
            <a:endParaRPr sz="3500" b="1" i="1" u="none" strike="noStrike" cap="none">
              <a:solidFill>
                <a:srgbClr val="000000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13" name="Google Shape;713;p1"/>
          <p:cNvPicPr preferRelativeResize="0"/>
          <p:nvPr/>
        </p:nvPicPr>
        <p:blipFill rotWithShape="1">
          <a:blip r:embed="rId5">
            <a:alphaModFix/>
          </a:blip>
          <a:srcRect l="7370" r="8390" b="35983"/>
          <a:stretch/>
        </p:blipFill>
        <p:spPr>
          <a:xfrm>
            <a:off x="7497650" y="4915625"/>
            <a:ext cx="1439400" cy="1229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714" name="Google Shape;714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2100" y="4915636"/>
            <a:ext cx="1294200" cy="1148938"/>
          </a:xfrm>
          <a:prstGeom prst="rect">
            <a:avLst/>
          </a:prstGeom>
          <a:noFill/>
          <a:ln w="9525" cap="flat" cmpd="sng">
            <a:solidFill>
              <a:schemeClr val="dk2"/>
            </a:solidFill>
            <a:prstDash val="solid"/>
            <a:bevel/>
            <a:headEnd type="none" w="sm" len="sm"/>
            <a:tailEnd type="none" w="sm" len="sm"/>
          </a:ln>
        </p:spPr>
      </p:pic>
    </p:spTree>
  </p:cSld>
  <p:clrMapOvr>
    <a:masterClrMapping/>
  </p:clrMapOvr>
  <p:transition spd="med"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0" name="Google Shape;790;p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1" name="Google Shape;791;p4"/>
          <p:cNvSpPr/>
          <p:nvPr/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92" name="Google Shape;792;p4"/>
          <p:cNvSpPr txBox="1">
            <a:spLocks noGrp="1"/>
          </p:cNvSpPr>
          <p:nvPr>
            <p:ph type="title"/>
          </p:nvPr>
        </p:nvSpPr>
        <p:spPr>
          <a:xfrm>
            <a:off x="640801" y="551275"/>
            <a:ext cx="7832100" cy="14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alibri"/>
              <a:buNone/>
            </a:pPr>
            <a:r>
              <a:rPr lang="es-SV" sz="4200"/>
              <a:t>Situación actual</a:t>
            </a:r>
            <a:endParaRPr/>
          </a:p>
        </p:txBody>
      </p:sp>
      <p:sp>
        <p:nvSpPr>
          <p:cNvPr id="793" name="Google Shape;793;p4"/>
          <p:cNvSpPr txBox="1">
            <a:spLocks noGrp="1"/>
          </p:cNvSpPr>
          <p:nvPr>
            <p:ph type="body" idx="1"/>
          </p:nvPr>
        </p:nvSpPr>
        <p:spPr>
          <a:xfrm>
            <a:off x="539750" y="5373688"/>
            <a:ext cx="8229600" cy="45259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just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FFFF"/>
              </a:buClr>
              <a:buSzPts val="1800"/>
              <a:buChar char="●"/>
            </a:pPr>
            <a:r>
              <a:rPr lang="es-SV" sz="1800">
                <a:solidFill>
                  <a:srgbClr val="00FFFF"/>
                </a:solidFill>
              </a:rPr>
              <a:t>+  Philips RS, Hamed MB, et al. Findings from SUPPORT and HELP: an introduction. Jam Geriatr Soc. 2000: 48 (Suppl) 1) :1-5</a:t>
            </a:r>
            <a:endParaRPr>
              <a:solidFill>
                <a:srgbClr val="00FFFF"/>
              </a:solidFill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chemeClr val="dk1"/>
              </a:buClr>
              <a:buSzPts val="2800"/>
              <a:buNone/>
            </a:pPr>
            <a:endParaRPr/>
          </a:p>
        </p:txBody>
      </p:sp>
      <p:grpSp>
        <p:nvGrpSpPr>
          <p:cNvPr id="794" name="Google Shape;794;p4"/>
          <p:cNvGrpSpPr/>
          <p:nvPr/>
        </p:nvGrpSpPr>
        <p:grpSpPr>
          <a:xfrm>
            <a:off x="4363680" y="-16714"/>
            <a:ext cx="4780320" cy="6874714"/>
            <a:chOff x="5818240" y="-1"/>
            <a:chExt cx="6373761" cy="6874714"/>
          </a:xfrm>
        </p:grpSpPr>
        <p:sp>
          <p:nvSpPr>
            <p:cNvPr id="795" name="Google Shape;795;p4"/>
            <p:cNvSpPr/>
            <p:nvPr/>
          </p:nvSpPr>
          <p:spPr>
            <a:xfrm>
              <a:off x="5818240" y="-1"/>
              <a:ext cx="6373761" cy="6874714"/>
            </a:xfrm>
            <a:custGeom>
              <a:avLst/>
              <a:gdLst/>
              <a:ahLst/>
              <a:cxnLst/>
              <a:rect l="l" t="t" r="r" b="b"/>
              <a:pathLst>
                <a:path w="6373761" h="6874714" extrusionOk="0">
                  <a:moveTo>
                    <a:pt x="6373761" y="5771297"/>
                  </a:moveTo>
                  <a:lnTo>
                    <a:pt x="6373761" y="6247960"/>
                  </a:lnTo>
                  <a:lnTo>
                    <a:pt x="6235932" y="6361930"/>
                  </a:lnTo>
                  <a:cubicBezTo>
                    <a:pt x="6143250" y="6437460"/>
                    <a:pt x="6051059" y="6512200"/>
                    <a:pt x="5960375" y="6587489"/>
                  </a:cubicBezTo>
                  <a:lnTo>
                    <a:pt x="5822907" y="6701871"/>
                  </a:lnTo>
                  <a:cubicBezTo>
                    <a:pt x="5776123" y="6740385"/>
                    <a:pt x="5729079" y="6778899"/>
                    <a:pt x="5681115" y="6816896"/>
                  </a:cubicBezTo>
                  <a:lnTo>
                    <a:pt x="5604096" y="6874714"/>
                  </a:lnTo>
                  <a:lnTo>
                    <a:pt x="4878485" y="6874714"/>
                  </a:lnTo>
                  <a:lnTo>
                    <a:pt x="5006014" y="6800200"/>
                  </a:lnTo>
                  <a:cubicBezTo>
                    <a:pt x="5054354" y="6770429"/>
                    <a:pt x="5102285" y="6739483"/>
                    <a:pt x="5149855" y="6707667"/>
                  </a:cubicBezTo>
                  <a:cubicBezTo>
                    <a:pt x="5244993" y="6643906"/>
                    <a:pt x="5338561" y="6576025"/>
                    <a:pt x="5431866" y="6506210"/>
                  </a:cubicBezTo>
                  <a:cubicBezTo>
                    <a:pt x="5478386" y="6471304"/>
                    <a:pt x="5524777" y="6435495"/>
                    <a:pt x="5571036" y="6399557"/>
                  </a:cubicBezTo>
                  <a:lnTo>
                    <a:pt x="5711649" y="6288912"/>
                  </a:lnTo>
                  <a:cubicBezTo>
                    <a:pt x="5902059" y="6140395"/>
                    <a:pt x="6093257" y="5998320"/>
                    <a:pt x="6276589" y="5852379"/>
                  </a:cubicBezTo>
                  <a:close/>
                  <a:moveTo>
                    <a:pt x="3975975" y="263"/>
                  </a:moveTo>
                  <a:cubicBezTo>
                    <a:pt x="4101550" y="1809"/>
                    <a:pt x="4226830" y="10149"/>
                    <a:pt x="4350473" y="24963"/>
                  </a:cubicBezTo>
                  <a:cubicBezTo>
                    <a:pt x="4598149" y="54846"/>
                    <a:pt x="4842943" y="108687"/>
                    <a:pt x="5077909" y="189450"/>
                  </a:cubicBezTo>
                  <a:cubicBezTo>
                    <a:pt x="5312876" y="269955"/>
                    <a:pt x="5537357" y="376867"/>
                    <a:pt x="5746507" y="505804"/>
                  </a:cubicBezTo>
                  <a:cubicBezTo>
                    <a:pt x="5955527" y="634999"/>
                    <a:pt x="6148688" y="786864"/>
                    <a:pt x="6322456" y="956633"/>
                  </a:cubicBezTo>
                  <a:lnTo>
                    <a:pt x="6373761" y="1011863"/>
                  </a:lnTo>
                  <a:lnTo>
                    <a:pt x="6373761" y="1185075"/>
                  </a:lnTo>
                  <a:lnTo>
                    <a:pt x="6359489" y="1169497"/>
                  </a:lnTo>
                  <a:cubicBezTo>
                    <a:pt x="6318811" y="1127602"/>
                    <a:pt x="6276917" y="1086890"/>
                    <a:pt x="6233869" y="1047442"/>
                  </a:cubicBezTo>
                  <a:cubicBezTo>
                    <a:pt x="6147509" y="968870"/>
                    <a:pt x="6056431" y="895448"/>
                    <a:pt x="5961423" y="827953"/>
                  </a:cubicBezTo>
                  <a:cubicBezTo>
                    <a:pt x="5865891" y="761102"/>
                    <a:pt x="5766688" y="699403"/>
                    <a:pt x="5663555" y="645304"/>
                  </a:cubicBezTo>
                  <a:cubicBezTo>
                    <a:pt x="5457943" y="535816"/>
                    <a:pt x="5238703" y="453894"/>
                    <a:pt x="5013827" y="397863"/>
                  </a:cubicBezTo>
                  <a:cubicBezTo>
                    <a:pt x="4788953" y="341703"/>
                    <a:pt x="4558442" y="310917"/>
                    <a:pt x="4327409" y="302545"/>
                  </a:cubicBezTo>
                  <a:cubicBezTo>
                    <a:pt x="4096111" y="293012"/>
                    <a:pt x="3867174" y="305893"/>
                    <a:pt x="3639939" y="338868"/>
                  </a:cubicBezTo>
                  <a:cubicBezTo>
                    <a:pt x="3526585" y="355999"/>
                    <a:pt x="3413885" y="377254"/>
                    <a:pt x="3302495" y="403659"/>
                  </a:cubicBezTo>
                  <a:cubicBezTo>
                    <a:pt x="3191107" y="430451"/>
                    <a:pt x="3080634" y="460978"/>
                    <a:pt x="2971604" y="496273"/>
                  </a:cubicBezTo>
                  <a:cubicBezTo>
                    <a:pt x="2862573" y="531437"/>
                    <a:pt x="2754854" y="570852"/>
                    <a:pt x="2648706" y="614389"/>
                  </a:cubicBezTo>
                  <a:cubicBezTo>
                    <a:pt x="2542690" y="658056"/>
                    <a:pt x="2438114" y="705714"/>
                    <a:pt x="2335374" y="757109"/>
                  </a:cubicBezTo>
                  <a:cubicBezTo>
                    <a:pt x="2129894" y="859769"/>
                    <a:pt x="1931228" y="976855"/>
                    <a:pt x="1741342" y="1107725"/>
                  </a:cubicBezTo>
                  <a:cubicBezTo>
                    <a:pt x="1694035" y="1140571"/>
                    <a:pt x="1646858" y="1173933"/>
                    <a:pt x="1600861" y="1208710"/>
                  </a:cubicBezTo>
                  <a:cubicBezTo>
                    <a:pt x="1577535" y="1225713"/>
                    <a:pt x="1554732" y="1243361"/>
                    <a:pt x="1531799" y="1260879"/>
                  </a:cubicBezTo>
                  <a:cubicBezTo>
                    <a:pt x="1508735" y="1278267"/>
                    <a:pt x="1486064" y="1296171"/>
                    <a:pt x="1463655" y="1314333"/>
                  </a:cubicBezTo>
                  <a:cubicBezTo>
                    <a:pt x="1373627" y="1386853"/>
                    <a:pt x="1285564" y="1462077"/>
                    <a:pt x="1200777" y="1541166"/>
                  </a:cubicBezTo>
                  <a:cubicBezTo>
                    <a:pt x="1030810" y="1698827"/>
                    <a:pt x="873161" y="1870785"/>
                    <a:pt x="731501" y="2055754"/>
                  </a:cubicBezTo>
                  <a:cubicBezTo>
                    <a:pt x="660734" y="2148239"/>
                    <a:pt x="593771" y="2243944"/>
                    <a:pt x="531393" y="2342739"/>
                  </a:cubicBezTo>
                  <a:cubicBezTo>
                    <a:pt x="470063" y="2442050"/>
                    <a:pt x="412140" y="2543810"/>
                    <a:pt x="361033" y="2649046"/>
                  </a:cubicBezTo>
                  <a:cubicBezTo>
                    <a:pt x="347798" y="2675194"/>
                    <a:pt x="335479" y="2701728"/>
                    <a:pt x="323292" y="2728263"/>
                  </a:cubicBezTo>
                  <a:lnTo>
                    <a:pt x="304945" y="2768193"/>
                  </a:lnTo>
                  <a:lnTo>
                    <a:pt x="287516" y="2808510"/>
                  </a:lnTo>
                  <a:cubicBezTo>
                    <a:pt x="276115" y="2835432"/>
                    <a:pt x="264583" y="2862352"/>
                    <a:pt x="254230" y="2889788"/>
                  </a:cubicBezTo>
                  <a:cubicBezTo>
                    <a:pt x="243877" y="2917224"/>
                    <a:pt x="232477" y="2944274"/>
                    <a:pt x="223042" y="2971968"/>
                  </a:cubicBezTo>
                  <a:cubicBezTo>
                    <a:pt x="182679" y="3081970"/>
                    <a:pt x="148475" y="3194291"/>
                    <a:pt x="121611" y="3308544"/>
                  </a:cubicBezTo>
                  <a:cubicBezTo>
                    <a:pt x="67096" y="3536534"/>
                    <a:pt x="39183" y="3771224"/>
                    <a:pt x="39314" y="4005912"/>
                  </a:cubicBezTo>
                  <a:cubicBezTo>
                    <a:pt x="39969" y="4122871"/>
                    <a:pt x="51109" y="4239571"/>
                    <a:pt x="73910" y="4354081"/>
                  </a:cubicBezTo>
                  <a:cubicBezTo>
                    <a:pt x="97892" y="4468334"/>
                    <a:pt x="132619" y="4580140"/>
                    <a:pt x="179534" y="4687050"/>
                  </a:cubicBezTo>
                  <a:cubicBezTo>
                    <a:pt x="190673" y="4713972"/>
                    <a:pt x="203647" y="4740249"/>
                    <a:pt x="215964" y="4766654"/>
                  </a:cubicBezTo>
                  <a:cubicBezTo>
                    <a:pt x="229332" y="4792674"/>
                    <a:pt x="242043" y="4818950"/>
                    <a:pt x="256457" y="4844455"/>
                  </a:cubicBezTo>
                  <a:cubicBezTo>
                    <a:pt x="283978" y="4895978"/>
                    <a:pt x="314642" y="4945956"/>
                    <a:pt x="346225" y="4995290"/>
                  </a:cubicBezTo>
                  <a:cubicBezTo>
                    <a:pt x="377676" y="5044752"/>
                    <a:pt x="411355" y="5092926"/>
                    <a:pt x="445296" y="5140971"/>
                  </a:cubicBezTo>
                  <a:cubicBezTo>
                    <a:pt x="479760" y="5188630"/>
                    <a:pt x="515537" y="5235645"/>
                    <a:pt x="551443" y="5282531"/>
                  </a:cubicBezTo>
                  <a:cubicBezTo>
                    <a:pt x="623387" y="5376434"/>
                    <a:pt x="698608" y="5468402"/>
                    <a:pt x="772387" y="5562561"/>
                  </a:cubicBezTo>
                  <a:cubicBezTo>
                    <a:pt x="809472" y="5609448"/>
                    <a:pt x="846428" y="5656719"/>
                    <a:pt x="882858" y="5704507"/>
                  </a:cubicBezTo>
                  <a:cubicBezTo>
                    <a:pt x="919159" y="5751909"/>
                    <a:pt x="955196" y="5802273"/>
                    <a:pt x="990316" y="5848258"/>
                  </a:cubicBezTo>
                  <a:cubicBezTo>
                    <a:pt x="1025175" y="5895402"/>
                    <a:pt x="1061736" y="5941129"/>
                    <a:pt x="1097774" y="5987114"/>
                  </a:cubicBezTo>
                  <a:cubicBezTo>
                    <a:pt x="1134860" y="6032326"/>
                    <a:pt x="1171684" y="6077536"/>
                    <a:pt x="1210080" y="6121203"/>
                  </a:cubicBezTo>
                  <a:cubicBezTo>
                    <a:pt x="1286350" y="6209051"/>
                    <a:pt x="1365632" y="6293677"/>
                    <a:pt x="1448192" y="6374054"/>
                  </a:cubicBezTo>
                  <a:cubicBezTo>
                    <a:pt x="1613572" y="6534420"/>
                    <a:pt x="1792057" y="6677526"/>
                    <a:pt x="1982991" y="6796158"/>
                  </a:cubicBezTo>
                  <a:lnTo>
                    <a:pt x="2118475" y="6874714"/>
                  </a:lnTo>
                  <a:lnTo>
                    <a:pt x="1569874" y="6874714"/>
                  </a:lnTo>
                  <a:lnTo>
                    <a:pt x="1507802" y="6817815"/>
                  </a:lnTo>
                  <a:cubicBezTo>
                    <a:pt x="1418412" y="6730595"/>
                    <a:pt x="1334903" y="6638562"/>
                    <a:pt x="1256865" y="6543437"/>
                  </a:cubicBezTo>
                  <a:cubicBezTo>
                    <a:pt x="1179155" y="6447861"/>
                    <a:pt x="1106817" y="6349194"/>
                    <a:pt x="1038410" y="6248722"/>
                  </a:cubicBezTo>
                  <a:cubicBezTo>
                    <a:pt x="969873" y="6148253"/>
                    <a:pt x="905922" y="6045592"/>
                    <a:pt x="845380" y="5941386"/>
                  </a:cubicBezTo>
                  <a:cubicBezTo>
                    <a:pt x="814453" y="5888704"/>
                    <a:pt x="786147" y="5839370"/>
                    <a:pt x="755351" y="5788877"/>
                  </a:cubicBezTo>
                  <a:cubicBezTo>
                    <a:pt x="724817" y="5738771"/>
                    <a:pt x="693760" y="5688665"/>
                    <a:pt x="661784" y="5638944"/>
                  </a:cubicBezTo>
                  <a:lnTo>
                    <a:pt x="466525" y="5340366"/>
                  </a:lnTo>
                  <a:cubicBezTo>
                    <a:pt x="434156" y="5290131"/>
                    <a:pt x="402181" y="5239639"/>
                    <a:pt x="370992" y="5188502"/>
                  </a:cubicBezTo>
                  <a:cubicBezTo>
                    <a:pt x="339803" y="5137364"/>
                    <a:pt x="308876" y="5086099"/>
                    <a:pt x="280046" y="5033287"/>
                  </a:cubicBezTo>
                  <a:cubicBezTo>
                    <a:pt x="222255" y="4928179"/>
                    <a:pt x="169181" y="4819982"/>
                    <a:pt x="126853" y="4707660"/>
                  </a:cubicBezTo>
                  <a:cubicBezTo>
                    <a:pt x="83739" y="4595725"/>
                    <a:pt x="51764" y="4479670"/>
                    <a:pt x="30272" y="4362068"/>
                  </a:cubicBezTo>
                  <a:cubicBezTo>
                    <a:pt x="9698" y="4244466"/>
                    <a:pt x="0" y="4125060"/>
                    <a:pt x="0" y="4005912"/>
                  </a:cubicBezTo>
                  <a:cubicBezTo>
                    <a:pt x="1704" y="3530867"/>
                    <a:pt x="95140" y="3057110"/>
                    <a:pt x="270480" y="2610532"/>
                  </a:cubicBezTo>
                  <a:cubicBezTo>
                    <a:pt x="314511" y="2498984"/>
                    <a:pt x="362212" y="2388466"/>
                    <a:pt x="415942" y="2280526"/>
                  </a:cubicBezTo>
                  <a:cubicBezTo>
                    <a:pt x="468884" y="2172197"/>
                    <a:pt x="527199" y="2066188"/>
                    <a:pt x="590102" y="1962626"/>
                  </a:cubicBezTo>
                  <a:cubicBezTo>
                    <a:pt x="716037" y="1755631"/>
                    <a:pt x="859794" y="1557653"/>
                    <a:pt x="1020719" y="1373070"/>
                  </a:cubicBezTo>
                  <a:cubicBezTo>
                    <a:pt x="1101575" y="1281101"/>
                    <a:pt x="1185969" y="1191838"/>
                    <a:pt x="1275080" y="1107081"/>
                  </a:cubicBezTo>
                  <a:cubicBezTo>
                    <a:pt x="1297227" y="1085699"/>
                    <a:pt x="1319504" y="1064575"/>
                    <a:pt x="1342437" y="1043965"/>
                  </a:cubicBezTo>
                  <a:cubicBezTo>
                    <a:pt x="1365240" y="1023226"/>
                    <a:pt x="1387648" y="1002102"/>
                    <a:pt x="1411106" y="982138"/>
                  </a:cubicBezTo>
                  <a:cubicBezTo>
                    <a:pt x="1457497" y="941563"/>
                    <a:pt x="1505065" y="902276"/>
                    <a:pt x="1553029" y="863376"/>
                  </a:cubicBezTo>
                  <a:cubicBezTo>
                    <a:pt x="1745798" y="708806"/>
                    <a:pt x="1954030" y="571882"/>
                    <a:pt x="2173401" y="454409"/>
                  </a:cubicBezTo>
                  <a:cubicBezTo>
                    <a:pt x="2612013" y="219334"/>
                    <a:pt x="3099505" y="65666"/>
                    <a:pt x="3599708" y="16332"/>
                  </a:cubicBezTo>
                  <a:cubicBezTo>
                    <a:pt x="3724530" y="3966"/>
                    <a:pt x="3850400" y="-1283"/>
                    <a:pt x="3975975" y="26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6" name="Google Shape;796;p4"/>
            <p:cNvSpPr/>
            <p:nvPr/>
          </p:nvSpPr>
          <p:spPr>
            <a:xfrm>
              <a:off x="5865276" y="313387"/>
              <a:ext cx="6326724" cy="6561326"/>
            </a:xfrm>
            <a:custGeom>
              <a:avLst/>
              <a:gdLst/>
              <a:ahLst/>
              <a:cxnLst/>
              <a:rect l="l" t="t" r="r" b="b"/>
              <a:pathLst>
                <a:path w="6326724" h="6561326" extrusionOk="0">
                  <a:moveTo>
                    <a:pt x="6326724" y="5020808"/>
                  </a:moveTo>
                  <a:lnTo>
                    <a:pt x="6326724" y="5698632"/>
                  </a:lnTo>
                  <a:lnTo>
                    <a:pt x="6067438" y="5902509"/>
                  </a:lnTo>
                  <a:cubicBezTo>
                    <a:pt x="5977868" y="5970407"/>
                    <a:pt x="5888364" y="6036453"/>
                    <a:pt x="5799974" y="6102017"/>
                  </a:cubicBezTo>
                  <a:lnTo>
                    <a:pt x="5665258" y="6202100"/>
                  </a:lnTo>
                  <a:cubicBezTo>
                    <a:pt x="5619654" y="6235719"/>
                    <a:pt x="5573656" y="6269596"/>
                    <a:pt x="5526873" y="6302828"/>
                  </a:cubicBezTo>
                  <a:cubicBezTo>
                    <a:pt x="5480220" y="6336189"/>
                    <a:pt x="5433044" y="6369423"/>
                    <a:pt x="5385080" y="6402268"/>
                  </a:cubicBezTo>
                  <a:cubicBezTo>
                    <a:pt x="5336988" y="6434857"/>
                    <a:pt x="5288500" y="6467187"/>
                    <a:pt x="5238833" y="6498875"/>
                  </a:cubicBezTo>
                  <a:lnTo>
                    <a:pt x="5138040" y="6561326"/>
                  </a:lnTo>
                  <a:lnTo>
                    <a:pt x="3946072" y="6561326"/>
                  </a:lnTo>
                  <a:lnTo>
                    <a:pt x="3976009" y="6555242"/>
                  </a:lnTo>
                  <a:cubicBezTo>
                    <a:pt x="4123712" y="6519227"/>
                    <a:pt x="4266863" y="6466383"/>
                    <a:pt x="4404855" y="6399048"/>
                  </a:cubicBezTo>
                  <a:cubicBezTo>
                    <a:pt x="4589500" y="6310299"/>
                    <a:pt x="4765232" y="6196690"/>
                    <a:pt x="4938868" y="6072132"/>
                  </a:cubicBezTo>
                  <a:cubicBezTo>
                    <a:pt x="4982245" y="6041089"/>
                    <a:pt x="5025359" y="6008630"/>
                    <a:pt x="5068342" y="5976042"/>
                  </a:cubicBezTo>
                  <a:cubicBezTo>
                    <a:pt x="5111588" y="5943453"/>
                    <a:pt x="5154702" y="5910349"/>
                    <a:pt x="5197816" y="5876730"/>
                  </a:cubicBezTo>
                  <a:lnTo>
                    <a:pt x="5460039" y="5670637"/>
                  </a:lnTo>
                  <a:cubicBezTo>
                    <a:pt x="5639966" y="5530365"/>
                    <a:pt x="5821596" y="5399753"/>
                    <a:pt x="5999033" y="5271718"/>
                  </a:cubicBezTo>
                  <a:cubicBezTo>
                    <a:pt x="6087686" y="5207700"/>
                    <a:pt x="6174667" y="5143360"/>
                    <a:pt x="6258766" y="5077603"/>
                  </a:cubicBezTo>
                  <a:close/>
                  <a:moveTo>
                    <a:pt x="4139342" y="440"/>
                  </a:moveTo>
                  <a:cubicBezTo>
                    <a:pt x="4198237" y="1301"/>
                    <a:pt x="4257068" y="3427"/>
                    <a:pt x="4315744" y="6808"/>
                  </a:cubicBezTo>
                  <a:cubicBezTo>
                    <a:pt x="4550841" y="20849"/>
                    <a:pt x="4785806" y="55240"/>
                    <a:pt x="5015400" y="113591"/>
                  </a:cubicBezTo>
                  <a:cubicBezTo>
                    <a:pt x="5244992" y="171812"/>
                    <a:pt x="5469212" y="254249"/>
                    <a:pt x="5681114" y="361418"/>
                  </a:cubicBezTo>
                  <a:cubicBezTo>
                    <a:pt x="5892754" y="468586"/>
                    <a:pt x="6093124" y="599584"/>
                    <a:pt x="6270952" y="755441"/>
                  </a:cubicBezTo>
                  <a:lnTo>
                    <a:pt x="6326724" y="807432"/>
                  </a:lnTo>
                  <a:lnTo>
                    <a:pt x="6326724" y="1231565"/>
                  </a:lnTo>
                  <a:lnTo>
                    <a:pt x="6302093" y="1203002"/>
                  </a:lnTo>
                  <a:cubicBezTo>
                    <a:pt x="6227937" y="1127247"/>
                    <a:pt x="6149211" y="1056081"/>
                    <a:pt x="6066914" y="989616"/>
                  </a:cubicBezTo>
                  <a:cubicBezTo>
                    <a:pt x="5902714" y="856299"/>
                    <a:pt x="5724360" y="740371"/>
                    <a:pt x="5533688" y="647242"/>
                  </a:cubicBezTo>
                  <a:cubicBezTo>
                    <a:pt x="5343146" y="553857"/>
                    <a:pt x="5141466" y="482239"/>
                    <a:pt x="4933626" y="432262"/>
                  </a:cubicBezTo>
                  <a:cubicBezTo>
                    <a:pt x="4725788" y="382156"/>
                    <a:pt x="4512182" y="353303"/>
                    <a:pt x="4296873" y="343126"/>
                  </a:cubicBezTo>
                  <a:cubicBezTo>
                    <a:pt x="4081172" y="332435"/>
                    <a:pt x="3865732" y="339520"/>
                    <a:pt x="3651602" y="365797"/>
                  </a:cubicBezTo>
                  <a:cubicBezTo>
                    <a:pt x="3437604" y="392202"/>
                    <a:pt x="3225572" y="436384"/>
                    <a:pt x="3018256" y="496666"/>
                  </a:cubicBezTo>
                  <a:cubicBezTo>
                    <a:pt x="2810809" y="556691"/>
                    <a:pt x="2608474" y="634362"/>
                    <a:pt x="2412429" y="724399"/>
                  </a:cubicBezTo>
                  <a:cubicBezTo>
                    <a:pt x="2019160" y="902541"/>
                    <a:pt x="1651969" y="1138775"/>
                    <a:pt x="1329857" y="1424086"/>
                  </a:cubicBezTo>
                  <a:cubicBezTo>
                    <a:pt x="1169326" y="1567192"/>
                    <a:pt x="1020588" y="1723307"/>
                    <a:pt x="887314" y="1891015"/>
                  </a:cubicBezTo>
                  <a:cubicBezTo>
                    <a:pt x="753778" y="2058466"/>
                    <a:pt x="635967" y="2238026"/>
                    <a:pt x="537420" y="2427245"/>
                  </a:cubicBezTo>
                  <a:cubicBezTo>
                    <a:pt x="438874" y="2616335"/>
                    <a:pt x="356839" y="2814313"/>
                    <a:pt x="299965" y="3020021"/>
                  </a:cubicBezTo>
                  <a:cubicBezTo>
                    <a:pt x="242961" y="3225212"/>
                    <a:pt x="213474" y="3438518"/>
                    <a:pt x="213606" y="3651953"/>
                  </a:cubicBezTo>
                  <a:cubicBezTo>
                    <a:pt x="214785" y="3756804"/>
                    <a:pt x="225269" y="3860881"/>
                    <a:pt x="250036" y="3961352"/>
                  </a:cubicBezTo>
                  <a:cubicBezTo>
                    <a:pt x="274412" y="4061950"/>
                    <a:pt x="312284" y="4158171"/>
                    <a:pt x="357625" y="4250783"/>
                  </a:cubicBezTo>
                  <a:cubicBezTo>
                    <a:pt x="380558" y="4297025"/>
                    <a:pt x="405982" y="4342366"/>
                    <a:pt x="432715" y="4387063"/>
                  </a:cubicBezTo>
                  <a:cubicBezTo>
                    <a:pt x="459841" y="4431630"/>
                    <a:pt x="488803" y="4475554"/>
                    <a:pt x="518943" y="4518962"/>
                  </a:cubicBezTo>
                  <a:cubicBezTo>
                    <a:pt x="580011" y="4605521"/>
                    <a:pt x="647893" y="4689504"/>
                    <a:pt x="718133" y="4773874"/>
                  </a:cubicBezTo>
                  <a:cubicBezTo>
                    <a:pt x="788374" y="4858372"/>
                    <a:pt x="861760" y="4942871"/>
                    <a:pt x="933704" y="5030717"/>
                  </a:cubicBezTo>
                  <a:cubicBezTo>
                    <a:pt x="969742" y="5074512"/>
                    <a:pt x="1005387" y="5119337"/>
                    <a:pt x="1040900" y="5164806"/>
                  </a:cubicBezTo>
                  <a:lnTo>
                    <a:pt x="1092401" y="5230628"/>
                  </a:lnTo>
                  <a:cubicBezTo>
                    <a:pt x="1109306" y="5251624"/>
                    <a:pt x="1125425" y="5273135"/>
                    <a:pt x="1142854" y="5293615"/>
                  </a:cubicBezTo>
                  <a:cubicBezTo>
                    <a:pt x="1278880" y="5460293"/>
                    <a:pt x="1426438" y="5613704"/>
                    <a:pt x="1576354" y="5759128"/>
                  </a:cubicBezTo>
                  <a:cubicBezTo>
                    <a:pt x="1651706" y="5831519"/>
                    <a:pt x="1728368" y="5901461"/>
                    <a:pt x="1806865" y="5968571"/>
                  </a:cubicBezTo>
                  <a:cubicBezTo>
                    <a:pt x="1885362" y="6035680"/>
                    <a:pt x="1965299" y="6100599"/>
                    <a:pt x="2048253" y="6161654"/>
                  </a:cubicBezTo>
                  <a:cubicBezTo>
                    <a:pt x="2213502" y="6284022"/>
                    <a:pt x="2391724" y="6393380"/>
                    <a:pt x="2587506" y="6467059"/>
                  </a:cubicBezTo>
                  <a:cubicBezTo>
                    <a:pt x="2685137" y="6503898"/>
                    <a:pt x="2786304" y="6532106"/>
                    <a:pt x="2889176" y="6553360"/>
                  </a:cubicBezTo>
                  <a:lnTo>
                    <a:pt x="2929698" y="6561326"/>
                  </a:lnTo>
                  <a:lnTo>
                    <a:pt x="1816374" y="6561326"/>
                  </a:lnTo>
                  <a:lnTo>
                    <a:pt x="1787601" y="6545761"/>
                  </a:lnTo>
                  <a:cubicBezTo>
                    <a:pt x="1577272" y="6422749"/>
                    <a:pt x="1389483" y="6266761"/>
                    <a:pt x="1225544" y="6094158"/>
                  </a:cubicBezTo>
                  <a:cubicBezTo>
                    <a:pt x="1143116" y="6007986"/>
                    <a:pt x="1068158" y="5916274"/>
                    <a:pt x="997654" y="5822374"/>
                  </a:cubicBezTo>
                  <a:cubicBezTo>
                    <a:pt x="927546" y="5728086"/>
                    <a:pt x="860842" y="5632381"/>
                    <a:pt x="798596" y="5534615"/>
                  </a:cubicBezTo>
                  <a:cubicBezTo>
                    <a:pt x="782608" y="5510399"/>
                    <a:pt x="767537" y="5485797"/>
                    <a:pt x="752075" y="5461324"/>
                  </a:cubicBezTo>
                  <a:lnTo>
                    <a:pt x="707650" y="5390221"/>
                  </a:lnTo>
                  <a:cubicBezTo>
                    <a:pt x="679213" y="5344237"/>
                    <a:pt x="649728" y="5298638"/>
                    <a:pt x="619980" y="5252396"/>
                  </a:cubicBezTo>
                  <a:lnTo>
                    <a:pt x="438349" y="4970822"/>
                  </a:lnTo>
                  <a:cubicBezTo>
                    <a:pt x="377413" y="4874860"/>
                    <a:pt x="317263" y="4776064"/>
                    <a:pt x="261044" y="4673145"/>
                  </a:cubicBezTo>
                  <a:cubicBezTo>
                    <a:pt x="233000" y="4621622"/>
                    <a:pt x="205874" y="4569197"/>
                    <a:pt x="181107" y="4515356"/>
                  </a:cubicBezTo>
                  <a:cubicBezTo>
                    <a:pt x="156470" y="4461385"/>
                    <a:pt x="133537" y="4406385"/>
                    <a:pt x="113224" y="4350223"/>
                  </a:cubicBezTo>
                  <a:cubicBezTo>
                    <a:pt x="93305" y="4293934"/>
                    <a:pt x="75614" y="4236872"/>
                    <a:pt x="61199" y="4178908"/>
                  </a:cubicBezTo>
                  <a:cubicBezTo>
                    <a:pt x="54385" y="4149927"/>
                    <a:pt x="47440" y="4120815"/>
                    <a:pt x="41804" y="4091577"/>
                  </a:cubicBezTo>
                  <a:lnTo>
                    <a:pt x="33287" y="4047781"/>
                  </a:lnTo>
                  <a:lnTo>
                    <a:pt x="26209" y="4003858"/>
                  </a:lnTo>
                  <a:cubicBezTo>
                    <a:pt x="7732" y="3886643"/>
                    <a:pt x="0" y="3768783"/>
                    <a:pt x="0" y="3651953"/>
                  </a:cubicBezTo>
                  <a:cubicBezTo>
                    <a:pt x="524" y="3422031"/>
                    <a:pt x="25030" y="3192109"/>
                    <a:pt x="72731" y="2966307"/>
                  </a:cubicBezTo>
                  <a:cubicBezTo>
                    <a:pt x="120301" y="2740634"/>
                    <a:pt x="193163" y="2519343"/>
                    <a:pt x="291316" y="2309385"/>
                  </a:cubicBezTo>
                  <a:cubicBezTo>
                    <a:pt x="488540" y="1889469"/>
                    <a:pt x="774352" y="1513736"/>
                    <a:pt x="1110878" y="1193776"/>
                  </a:cubicBezTo>
                  <a:cubicBezTo>
                    <a:pt x="1279535" y="1033797"/>
                    <a:pt x="1461821" y="887856"/>
                    <a:pt x="1654327" y="756730"/>
                  </a:cubicBezTo>
                  <a:cubicBezTo>
                    <a:pt x="1847096" y="625732"/>
                    <a:pt x="2049956" y="509031"/>
                    <a:pt x="2261727" y="409720"/>
                  </a:cubicBezTo>
                  <a:cubicBezTo>
                    <a:pt x="2685792" y="212515"/>
                    <a:pt x="3142357" y="82162"/>
                    <a:pt x="3610060" y="27032"/>
                  </a:cubicBezTo>
                  <a:cubicBezTo>
                    <a:pt x="3785399" y="6647"/>
                    <a:pt x="3962657" y="-2144"/>
                    <a:pt x="4139342" y="44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7" name="Google Shape;797;p4"/>
            <p:cNvSpPr/>
            <p:nvPr/>
          </p:nvSpPr>
          <p:spPr>
            <a:xfrm>
              <a:off x="5870322" y="353119"/>
              <a:ext cx="6321679" cy="6521594"/>
            </a:xfrm>
            <a:custGeom>
              <a:avLst/>
              <a:gdLst/>
              <a:ahLst/>
              <a:cxnLst/>
              <a:rect l="l" t="t" r="r" b="b"/>
              <a:pathLst>
                <a:path w="6321679" h="6521594" extrusionOk="0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1866928"/>
                  </a:lnTo>
                  <a:lnTo>
                    <a:pt x="6212358" y="1689281"/>
                  </a:lnTo>
                  <a:cubicBezTo>
                    <a:pt x="6161484" y="1615222"/>
                    <a:pt x="6107295" y="1544427"/>
                    <a:pt x="6049880" y="1477173"/>
                  </a:cubicBezTo>
                  <a:cubicBezTo>
                    <a:pt x="5825135" y="1214018"/>
                    <a:pt x="5555573" y="1009470"/>
                    <a:pt x="5248663" y="869327"/>
                  </a:cubicBezTo>
                  <a:cubicBezTo>
                    <a:pt x="4921178" y="719909"/>
                    <a:pt x="4551627" y="644042"/>
                    <a:pt x="4150102" y="644042"/>
                  </a:cubicBezTo>
                  <a:cubicBezTo>
                    <a:pt x="3724203" y="644042"/>
                    <a:pt x="3292799" y="725448"/>
                    <a:pt x="2867946" y="886459"/>
                  </a:cubicBezTo>
                  <a:cubicBezTo>
                    <a:pt x="2454234" y="1042832"/>
                    <a:pt x="2060440" y="1273141"/>
                    <a:pt x="1728892" y="1552397"/>
                  </a:cubicBezTo>
                  <a:cubicBezTo>
                    <a:pt x="1391580" y="1836419"/>
                    <a:pt x="1126473" y="2159600"/>
                    <a:pt x="941043" y="2512664"/>
                  </a:cubicBezTo>
                  <a:cubicBezTo>
                    <a:pt x="751551" y="2873583"/>
                    <a:pt x="655362" y="3249575"/>
                    <a:pt x="655362" y="3630204"/>
                  </a:cubicBezTo>
                  <a:cubicBezTo>
                    <a:pt x="655362" y="4013537"/>
                    <a:pt x="808817" y="4237405"/>
                    <a:pt x="1128177" y="4667883"/>
                  </a:cubicBezTo>
                  <a:cubicBezTo>
                    <a:pt x="1205232" y="4771702"/>
                    <a:pt x="1284908" y="4879129"/>
                    <a:pt x="1366419" y="4997246"/>
                  </a:cubicBezTo>
                  <a:cubicBezTo>
                    <a:pt x="1989282" y="5899677"/>
                    <a:pt x="2657880" y="6284685"/>
                    <a:pt x="3601937" y="6284685"/>
                  </a:cubicBezTo>
                  <a:cubicBezTo>
                    <a:pt x="4221523" y="6284685"/>
                    <a:pt x="4676122" y="5971036"/>
                    <a:pt x="5298985" y="5492643"/>
                  </a:cubicBezTo>
                  <a:cubicBezTo>
                    <a:pt x="5368571" y="5439187"/>
                    <a:pt x="5438156" y="5386375"/>
                    <a:pt x="5505513" y="5335367"/>
                  </a:cubicBezTo>
                  <a:cubicBezTo>
                    <a:pt x="5779335" y="5127761"/>
                    <a:pt x="6041730" y="4928776"/>
                    <a:pt x="6252618" y="4722492"/>
                  </a:cubicBezTo>
                  <a:lnTo>
                    <a:pt x="6321679" y="4651477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98" name="Google Shape;798;p4"/>
            <p:cNvSpPr/>
            <p:nvPr/>
          </p:nvSpPr>
          <p:spPr>
            <a:xfrm>
              <a:off x="5870322" y="353119"/>
              <a:ext cx="6321679" cy="6521594"/>
            </a:xfrm>
            <a:custGeom>
              <a:avLst/>
              <a:gdLst/>
              <a:ahLst/>
              <a:cxnLst/>
              <a:rect l="l" t="t" r="r" b="b"/>
              <a:pathLst>
                <a:path w="6321679" h="6521594" extrusionOk="0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2150195"/>
                  </a:lnTo>
                  <a:lnTo>
                    <a:pt x="6241288" y="1985338"/>
                  </a:lnTo>
                  <a:cubicBezTo>
                    <a:pt x="6156788" y="1831195"/>
                    <a:pt x="6059249" y="1688709"/>
                    <a:pt x="5949367" y="1559997"/>
                  </a:cubicBezTo>
                  <a:cubicBezTo>
                    <a:pt x="5737073" y="1311397"/>
                    <a:pt x="5482843" y="1118314"/>
                    <a:pt x="5193362" y="986156"/>
                  </a:cubicBezTo>
                  <a:cubicBezTo>
                    <a:pt x="4883437" y="844596"/>
                    <a:pt x="4532365" y="772850"/>
                    <a:pt x="4150102" y="772850"/>
                  </a:cubicBezTo>
                  <a:cubicBezTo>
                    <a:pt x="3746218" y="772850"/>
                    <a:pt x="3319008" y="853613"/>
                    <a:pt x="2914861" y="1006637"/>
                  </a:cubicBezTo>
                  <a:cubicBezTo>
                    <a:pt x="2515039" y="1157857"/>
                    <a:pt x="2134350" y="1380438"/>
                    <a:pt x="1814073" y="1650163"/>
                  </a:cubicBezTo>
                  <a:cubicBezTo>
                    <a:pt x="1494190" y="1919502"/>
                    <a:pt x="1232622" y="2238173"/>
                    <a:pt x="1057412" y="2571657"/>
                  </a:cubicBezTo>
                  <a:cubicBezTo>
                    <a:pt x="877486" y="2914158"/>
                    <a:pt x="786277" y="3270313"/>
                    <a:pt x="786277" y="3630204"/>
                  </a:cubicBezTo>
                  <a:cubicBezTo>
                    <a:pt x="786277" y="3974121"/>
                    <a:pt x="923483" y="4173646"/>
                    <a:pt x="1233931" y="4592016"/>
                  </a:cubicBezTo>
                  <a:cubicBezTo>
                    <a:pt x="1311641" y="4696736"/>
                    <a:pt x="1391972" y="4805064"/>
                    <a:pt x="1474795" y="4924985"/>
                  </a:cubicBezTo>
                  <a:cubicBezTo>
                    <a:pt x="1767682" y="5349278"/>
                    <a:pt x="2068172" y="5650948"/>
                    <a:pt x="2393691" y="5846995"/>
                  </a:cubicBezTo>
                  <a:cubicBezTo>
                    <a:pt x="2738735" y="6054891"/>
                    <a:pt x="3133971" y="6155876"/>
                    <a:pt x="3601805" y="6155876"/>
                  </a:cubicBezTo>
                  <a:cubicBezTo>
                    <a:pt x="3867305" y="6155876"/>
                    <a:pt x="4114196" y="6093405"/>
                    <a:pt x="4378909" y="5959186"/>
                  </a:cubicBezTo>
                  <a:cubicBezTo>
                    <a:pt x="4650699" y="5821362"/>
                    <a:pt x="4919737" y="5620421"/>
                    <a:pt x="5218129" y="5391271"/>
                  </a:cubicBezTo>
                  <a:cubicBezTo>
                    <a:pt x="5288107" y="5337558"/>
                    <a:pt x="5357824" y="5284617"/>
                    <a:pt x="5425313" y="5233481"/>
                  </a:cubicBezTo>
                  <a:cubicBezTo>
                    <a:pt x="5739037" y="4995556"/>
                    <a:pt x="6037512" y="4769168"/>
                    <a:pt x="6254366" y="4534301"/>
                  </a:cubicBezTo>
                  <a:lnTo>
                    <a:pt x="6321679" y="4456641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799" name="Google Shape;799;p4"/>
          <p:cNvGrpSpPr/>
          <p:nvPr/>
        </p:nvGrpSpPr>
        <p:grpSpPr>
          <a:xfrm>
            <a:off x="603504" y="2423320"/>
            <a:ext cx="3574461" cy="3350200"/>
            <a:chOff x="0" y="1637"/>
            <a:chExt cx="3574461" cy="3350200"/>
          </a:xfrm>
        </p:grpSpPr>
        <p:cxnSp>
          <p:nvCxnSpPr>
            <p:cNvPr id="800" name="Google Shape;800;p4"/>
            <p:cNvCxnSpPr/>
            <p:nvPr/>
          </p:nvCxnSpPr>
          <p:spPr>
            <a:xfrm>
              <a:off x="0" y="1637"/>
              <a:ext cx="3574461" cy="0"/>
            </a:xfrm>
            <a:prstGeom prst="straightConnector1">
              <a:avLst/>
            </a:prstGeom>
            <a:gradFill>
              <a:gsLst>
                <a:gs pos="0">
                  <a:srgbClr val="F08B54"/>
                </a:gs>
                <a:gs pos="50000">
                  <a:srgbClr val="F67A26"/>
                </a:gs>
                <a:gs pos="100000">
                  <a:srgbClr val="E36A18"/>
                </a:gs>
              </a:gsLst>
              <a:lin ang="5400000" scaled="0"/>
            </a:gradFill>
            <a:ln w="9525" cap="flat" cmpd="sng">
              <a:solidFill>
                <a:schemeClr val="accent2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801" name="Google Shape;801;p4"/>
            <p:cNvSpPr/>
            <p:nvPr/>
          </p:nvSpPr>
          <p:spPr>
            <a:xfrm>
              <a:off x="0" y="1637"/>
              <a:ext cx="3574461" cy="11167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2" name="Google Shape;802;p4"/>
            <p:cNvSpPr txBox="1"/>
            <p:nvPr/>
          </p:nvSpPr>
          <p:spPr>
            <a:xfrm>
              <a:off x="0" y="1637"/>
              <a:ext cx="3574461" cy="11167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57150" rIns="57150" bIns="5715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</a:pPr>
              <a:r>
                <a:rPr lang="es-SV" sz="15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El médico tiende a subestimar el tiempo de supervivencia del paciente terminal.</a:t>
              </a:r>
              <a:endPara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803" name="Google Shape;803;p4"/>
            <p:cNvCxnSpPr/>
            <p:nvPr/>
          </p:nvCxnSpPr>
          <p:spPr>
            <a:xfrm>
              <a:off x="0" y="1118371"/>
              <a:ext cx="3574461" cy="0"/>
            </a:xfrm>
            <a:prstGeom prst="straightConnector1">
              <a:avLst/>
            </a:prstGeom>
            <a:gradFill>
              <a:gsLst>
                <a:gs pos="0">
                  <a:srgbClr val="CA8D7E"/>
                </a:gs>
                <a:gs pos="50000">
                  <a:srgbClr val="C77C69"/>
                </a:gs>
                <a:gs pos="100000">
                  <a:srgbClr val="B56A57"/>
                </a:gs>
              </a:gsLst>
              <a:lin ang="5400000" scaled="0"/>
            </a:gradFill>
            <a:ln w="9525" cap="flat" cmpd="sng">
              <a:solidFill>
                <a:srgbClr val="C47F6E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804" name="Google Shape;804;p4"/>
            <p:cNvSpPr/>
            <p:nvPr/>
          </p:nvSpPr>
          <p:spPr>
            <a:xfrm>
              <a:off x="0" y="1118371"/>
              <a:ext cx="3574461" cy="11167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5" name="Google Shape;805;p4"/>
            <p:cNvSpPr txBox="1"/>
            <p:nvPr/>
          </p:nvSpPr>
          <p:spPr>
            <a:xfrm>
              <a:off x="0" y="1118371"/>
              <a:ext cx="3574461" cy="11167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57150" rIns="57150" bIns="5715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</a:pPr>
              <a:r>
                <a:rPr lang="es-SV" sz="15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El disconfort </a:t>
              </a:r>
              <a:r>
                <a:rPr lang="es-SV" sz="1500" b="0" i="0" u="sng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no es exclusivo </a:t>
              </a:r>
              <a:r>
                <a:rPr lang="es-SV" sz="15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de los pacientes con cáncer, los pacientes que mueren de insuficiencia cardiaca, EPOC o insuficiencia  renal,  tienen el mismo stress físico y moral.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806" name="Google Shape;806;p4"/>
            <p:cNvCxnSpPr/>
            <p:nvPr/>
          </p:nvCxnSpPr>
          <p:spPr>
            <a:xfrm>
              <a:off x="0" y="2235104"/>
              <a:ext cx="3574461" cy="0"/>
            </a:xfrm>
            <a:prstGeom prst="straightConnector1">
              <a:avLst/>
            </a:prstGeom>
            <a:gradFill>
              <a:gsLst>
                <a:gs pos="0">
                  <a:srgbClr val="AEAEAE"/>
                </a:gs>
                <a:gs pos="50000">
                  <a:srgbClr val="A4A4A4"/>
                </a:gs>
                <a:gs pos="100000">
                  <a:srgbClr val="909090"/>
                </a:gs>
              </a:gsLst>
              <a:lin ang="5400000" scaled="0"/>
            </a:gradFill>
            <a:ln w="9525" cap="flat" cmpd="sng">
              <a:solidFill>
                <a:srgbClr val="A4A4A4"/>
              </a:solidFill>
              <a:prstDash val="solid"/>
              <a:miter lim="800000"/>
              <a:headEnd type="none" w="sm" len="sm"/>
              <a:tailEnd type="none" w="sm" len="sm"/>
            </a:ln>
          </p:spPr>
        </p:cxnSp>
        <p:sp>
          <p:nvSpPr>
            <p:cNvPr id="807" name="Google Shape;807;p4"/>
            <p:cNvSpPr/>
            <p:nvPr/>
          </p:nvSpPr>
          <p:spPr>
            <a:xfrm>
              <a:off x="0" y="2235104"/>
              <a:ext cx="3574461" cy="11167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08" name="Google Shape;808;p4"/>
            <p:cNvSpPr txBox="1"/>
            <p:nvPr/>
          </p:nvSpPr>
          <p:spPr>
            <a:xfrm>
              <a:off x="0" y="2235104"/>
              <a:ext cx="3574461" cy="111673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57150" rIns="57150" bIns="5715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</a:pPr>
              <a:r>
                <a:rPr lang="es-SV" sz="15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Hospice St Christopher 20 %  son pacientes  </a:t>
              </a:r>
              <a:r>
                <a:rPr lang="es-SV" sz="1500" b="0" i="1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no oncológicos</a:t>
              </a:r>
              <a:endParaRPr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809" name="Google Shape;809;p4"/>
          <p:cNvPicPr preferRelativeResize="0"/>
          <p:nvPr/>
        </p:nvPicPr>
        <p:blipFill rotWithShape="1">
          <a:blip r:embed="rId3">
            <a:alphaModFix/>
          </a:blip>
          <a:srcRect r="8390" b="35983"/>
          <a:stretch/>
        </p:blipFill>
        <p:spPr>
          <a:xfrm>
            <a:off x="7887725" y="5944075"/>
            <a:ext cx="1077000" cy="8454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810" name="Google Shape;810;p4"/>
          <p:cNvPicPr preferRelativeResize="0"/>
          <p:nvPr/>
        </p:nvPicPr>
        <p:blipFill rotWithShape="1">
          <a:blip r:embed="rId4">
            <a:alphaModFix/>
          </a:blip>
          <a:srcRect l="10815" r="12637" b="19761"/>
          <a:stretch/>
        </p:blipFill>
        <p:spPr>
          <a:xfrm>
            <a:off x="4716650" y="2358075"/>
            <a:ext cx="3974300" cy="2777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p5"/>
          <p:cNvSpPr/>
          <p:nvPr/>
        </p:nvSpPr>
        <p:spPr>
          <a:xfrm>
            <a:off x="0" y="-1"/>
            <a:ext cx="9143771" cy="685202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6" name="Google Shape;816;p5"/>
          <p:cNvSpPr/>
          <p:nvPr/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17" name="Google Shape;817;p5"/>
          <p:cNvSpPr/>
          <p:nvPr/>
        </p:nvSpPr>
        <p:spPr>
          <a:xfrm>
            <a:off x="823375" y="708225"/>
            <a:ext cx="7916700" cy="7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Calibri"/>
              <a:buNone/>
            </a:pPr>
            <a:r>
              <a:rPr lang="es-SV" sz="4200">
                <a:solidFill>
                  <a:schemeClr val="dk1"/>
                </a:solidFill>
                <a:latin typeface="Roboto Slab"/>
                <a:ea typeface="Roboto Slab"/>
                <a:cs typeface="Roboto Slab"/>
                <a:sym typeface="Roboto Slab"/>
              </a:rPr>
              <a:t>¿Qué son Cuidados Paliativos?</a:t>
            </a:r>
            <a:endParaRPr sz="4200">
              <a:solidFill>
                <a:schemeClr val="dk1"/>
              </a:solidFill>
              <a:latin typeface="Roboto Slab"/>
              <a:ea typeface="Roboto Slab"/>
              <a:cs typeface="Roboto Slab"/>
              <a:sym typeface="Roboto Slab"/>
            </a:endParaRPr>
          </a:p>
        </p:txBody>
      </p:sp>
      <p:grpSp>
        <p:nvGrpSpPr>
          <p:cNvPr id="818" name="Google Shape;818;p5"/>
          <p:cNvGrpSpPr/>
          <p:nvPr/>
        </p:nvGrpSpPr>
        <p:grpSpPr>
          <a:xfrm>
            <a:off x="-3189" y="-5977"/>
            <a:ext cx="4679005" cy="6863979"/>
            <a:chOff x="305" y="-5977"/>
            <a:chExt cx="6238675" cy="6863979"/>
          </a:xfrm>
        </p:grpSpPr>
        <p:sp>
          <p:nvSpPr>
            <p:cNvPr id="819" name="Google Shape;819;p5"/>
            <p:cNvSpPr/>
            <p:nvPr/>
          </p:nvSpPr>
          <p:spPr>
            <a:xfrm flipH="1">
              <a:off x="305" y="34854"/>
              <a:ext cx="6028697" cy="6817170"/>
            </a:xfrm>
            <a:custGeom>
              <a:avLst/>
              <a:gdLst/>
              <a:ahLst/>
              <a:cxnLst/>
              <a:rect l="l" t="t" r="r" b="b"/>
              <a:pathLst>
                <a:path w="6028697" h="6817170" extrusionOk="0">
                  <a:moveTo>
                    <a:pt x="6028697" y="6155323"/>
                  </a:moveTo>
                  <a:lnTo>
                    <a:pt x="6028697" y="6817170"/>
                  </a:lnTo>
                  <a:lnTo>
                    <a:pt x="5157862" y="6817170"/>
                  </a:lnTo>
                  <a:lnTo>
                    <a:pt x="5347156" y="6687553"/>
                  </a:lnTo>
                  <a:cubicBezTo>
                    <a:pt x="5394117" y="6653219"/>
                    <a:pt x="5440793" y="6617608"/>
                    <a:pt x="5487470" y="6581714"/>
                  </a:cubicBezTo>
                  <a:cubicBezTo>
                    <a:pt x="5534147" y="6545820"/>
                    <a:pt x="5580966" y="6509358"/>
                    <a:pt x="5627642" y="6472328"/>
                  </a:cubicBezTo>
                  <a:lnTo>
                    <a:pt x="5911392" y="6245328"/>
                  </a:lnTo>
                  <a:close/>
                  <a:moveTo>
                    <a:pt x="4481066" y="478"/>
                  </a:moveTo>
                  <a:cubicBezTo>
                    <a:pt x="4544817" y="1422"/>
                    <a:pt x="4608563" y="3769"/>
                    <a:pt x="4672258" y="7519"/>
                  </a:cubicBezTo>
                  <a:cubicBezTo>
                    <a:pt x="4927973" y="22364"/>
                    <a:pt x="5181687" y="61751"/>
                    <a:pt x="5429869" y="125134"/>
                  </a:cubicBezTo>
                  <a:cubicBezTo>
                    <a:pt x="5617090" y="173104"/>
                    <a:pt x="5799867" y="236595"/>
                    <a:pt x="5976319" y="314893"/>
                  </a:cubicBezTo>
                  <a:lnTo>
                    <a:pt x="6028697" y="339901"/>
                  </a:lnTo>
                  <a:lnTo>
                    <a:pt x="6028697" y="732458"/>
                  </a:lnTo>
                  <a:lnTo>
                    <a:pt x="5990985" y="712211"/>
                  </a:lnTo>
                  <a:cubicBezTo>
                    <a:pt x="5783917" y="609342"/>
                    <a:pt x="5566013" y="529876"/>
                    <a:pt x="5341339" y="475281"/>
                  </a:cubicBezTo>
                  <a:cubicBezTo>
                    <a:pt x="5115233" y="420503"/>
                    <a:pt x="4884375" y="387624"/>
                    <a:pt x="4651969" y="377104"/>
                  </a:cubicBezTo>
                  <a:cubicBezTo>
                    <a:pt x="4418713" y="365171"/>
                    <a:pt x="4184861" y="373670"/>
                    <a:pt x="3953093" y="402498"/>
                  </a:cubicBezTo>
                  <a:cubicBezTo>
                    <a:pt x="3721001" y="431832"/>
                    <a:pt x="3491675" y="480040"/>
                    <a:pt x="3267413" y="546643"/>
                  </a:cubicBezTo>
                  <a:cubicBezTo>
                    <a:pt x="2591323" y="750761"/>
                    <a:pt x="1967642" y="1099289"/>
                    <a:pt x="1439498" y="1568141"/>
                  </a:cubicBezTo>
                  <a:cubicBezTo>
                    <a:pt x="1265589" y="1725523"/>
                    <a:pt x="1105393" y="1897434"/>
                    <a:pt x="960671" y="2082013"/>
                  </a:cubicBezTo>
                  <a:cubicBezTo>
                    <a:pt x="815775" y="2266294"/>
                    <a:pt x="688923" y="2464081"/>
                    <a:pt x="581866" y="2672638"/>
                  </a:cubicBezTo>
                  <a:cubicBezTo>
                    <a:pt x="473765" y="2880669"/>
                    <a:pt x="387610" y="3099397"/>
                    <a:pt x="324789" y="3325262"/>
                  </a:cubicBezTo>
                  <a:cubicBezTo>
                    <a:pt x="262714" y="3552403"/>
                    <a:pt x="231223" y="3786822"/>
                    <a:pt x="231151" y="4022292"/>
                  </a:cubicBezTo>
                  <a:cubicBezTo>
                    <a:pt x="231413" y="4136912"/>
                    <a:pt x="244645" y="4251136"/>
                    <a:pt x="270592" y="4362792"/>
                  </a:cubicBezTo>
                  <a:cubicBezTo>
                    <a:pt x="297885" y="4472943"/>
                    <a:pt x="336983" y="4579833"/>
                    <a:pt x="387213" y="4681585"/>
                  </a:cubicBezTo>
                  <a:cubicBezTo>
                    <a:pt x="412042" y="4732517"/>
                    <a:pt x="439423" y="4782457"/>
                    <a:pt x="468507" y="4831546"/>
                  </a:cubicBezTo>
                  <a:cubicBezTo>
                    <a:pt x="497591" y="4880636"/>
                    <a:pt x="529230" y="4929015"/>
                    <a:pt x="561862" y="4976826"/>
                  </a:cubicBezTo>
                  <a:cubicBezTo>
                    <a:pt x="627975" y="5072166"/>
                    <a:pt x="701466" y="5164668"/>
                    <a:pt x="777511" y="5257597"/>
                  </a:cubicBezTo>
                  <a:cubicBezTo>
                    <a:pt x="853556" y="5350524"/>
                    <a:pt x="933574" y="5443594"/>
                    <a:pt x="1010895" y="5540494"/>
                  </a:cubicBezTo>
                  <a:cubicBezTo>
                    <a:pt x="1049957" y="5588732"/>
                    <a:pt x="1088642" y="5637963"/>
                    <a:pt x="1126948" y="5688186"/>
                  </a:cubicBezTo>
                  <a:lnTo>
                    <a:pt x="1182706" y="5760543"/>
                  </a:lnTo>
                  <a:cubicBezTo>
                    <a:pt x="1201007" y="5783669"/>
                    <a:pt x="1218458" y="5807503"/>
                    <a:pt x="1237327" y="5830060"/>
                  </a:cubicBezTo>
                  <a:cubicBezTo>
                    <a:pt x="1383714" y="6009916"/>
                    <a:pt x="1540413" y="6181116"/>
                    <a:pt x="1706649" y="6342797"/>
                  </a:cubicBezTo>
                  <a:cubicBezTo>
                    <a:pt x="1788084" y="6422531"/>
                    <a:pt x="1871265" y="6499427"/>
                    <a:pt x="1956207" y="6573484"/>
                  </a:cubicBezTo>
                  <a:cubicBezTo>
                    <a:pt x="2041332" y="6647402"/>
                    <a:pt x="2127733" y="6718907"/>
                    <a:pt x="2217681" y="6786297"/>
                  </a:cubicBezTo>
                  <a:lnTo>
                    <a:pt x="2260820" y="6817170"/>
                  </a:lnTo>
                  <a:lnTo>
                    <a:pt x="1429497" y="6817170"/>
                  </a:lnTo>
                  <a:lnTo>
                    <a:pt x="1327275" y="6713800"/>
                  </a:lnTo>
                  <a:cubicBezTo>
                    <a:pt x="1239186" y="6618984"/>
                    <a:pt x="1156797" y="6519019"/>
                    <a:pt x="1080556" y="6414443"/>
                  </a:cubicBezTo>
                  <a:cubicBezTo>
                    <a:pt x="1004653" y="6310734"/>
                    <a:pt x="932439" y="6205177"/>
                    <a:pt x="865189" y="6097496"/>
                  </a:cubicBezTo>
                  <a:cubicBezTo>
                    <a:pt x="847881" y="6070823"/>
                    <a:pt x="831565" y="6043725"/>
                    <a:pt x="814823" y="6016911"/>
                  </a:cubicBezTo>
                  <a:lnTo>
                    <a:pt x="766729" y="5938453"/>
                  </a:lnTo>
                  <a:cubicBezTo>
                    <a:pt x="735941" y="5887947"/>
                    <a:pt x="703878" y="5837581"/>
                    <a:pt x="671672" y="5786648"/>
                  </a:cubicBezTo>
                  <a:lnTo>
                    <a:pt x="474608" y="5474664"/>
                  </a:lnTo>
                  <a:cubicBezTo>
                    <a:pt x="408778" y="5368968"/>
                    <a:pt x="343516" y="5260008"/>
                    <a:pt x="282652" y="5146508"/>
                  </a:cubicBezTo>
                  <a:cubicBezTo>
                    <a:pt x="252290" y="5089759"/>
                    <a:pt x="223065" y="5032015"/>
                    <a:pt x="196108" y="4972712"/>
                  </a:cubicBezTo>
                  <a:cubicBezTo>
                    <a:pt x="169152" y="4913408"/>
                    <a:pt x="144607" y="4853111"/>
                    <a:pt x="122474" y="4791821"/>
                  </a:cubicBezTo>
                  <a:cubicBezTo>
                    <a:pt x="100342" y="4730532"/>
                    <a:pt x="81757" y="4666830"/>
                    <a:pt x="65724" y="4603129"/>
                  </a:cubicBezTo>
                  <a:cubicBezTo>
                    <a:pt x="58205" y="4571064"/>
                    <a:pt x="50828" y="4539143"/>
                    <a:pt x="44727" y="4506937"/>
                  </a:cubicBezTo>
                  <a:lnTo>
                    <a:pt x="35505" y="4458699"/>
                  </a:lnTo>
                  <a:lnTo>
                    <a:pt x="27845" y="4410320"/>
                  </a:lnTo>
                  <a:cubicBezTo>
                    <a:pt x="8635" y="4281881"/>
                    <a:pt x="-661" y="4152150"/>
                    <a:pt x="37" y="4022292"/>
                  </a:cubicBezTo>
                  <a:cubicBezTo>
                    <a:pt x="712" y="3768592"/>
                    <a:pt x="27094" y="3515615"/>
                    <a:pt x="78777" y="3267236"/>
                  </a:cubicBezTo>
                  <a:cubicBezTo>
                    <a:pt x="130048" y="3017876"/>
                    <a:pt x="209439" y="2775142"/>
                    <a:pt x="315424" y="2543673"/>
                  </a:cubicBezTo>
                  <a:cubicBezTo>
                    <a:pt x="528236" y="2081161"/>
                    <a:pt x="838234" y="1667312"/>
                    <a:pt x="1202710" y="1314895"/>
                  </a:cubicBezTo>
                  <a:cubicBezTo>
                    <a:pt x="1385514" y="1138814"/>
                    <a:pt x="1582282" y="977831"/>
                    <a:pt x="1791065" y="833514"/>
                  </a:cubicBezTo>
                  <a:cubicBezTo>
                    <a:pt x="2420037" y="395614"/>
                    <a:pt x="3147288" y="119557"/>
                    <a:pt x="3908404" y="29794"/>
                  </a:cubicBezTo>
                  <a:cubicBezTo>
                    <a:pt x="4098509" y="7429"/>
                    <a:pt x="4289811" y="-2355"/>
                    <a:pt x="4481066" y="478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0" name="Google Shape;820;p5"/>
            <p:cNvSpPr/>
            <p:nvPr/>
          </p:nvSpPr>
          <p:spPr>
            <a:xfrm flipH="1">
              <a:off x="305" y="1"/>
              <a:ext cx="6165116" cy="6858001"/>
            </a:xfrm>
            <a:custGeom>
              <a:avLst/>
              <a:gdLst/>
              <a:ahLst/>
              <a:cxnLst/>
              <a:rect l="l" t="t" r="r" b="b"/>
              <a:pathLst>
                <a:path w="6264586" h="6858001" extrusionOk="0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21" name="Google Shape;821;p5"/>
            <p:cNvSpPr/>
            <p:nvPr/>
          </p:nvSpPr>
          <p:spPr>
            <a:xfrm flipH="1">
              <a:off x="305" y="-5977"/>
              <a:ext cx="6238675" cy="6858001"/>
            </a:xfrm>
            <a:custGeom>
              <a:avLst/>
              <a:gdLst/>
              <a:ahLst/>
              <a:cxnLst/>
              <a:rect l="l" t="t" r="r" b="b"/>
              <a:pathLst>
                <a:path w="6264586" h="6858001" extrusionOk="0">
                  <a:moveTo>
                    <a:pt x="6264586" y="6646464"/>
                  </a:moveTo>
                  <a:lnTo>
                    <a:pt x="6264586" y="6858001"/>
                  </a:lnTo>
                  <a:lnTo>
                    <a:pt x="5997170" y="6858001"/>
                  </a:lnTo>
                  <a:lnTo>
                    <a:pt x="6121512" y="6761029"/>
                  </a:lnTo>
                  <a:close/>
                  <a:moveTo>
                    <a:pt x="2693206" y="0"/>
                  </a:moveTo>
                  <a:lnTo>
                    <a:pt x="5872285" y="0"/>
                  </a:lnTo>
                  <a:lnTo>
                    <a:pt x="6024875" y="68385"/>
                  </a:lnTo>
                  <a:cubicBezTo>
                    <a:pt x="6086250" y="97989"/>
                    <a:pt x="6146793" y="129318"/>
                    <a:pt x="6206432" y="162336"/>
                  </a:cubicBezTo>
                  <a:lnTo>
                    <a:pt x="6264586" y="196704"/>
                  </a:lnTo>
                  <a:lnTo>
                    <a:pt x="6264586" y="537242"/>
                  </a:lnTo>
                  <a:lnTo>
                    <a:pt x="6230189" y="517260"/>
                  </a:lnTo>
                  <a:cubicBezTo>
                    <a:pt x="6012226" y="399931"/>
                    <a:pt x="5780573" y="310008"/>
                    <a:pt x="5540536" y="249543"/>
                  </a:cubicBezTo>
                  <a:cubicBezTo>
                    <a:pt x="5421375" y="219324"/>
                    <a:pt x="5300641" y="195644"/>
                    <a:pt x="5178896" y="178606"/>
                  </a:cubicBezTo>
                  <a:cubicBezTo>
                    <a:pt x="5057977" y="161840"/>
                    <a:pt x="4936276" y="151186"/>
                    <a:pt x="4814279" y="146683"/>
                  </a:cubicBezTo>
                  <a:cubicBezTo>
                    <a:pt x="4761501" y="144556"/>
                    <a:pt x="4708015" y="143421"/>
                    <a:pt x="4655095" y="143421"/>
                  </a:cubicBezTo>
                  <a:cubicBezTo>
                    <a:pt x="4462968" y="143573"/>
                    <a:pt x="4271111" y="157799"/>
                    <a:pt x="4081069" y="185983"/>
                  </a:cubicBezTo>
                  <a:cubicBezTo>
                    <a:pt x="3956361" y="205703"/>
                    <a:pt x="3835058" y="229396"/>
                    <a:pt x="3720566" y="256921"/>
                  </a:cubicBezTo>
                  <a:cubicBezTo>
                    <a:pt x="3596708" y="286714"/>
                    <a:pt x="3477677" y="320905"/>
                    <a:pt x="3365879" y="357651"/>
                  </a:cubicBezTo>
                  <a:cubicBezTo>
                    <a:pt x="3249257" y="395958"/>
                    <a:pt x="3133487" y="438945"/>
                    <a:pt x="3020555" y="486190"/>
                  </a:cubicBezTo>
                  <a:cubicBezTo>
                    <a:pt x="2907623" y="533434"/>
                    <a:pt x="2794832" y="585786"/>
                    <a:pt x="2685163" y="641542"/>
                  </a:cubicBezTo>
                  <a:cubicBezTo>
                    <a:pt x="2463995" y="754348"/>
                    <a:pt x="2250998" y="882488"/>
                    <a:pt x="2047720" y="1025030"/>
                  </a:cubicBezTo>
                  <a:cubicBezTo>
                    <a:pt x="2006151" y="1054399"/>
                    <a:pt x="1951528" y="1093415"/>
                    <a:pt x="1897333" y="1134983"/>
                  </a:cubicBezTo>
                  <a:cubicBezTo>
                    <a:pt x="1876761" y="1150164"/>
                    <a:pt x="1855905" y="1166479"/>
                    <a:pt x="1835758" y="1182227"/>
                  </a:cubicBezTo>
                  <a:lnTo>
                    <a:pt x="1823273" y="1192016"/>
                  </a:lnTo>
                  <a:cubicBezTo>
                    <a:pt x="1797027" y="1211879"/>
                    <a:pt x="1772057" y="1232309"/>
                    <a:pt x="1750918" y="1249760"/>
                  </a:cubicBezTo>
                  <a:cubicBezTo>
                    <a:pt x="1645931" y="1335737"/>
                    <a:pt x="1554422" y="1416605"/>
                    <a:pt x="1469297" y="1496906"/>
                  </a:cubicBezTo>
                  <a:cubicBezTo>
                    <a:pt x="1286595" y="1668957"/>
                    <a:pt x="1118818" y="1856190"/>
                    <a:pt x="967769" y="2056602"/>
                  </a:cubicBezTo>
                  <a:cubicBezTo>
                    <a:pt x="890731" y="2159603"/>
                    <a:pt x="818800" y="2264590"/>
                    <a:pt x="754105" y="2368727"/>
                  </a:cubicBezTo>
                  <a:cubicBezTo>
                    <a:pt x="681749" y="2488328"/>
                    <a:pt x="622304" y="2596720"/>
                    <a:pt x="572364" y="2701140"/>
                  </a:cubicBezTo>
                  <a:cubicBezTo>
                    <a:pt x="557609" y="2730507"/>
                    <a:pt x="543989" y="2760443"/>
                    <a:pt x="532497" y="2786265"/>
                  </a:cubicBezTo>
                  <a:lnTo>
                    <a:pt x="512918" y="2828827"/>
                  </a:lnTo>
                  <a:lnTo>
                    <a:pt x="494475" y="2872240"/>
                  </a:lnTo>
                  <a:lnTo>
                    <a:pt x="491637" y="2878908"/>
                  </a:lnTo>
                  <a:cubicBezTo>
                    <a:pt x="480146" y="2906575"/>
                    <a:pt x="469220" y="2932821"/>
                    <a:pt x="459290" y="2959635"/>
                  </a:cubicBezTo>
                  <a:cubicBezTo>
                    <a:pt x="455176" y="2970559"/>
                    <a:pt x="451060" y="2981484"/>
                    <a:pt x="446805" y="2992408"/>
                  </a:cubicBezTo>
                  <a:cubicBezTo>
                    <a:pt x="439427" y="3012412"/>
                    <a:pt x="432333" y="3030572"/>
                    <a:pt x="426090" y="3049158"/>
                  </a:cubicBezTo>
                  <a:lnTo>
                    <a:pt x="426090" y="3049867"/>
                  </a:lnTo>
                  <a:cubicBezTo>
                    <a:pt x="383010" y="3169099"/>
                    <a:pt x="346959" y="3290756"/>
                    <a:pt x="318124" y="3414202"/>
                  </a:cubicBezTo>
                  <a:cubicBezTo>
                    <a:pt x="260107" y="3661703"/>
                    <a:pt x="230780" y="3915049"/>
                    <a:pt x="230729" y="4169260"/>
                  </a:cubicBezTo>
                  <a:cubicBezTo>
                    <a:pt x="231621" y="4295173"/>
                    <a:pt x="244398" y="4420719"/>
                    <a:pt x="268893" y="4544236"/>
                  </a:cubicBezTo>
                  <a:cubicBezTo>
                    <a:pt x="293708" y="4666304"/>
                    <a:pt x="330882" y="4785521"/>
                    <a:pt x="379840" y="4900056"/>
                  </a:cubicBezTo>
                  <a:cubicBezTo>
                    <a:pt x="387926" y="4919919"/>
                    <a:pt x="397006" y="4939498"/>
                    <a:pt x="406512" y="4960211"/>
                  </a:cubicBezTo>
                  <a:cubicBezTo>
                    <a:pt x="410343" y="4968299"/>
                    <a:pt x="414173" y="4976385"/>
                    <a:pt x="417862" y="4984613"/>
                  </a:cubicBezTo>
                  <a:lnTo>
                    <a:pt x="428077" y="5005043"/>
                  </a:lnTo>
                  <a:cubicBezTo>
                    <a:pt x="438860" y="5026751"/>
                    <a:pt x="449075" y="5047181"/>
                    <a:pt x="460140" y="5067327"/>
                  </a:cubicBezTo>
                  <a:cubicBezTo>
                    <a:pt x="485536" y="5116273"/>
                    <a:pt x="514763" y="5165789"/>
                    <a:pt x="555197" y="5229773"/>
                  </a:cubicBezTo>
                  <a:cubicBezTo>
                    <a:pt x="586836" y="5280282"/>
                    <a:pt x="620318" y="5329511"/>
                    <a:pt x="660611" y="5387396"/>
                  </a:cubicBezTo>
                  <a:cubicBezTo>
                    <a:pt x="698065" y="5440741"/>
                    <a:pt x="737223" y="5493094"/>
                    <a:pt x="774110" y="5542182"/>
                  </a:cubicBezTo>
                  <a:cubicBezTo>
                    <a:pt x="821070" y="5604324"/>
                    <a:pt x="870301" y="5667173"/>
                    <a:pt x="917829" y="5727896"/>
                  </a:cubicBezTo>
                  <a:cubicBezTo>
                    <a:pt x="949042" y="5767762"/>
                    <a:pt x="979828" y="5807063"/>
                    <a:pt x="1012885" y="5849767"/>
                  </a:cubicBezTo>
                  <a:cubicBezTo>
                    <a:pt x="1045942" y="5892471"/>
                    <a:pt x="1089497" y="5948796"/>
                    <a:pt x="1133053" y="6006822"/>
                  </a:cubicBezTo>
                  <a:cubicBezTo>
                    <a:pt x="1153624" y="6034345"/>
                    <a:pt x="1175332" y="6063998"/>
                    <a:pt x="1194343" y="6090245"/>
                  </a:cubicBezTo>
                  <a:cubicBezTo>
                    <a:pt x="1213355" y="6116491"/>
                    <a:pt x="1231372" y="6141178"/>
                    <a:pt x="1249390" y="6165155"/>
                  </a:cubicBezTo>
                  <a:cubicBezTo>
                    <a:pt x="1280461" y="6208000"/>
                    <a:pt x="1313659" y="6250847"/>
                    <a:pt x="1345724" y="6292132"/>
                  </a:cubicBezTo>
                  <a:lnTo>
                    <a:pt x="1364310" y="6316251"/>
                  </a:lnTo>
                  <a:lnTo>
                    <a:pt x="1373673" y="6327885"/>
                  </a:lnTo>
                  <a:cubicBezTo>
                    <a:pt x="1409566" y="6372433"/>
                    <a:pt x="1446738" y="6418542"/>
                    <a:pt x="1484619" y="6462240"/>
                  </a:cubicBezTo>
                  <a:cubicBezTo>
                    <a:pt x="1567899" y="6559850"/>
                    <a:pt x="1653876" y="6652211"/>
                    <a:pt x="1739000" y="6737335"/>
                  </a:cubicBezTo>
                  <a:lnTo>
                    <a:pt x="1866801" y="6858001"/>
                  </a:lnTo>
                  <a:lnTo>
                    <a:pt x="1144149" y="6858001"/>
                  </a:lnTo>
                  <a:lnTo>
                    <a:pt x="1058349" y="6766452"/>
                  </a:lnTo>
                  <a:cubicBezTo>
                    <a:pt x="878978" y="6562465"/>
                    <a:pt x="718756" y="6341104"/>
                    <a:pt x="580309" y="6105000"/>
                  </a:cubicBezTo>
                  <a:cubicBezTo>
                    <a:pt x="200401" y="5454007"/>
                    <a:pt x="146" y="4713831"/>
                    <a:pt x="1" y="3960094"/>
                  </a:cubicBezTo>
                  <a:cubicBezTo>
                    <a:pt x="-335" y="2196754"/>
                    <a:pt x="1071479" y="683605"/>
                    <a:pt x="2599292" y="3705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822" name="Google Shape;822;p5"/>
          <p:cNvPicPr preferRelativeResize="0"/>
          <p:nvPr/>
        </p:nvPicPr>
        <p:blipFill rotWithShape="1">
          <a:blip r:embed="rId3">
            <a:alphaModFix/>
          </a:blip>
          <a:srcRect t="46906"/>
          <a:stretch/>
        </p:blipFill>
        <p:spPr>
          <a:xfrm>
            <a:off x="225" y="1839100"/>
            <a:ext cx="9143776" cy="3762408"/>
          </a:xfrm>
          <a:prstGeom prst="rect">
            <a:avLst/>
          </a:prstGeom>
          <a:noFill/>
          <a:ln>
            <a:noFill/>
          </a:ln>
        </p:spPr>
      </p:pic>
      <p:pic>
        <p:nvPicPr>
          <p:cNvPr id="823" name="Google Shape;823;p5"/>
          <p:cNvPicPr preferRelativeResize="0"/>
          <p:nvPr/>
        </p:nvPicPr>
        <p:blipFill rotWithShape="1">
          <a:blip r:embed="rId4">
            <a:alphaModFix/>
          </a:blip>
          <a:srcRect r="8390" b="35983"/>
          <a:stretch/>
        </p:blipFill>
        <p:spPr>
          <a:xfrm>
            <a:off x="7550100" y="4774750"/>
            <a:ext cx="1593600" cy="1077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fade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8" name="Google Shape;828;p6"/>
          <p:cNvSpPr txBox="1">
            <a:spLocks noGrp="1"/>
          </p:cNvSpPr>
          <p:nvPr>
            <p:ph type="body" idx="1"/>
          </p:nvPr>
        </p:nvSpPr>
        <p:spPr>
          <a:xfrm>
            <a:off x="395536" y="116632"/>
            <a:ext cx="8229600" cy="56780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457200" lvl="0" indent="0" algn="l" rtl="0">
              <a:lnSpc>
                <a:spcPct val="90000"/>
              </a:lnSpc>
              <a:spcBef>
                <a:spcPts val="0"/>
              </a:spcBef>
              <a:spcAft>
                <a:spcPts val="1200"/>
              </a:spcAft>
              <a:buNone/>
            </a:pPr>
            <a:r>
              <a:rPr lang="es-SV"/>
              <a:t> </a:t>
            </a:r>
            <a:endParaRPr/>
          </a:p>
        </p:txBody>
      </p:sp>
      <p:grpSp>
        <p:nvGrpSpPr>
          <p:cNvPr id="829" name="Google Shape;829;p6"/>
          <p:cNvGrpSpPr/>
          <p:nvPr/>
        </p:nvGrpSpPr>
        <p:grpSpPr>
          <a:xfrm>
            <a:off x="50677" y="-56626"/>
            <a:ext cx="8435841" cy="6760832"/>
            <a:chOff x="231205" y="-56626"/>
            <a:chExt cx="8435841" cy="6760832"/>
          </a:xfrm>
        </p:grpSpPr>
        <p:sp>
          <p:nvSpPr>
            <p:cNvPr id="830" name="Google Shape;830;p6"/>
            <p:cNvSpPr/>
            <p:nvPr/>
          </p:nvSpPr>
          <p:spPr>
            <a:xfrm>
              <a:off x="1611554" y="-56626"/>
              <a:ext cx="4415260" cy="3738728"/>
            </a:xfrm>
            <a:custGeom>
              <a:avLst/>
              <a:gdLst/>
              <a:ahLst/>
              <a:cxnLst/>
              <a:rect l="l" t="t" r="r" b="b"/>
              <a:pathLst>
                <a:path w="120000" h="120000" extrusionOk="0">
                  <a:moveTo>
                    <a:pt x="7123" y="60000"/>
                  </a:moveTo>
                  <a:lnTo>
                    <a:pt x="7123" y="60000"/>
                  </a:lnTo>
                  <a:cubicBezTo>
                    <a:pt x="7123" y="32724"/>
                    <a:pt x="28886" y="10162"/>
                    <a:pt x="56792" y="8507"/>
                  </a:cubicBezTo>
                  <a:cubicBezTo>
                    <a:pt x="84698" y="6852"/>
                    <a:pt x="109102" y="26677"/>
                    <a:pt x="112488" y="53752"/>
                  </a:cubicBezTo>
                  <a:cubicBezTo>
                    <a:pt x="115874" y="80827"/>
                    <a:pt x="97072" y="105795"/>
                    <a:pt x="69577" y="110735"/>
                  </a:cubicBezTo>
                  <a:lnTo>
                    <a:pt x="69086" y="118950"/>
                  </a:lnTo>
                  <a:lnTo>
                    <a:pt x="57314" y="104927"/>
                  </a:lnTo>
                  <a:lnTo>
                    <a:pt x="70875" y="89024"/>
                  </a:lnTo>
                  <a:lnTo>
                    <a:pt x="70386" y="97203"/>
                  </a:lnTo>
                  <a:lnTo>
                    <a:pt x="70386" y="97203"/>
                  </a:lnTo>
                  <a:cubicBezTo>
                    <a:pt x="91390" y="92232"/>
                    <a:pt x="104755" y="73274"/>
                    <a:pt x="101134" y="53587"/>
                  </a:cubicBezTo>
                  <a:cubicBezTo>
                    <a:pt x="97514" y="33901"/>
                    <a:pt x="78116" y="20050"/>
                    <a:pt x="56505" y="21723"/>
                  </a:cubicBezTo>
                  <a:cubicBezTo>
                    <a:pt x="34895" y="23396"/>
                    <a:pt x="18280" y="40033"/>
                    <a:pt x="18280" y="60000"/>
                  </a:cubicBezTo>
                  <a:close/>
                </a:path>
              </a:pathLst>
            </a:custGeom>
            <a:solidFill>
              <a:srgbClr val="CCEEFF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1" name="Google Shape;831;p6"/>
            <p:cNvSpPr/>
            <p:nvPr/>
          </p:nvSpPr>
          <p:spPr>
            <a:xfrm>
              <a:off x="6020440" y="915417"/>
              <a:ext cx="2646606" cy="17555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2" name="Google Shape;832;p6"/>
            <p:cNvSpPr txBox="1"/>
            <p:nvPr/>
          </p:nvSpPr>
          <p:spPr>
            <a:xfrm>
              <a:off x="6020440" y="915417"/>
              <a:ext cx="2646606" cy="175555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171450" marR="0" lvl="1" indent="-5715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endPara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3" name="Google Shape;833;p6"/>
            <p:cNvSpPr/>
            <p:nvPr/>
          </p:nvSpPr>
          <p:spPr>
            <a:xfrm>
              <a:off x="2664299" y="980734"/>
              <a:ext cx="2463367" cy="12315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4" name="Google Shape;834;p6"/>
            <p:cNvSpPr txBox="1"/>
            <p:nvPr/>
          </p:nvSpPr>
          <p:spPr>
            <a:xfrm>
              <a:off x="2664299" y="980734"/>
              <a:ext cx="2463367" cy="123153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300" tIns="20300" rIns="20300" bIns="2030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3200"/>
                <a:buFont typeface="Arial"/>
                <a:buNone/>
              </a:pPr>
              <a:r>
                <a:rPr lang="es-SV" sz="32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Cuidados Paliativos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5" name="Google Shape;835;p6"/>
            <p:cNvSpPr/>
            <p:nvPr/>
          </p:nvSpPr>
          <p:spPr>
            <a:xfrm>
              <a:off x="231205" y="2006393"/>
              <a:ext cx="4596411" cy="4697813"/>
            </a:xfrm>
            <a:prstGeom prst="blockArc">
              <a:avLst>
                <a:gd name="adj1" fmla="val 0"/>
                <a:gd name="adj2" fmla="val 18900000"/>
                <a:gd name="adj3" fmla="val 12740"/>
              </a:avLst>
            </a:prstGeom>
            <a:solidFill>
              <a:srgbClr val="1155CC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6" name="Google Shape;836;p6"/>
            <p:cNvSpPr/>
            <p:nvPr/>
          </p:nvSpPr>
          <p:spPr>
            <a:xfrm>
              <a:off x="940114" y="3322076"/>
              <a:ext cx="3293177" cy="20783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37" name="Google Shape;837;p6"/>
            <p:cNvSpPr txBox="1"/>
            <p:nvPr/>
          </p:nvSpPr>
          <p:spPr>
            <a:xfrm>
              <a:off x="940114" y="3322076"/>
              <a:ext cx="3293177" cy="207839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1425" tIns="11425" rIns="11425" bIns="11425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800"/>
                <a:buFont typeface="Arial"/>
                <a:buNone/>
              </a:pPr>
              <a:r>
                <a:rPr lang="es-SV" sz="18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Cuidado total activo de los pacientes con enfermedades en estadios avanzados en donde se van limitando las opciones de tratamiento curativo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838" name="Google Shape;838;p6"/>
          <p:cNvGrpSpPr/>
          <p:nvPr/>
        </p:nvGrpSpPr>
        <p:grpSpPr>
          <a:xfrm>
            <a:off x="5580112" y="3064075"/>
            <a:ext cx="3456384" cy="2777624"/>
            <a:chOff x="0" y="859211"/>
            <a:chExt cx="3456384" cy="2777624"/>
          </a:xfrm>
        </p:grpSpPr>
        <p:sp>
          <p:nvSpPr>
            <p:cNvPr id="839" name="Google Shape;839;p6"/>
            <p:cNvSpPr/>
            <p:nvPr/>
          </p:nvSpPr>
          <p:spPr>
            <a:xfrm>
              <a:off x="0" y="859211"/>
              <a:ext cx="3456384" cy="359774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0" name="Google Shape;840;p6"/>
            <p:cNvSpPr txBox="1"/>
            <p:nvPr/>
          </p:nvSpPr>
          <p:spPr>
            <a:xfrm>
              <a:off x="17563" y="876774"/>
              <a:ext cx="3421258" cy="3246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57150" rIns="57150" bIns="571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</a:pPr>
              <a:r>
                <a:rPr lang="es-SV" sz="15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Físico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1" name="Google Shape;841;p6"/>
            <p:cNvSpPr/>
            <p:nvPr/>
          </p:nvSpPr>
          <p:spPr>
            <a:xfrm>
              <a:off x="0" y="1262186"/>
              <a:ext cx="3456384" cy="359774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2" name="Google Shape;842;p6"/>
            <p:cNvSpPr txBox="1"/>
            <p:nvPr/>
          </p:nvSpPr>
          <p:spPr>
            <a:xfrm>
              <a:off x="17563" y="1279749"/>
              <a:ext cx="3421258" cy="3246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57150" rIns="57150" bIns="571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</a:pPr>
              <a:r>
                <a:rPr lang="es-SV" sz="15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Psicológico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6"/>
            <p:cNvSpPr/>
            <p:nvPr/>
          </p:nvSpPr>
          <p:spPr>
            <a:xfrm>
              <a:off x="0" y="1665161"/>
              <a:ext cx="3456384" cy="359774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4" name="Google Shape;844;p6"/>
            <p:cNvSpPr txBox="1"/>
            <p:nvPr/>
          </p:nvSpPr>
          <p:spPr>
            <a:xfrm>
              <a:off x="17563" y="1682724"/>
              <a:ext cx="3421258" cy="3246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57150" rIns="57150" bIns="571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</a:pPr>
              <a:r>
                <a:rPr lang="es-SV" sz="15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Social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5" name="Google Shape;845;p6"/>
            <p:cNvSpPr/>
            <p:nvPr/>
          </p:nvSpPr>
          <p:spPr>
            <a:xfrm>
              <a:off x="0" y="2068136"/>
              <a:ext cx="3456384" cy="359774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6" name="Google Shape;846;p6"/>
            <p:cNvSpPr txBox="1"/>
            <p:nvPr/>
          </p:nvSpPr>
          <p:spPr>
            <a:xfrm>
              <a:off x="17563" y="2085699"/>
              <a:ext cx="3421258" cy="3246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57150" rIns="57150" bIns="571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</a:pPr>
              <a:r>
                <a:rPr lang="es-SV" sz="15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Espiritual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7" name="Google Shape;847;p6"/>
            <p:cNvSpPr/>
            <p:nvPr/>
          </p:nvSpPr>
          <p:spPr>
            <a:xfrm>
              <a:off x="0" y="2471111"/>
              <a:ext cx="3456384" cy="359774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8" name="Google Shape;848;p6"/>
            <p:cNvSpPr txBox="1"/>
            <p:nvPr/>
          </p:nvSpPr>
          <p:spPr>
            <a:xfrm>
              <a:off x="17563" y="2488674"/>
              <a:ext cx="3421258" cy="3246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57150" rIns="57150" bIns="571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</a:pPr>
              <a:r>
                <a:rPr lang="es-SV" sz="15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El control del dolor y de otros síntomas…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6"/>
            <p:cNvSpPr/>
            <p:nvPr/>
          </p:nvSpPr>
          <p:spPr>
            <a:xfrm>
              <a:off x="0" y="2874086"/>
              <a:ext cx="3456384" cy="359774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0" name="Google Shape;850;p6"/>
            <p:cNvSpPr txBox="1"/>
            <p:nvPr/>
          </p:nvSpPr>
          <p:spPr>
            <a:xfrm>
              <a:off x="17563" y="2891649"/>
              <a:ext cx="3421258" cy="32464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57150" rIns="57150" bIns="571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</a:pPr>
              <a:r>
                <a:rPr lang="es-SV" sz="15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Enfocado en el paciente y su familia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1" name="Google Shape;851;p6"/>
            <p:cNvSpPr/>
            <p:nvPr/>
          </p:nvSpPr>
          <p:spPr>
            <a:xfrm>
              <a:off x="0" y="3277061"/>
              <a:ext cx="3456384" cy="359774"/>
            </a:xfrm>
            <a:prstGeom prst="roundRect">
              <a:avLst>
                <a:gd name="adj" fmla="val 16667"/>
              </a:avLst>
            </a:prstGeom>
            <a:solidFill>
              <a:srgbClr val="4372C3"/>
            </a:solidFill>
            <a:ln w="12700" cap="flat" cmpd="sng">
              <a:solidFill>
                <a:schemeClr val="lt1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852" name="Google Shape;852;p6"/>
            <p:cNvSpPr txBox="1"/>
            <p:nvPr/>
          </p:nvSpPr>
          <p:spPr>
            <a:xfrm>
              <a:off x="17563" y="3277049"/>
              <a:ext cx="3421200" cy="324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57150" rIns="57150" bIns="5715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500"/>
                <a:buFont typeface="Arial"/>
                <a:buNone/>
              </a:pPr>
              <a:r>
                <a:rPr lang="es-SV" sz="15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Equipo interdisciplinario</a:t>
              </a:r>
              <a:endParaRPr sz="15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853" name="Google Shape;853;p6"/>
          <p:cNvPicPr preferRelativeResize="0"/>
          <p:nvPr/>
        </p:nvPicPr>
        <p:blipFill rotWithShape="1">
          <a:blip r:embed="rId3">
            <a:alphaModFix/>
          </a:blip>
          <a:srcRect r="8390" b="35983"/>
          <a:stretch/>
        </p:blipFill>
        <p:spPr>
          <a:xfrm>
            <a:off x="7734025" y="5972425"/>
            <a:ext cx="1127700" cy="8853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854" name="Google Shape;854;p6"/>
          <p:cNvPicPr preferRelativeResize="0"/>
          <p:nvPr/>
        </p:nvPicPr>
        <p:blipFill rotWithShape="1">
          <a:blip r:embed="rId4">
            <a:alphaModFix/>
          </a:blip>
          <a:srcRect l="54177" t="42491" r="5535" b="22223"/>
          <a:stretch/>
        </p:blipFill>
        <p:spPr>
          <a:xfrm>
            <a:off x="5918175" y="442775"/>
            <a:ext cx="2780250" cy="2419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:fade thruBlk="1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9" name="Google Shape;859;g2d4f5e0a346_0_15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0" name="Google Shape;860;g2d4f5e0a346_0_1512"/>
          <p:cNvSpPr/>
          <p:nvPr/>
        </p:nvSpPr>
        <p:spPr>
          <a:xfrm rot="10800000">
            <a:off x="-2468" y="3294887"/>
            <a:ext cx="9151585" cy="3563111"/>
          </a:xfrm>
          <a:custGeom>
            <a:avLst/>
            <a:gdLst/>
            <a:ahLst/>
            <a:cxnLst/>
            <a:rect l="l" t="t" r="r" b="b"/>
            <a:pathLst>
              <a:path w="12202113" h="3188466" extrusionOk="0">
                <a:moveTo>
                  <a:pt x="0" y="3188466"/>
                </a:moveTo>
                <a:lnTo>
                  <a:pt x="10116" y="2657641"/>
                </a:lnTo>
                <a:lnTo>
                  <a:pt x="10116" y="0"/>
                </a:lnTo>
                <a:lnTo>
                  <a:pt x="12202113" y="0"/>
                </a:lnTo>
                <a:lnTo>
                  <a:pt x="12202113" y="2879832"/>
                </a:lnTo>
                <a:lnTo>
                  <a:pt x="12198167" y="2880360"/>
                </a:lnTo>
                <a:cubicBezTo>
                  <a:pt x="12163116" y="2884349"/>
                  <a:pt x="12143771" y="2884544"/>
                  <a:pt x="12122128" y="2887194"/>
                </a:cubicBezTo>
                <a:cubicBezTo>
                  <a:pt x="12087086" y="2893347"/>
                  <a:pt x="12050015" y="2907304"/>
                  <a:pt x="12028868" y="2911786"/>
                </a:cubicBezTo>
                <a:lnTo>
                  <a:pt x="11995238" y="2914090"/>
                </a:lnTo>
                <a:lnTo>
                  <a:pt x="11996460" y="2918442"/>
                </a:lnTo>
                <a:lnTo>
                  <a:pt x="11983968" y="2918762"/>
                </a:lnTo>
                <a:lnTo>
                  <a:pt x="11956084" y="2918868"/>
                </a:lnTo>
                <a:cubicBezTo>
                  <a:pt x="11938684" y="2919526"/>
                  <a:pt x="11890300" y="2918483"/>
                  <a:pt x="11872586" y="2920076"/>
                </a:cubicBezTo>
                <a:cubicBezTo>
                  <a:pt x="11867476" y="2924717"/>
                  <a:pt x="11859589" y="2927247"/>
                  <a:pt x="11849804" y="2928420"/>
                </a:cubicBezTo>
                <a:lnTo>
                  <a:pt x="11828254" y="2928551"/>
                </a:lnTo>
                <a:lnTo>
                  <a:pt x="11703277" y="2939735"/>
                </a:lnTo>
                <a:lnTo>
                  <a:pt x="11686094" y="2940570"/>
                </a:lnTo>
                <a:lnTo>
                  <a:pt x="11676788" y="2944321"/>
                </a:lnTo>
                <a:cubicBezTo>
                  <a:pt x="11669684" y="2945069"/>
                  <a:pt x="11649276" y="2944585"/>
                  <a:pt x="11643464" y="2945066"/>
                </a:cubicBezTo>
                <a:lnTo>
                  <a:pt x="11641922" y="2947200"/>
                </a:lnTo>
                <a:cubicBezTo>
                  <a:pt x="11623408" y="2950611"/>
                  <a:pt x="11553770" y="2961969"/>
                  <a:pt x="11532386" y="2965529"/>
                </a:cubicBezTo>
                <a:cubicBezTo>
                  <a:pt x="11528114" y="2962248"/>
                  <a:pt x="11518548" y="2967430"/>
                  <a:pt x="11513619" y="2968556"/>
                </a:cubicBezTo>
                <a:cubicBezTo>
                  <a:pt x="11512856" y="2966346"/>
                  <a:pt x="11500924" y="2965672"/>
                  <a:pt x="11497404" y="2967639"/>
                </a:cubicBezTo>
                <a:cubicBezTo>
                  <a:pt x="11413522" y="2978420"/>
                  <a:pt x="11455510" y="2956141"/>
                  <a:pt x="11407630" y="2970255"/>
                </a:cubicBezTo>
                <a:cubicBezTo>
                  <a:pt x="11399160" y="2971190"/>
                  <a:pt x="11392296" y="2970299"/>
                  <a:pt x="11386276" y="2968648"/>
                </a:cubicBezTo>
                <a:lnTo>
                  <a:pt x="11377296" y="2965257"/>
                </a:lnTo>
                <a:lnTo>
                  <a:pt x="11342536" y="2971666"/>
                </a:lnTo>
                <a:cubicBezTo>
                  <a:pt x="11325414" y="2973900"/>
                  <a:pt x="11307393" y="2975381"/>
                  <a:pt x="11288902" y="2976058"/>
                </a:cubicBezTo>
                <a:cubicBezTo>
                  <a:pt x="11284753" y="2971542"/>
                  <a:pt x="11270239" y="2977957"/>
                  <a:pt x="11263411" y="2979228"/>
                </a:cubicBezTo>
                <a:cubicBezTo>
                  <a:pt x="11263340" y="2976278"/>
                  <a:pt x="11248212" y="2974865"/>
                  <a:pt x="11242843" y="2977303"/>
                </a:cubicBezTo>
                <a:cubicBezTo>
                  <a:pt x="11130019" y="2987845"/>
                  <a:pt x="11193504" y="2960297"/>
                  <a:pt x="11125798" y="2976816"/>
                </a:cubicBezTo>
                <a:cubicBezTo>
                  <a:pt x="11114472" y="2977677"/>
                  <a:pt x="11105974" y="2976199"/>
                  <a:pt x="11098884" y="2973758"/>
                </a:cubicBezTo>
                <a:lnTo>
                  <a:pt x="11086128" y="2967663"/>
                </a:lnTo>
                <a:lnTo>
                  <a:pt x="11076132" y="2969836"/>
                </a:lnTo>
                <a:cubicBezTo>
                  <a:pt x="11038408" y="2970007"/>
                  <a:pt x="11027285" y="2963760"/>
                  <a:pt x="11005337" y="2970053"/>
                </a:cubicBezTo>
                <a:cubicBezTo>
                  <a:pt x="10972902" y="2956973"/>
                  <a:pt x="10983824" y="2968749"/>
                  <a:pt x="10959154" y="2970750"/>
                </a:cubicBezTo>
                <a:cubicBezTo>
                  <a:pt x="10939692" y="2973358"/>
                  <a:pt x="10975422" y="2978377"/>
                  <a:pt x="10956347" y="2979118"/>
                </a:cubicBezTo>
                <a:cubicBezTo>
                  <a:pt x="10935712" y="2975741"/>
                  <a:pt x="10936682" y="2986229"/>
                  <a:pt x="10915223" y="2982099"/>
                </a:cubicBezTo>
                <a:cubicBezTo>
                  <a:pt x="10920436" y="2974198"/>
                  <a:pt x="10872877" y="2983630"/>
                  <a:pt x="10871398" y="2976728"/>
                </a:cubicBezTo>
                <a:cubicBezTo>
                  <a:pt x="10853171" y="2986599"/>
                  <a:pt x="10844013" y="2974439"/>
                  <a:pt x="10819743" y="2977481"/>
                </a:cubicBezTo>
                <a:cubicBezTo>
                  <a:pt x="10808314" y="2981215"/>
                  <a:pt x="10800068" y="2981856"/>
                  <a:pt x="10788834" y="2977840"/>
                </a:cubicBezTo>
                <a:cubicBezTo>
                  <a:pt x="10736185" y="2996020"/>
                  <a:pt x="10756982" y="2978653"/>
                  <a:pt x="10707711" y="2985644"/>
                </a:cubicBezTo>
                <a:cubicBezTo>
                  <a:pt x="10665262" y="2992997"/>
                  <a:pt x="10617142" y="2997767"/>
                  <a:pt x="10576086" y="3015319"/>
                </a:cubicBezTo>
                <a:cubicBezTo>
                  <a:pt x="10568550" y="3020292"/>
                  <a:pt x="10550046" y="3022174"/>
                  <a:pt x="10534761" y="3019524"/>
                </a:cubicBezTo>
                <a:cubicBezTo>
                  <a:pt x="10532134" y="3019067"/>
                  <a:pt x="10529698" y="3018490"/>
                  <a:pt x="10527537" y="3017814"/>
                </a:cubicBezTo>
                <a:cubicBezTo>
                  <a:pt x="10492044" y="3020498"/>
                  <a:pt x="10362224" y="3032491"/>
                  <a:pt x="10321799" y="3035635"/>
                </a:cubicBezTo>
                <a:cubicBezTo>
                  <a:pt x="10318526" y="3029246"/>
                  <a:pt x="10298084" y="3040774"/>
                  <a:pt x="10284989" y="3036679"/>
                </a:cubicBezTo>
                <a:cubicBezTo>
                  <a:pt x="10275610" y="3033085"/>
                  <a:pt x="10267220" y="3035744"/>
                  <a:pt x="10257423" y="3036027"/>
                </a:cubicBezTo>
                <a:cubicBezTo>
                  <a:pt x="10244517" y="3033202"/>
                  <a:pt x="10202424" y="3038304"/>
                  <a:pt x="10191450" y="3041963"/>
                </a:cubicBezTo>
                <a:cubicBezTo>
                  <a:pt x="10165225" y="3054679"/>
                  <a:pt x="10105634" y="3045236"/>
                  <a:pt x="10083845" y="3054978"/>
                </a:cubicBezTo>
                <a:cubicBezTo>
                  <a:pt x="10075939" y="3056408"/>
                  <a:pt x="10068203" y="3056986"/>
                  <a:pt x="10060611" y="3057035"/>
                </a:cubicBezTo>
                <a:lnTo>
                  <a:pt x="10039363" y="3055961"/>
                </a:lnTo>
                <a:lnTo>
                  <a:pt x="10033322" y="3053238"/>
                </a:lnTo>
                <a:lnTo>
                  <a:pt x="10020337" y="3053912"/>
                </a:lnTo>
                <a:lnTo>
                  <a:pt x="10016616" y="3053498"/>
                </a:lnTo>
                <a:cubicBezTo>
                  <a:pt x="10009508" y="3052695"/>
                  <a:pt x="10002492" y="3051995"/>
                  <a:pt x="9995549" y="3051719"/>
                </a:cubicBezTo>
                <a:cubicBezTo>
                  <a:pt x="10004680" y="3065377"/>
                  <a:pt x="9937988" y="3051618"/>
                  <a:pt x="9957212" y="3062663"/>
                </a:cubicBezTo>
                <a:cubicBezTo>
                  <a:pt x="9920646" y="3063519"/>
                  <a:pt x="9948538" y="3073806"/>
                  <a:pt x="9904584" y="3063999"/>
                </a:cubicBezTo>
                <a:cubicBezTo>
                  <a:pt x="9847813" y="3075166"/>
                  <a:pt x="9758323" y="3071010"/>
                  <a:pt x="9713857" y="3087955"/>
                </a:cubicBezTo>
                <a:cubicBezTo>
                  <a:pt x="9719380" y="3081485"/>
                  <a:pt x="9695453" y="3076466"/>
                  <a:pt x="9678879" y="3079676"/>
                </a:cubicBezTo>
                <a:cubicBezTo>
                  <a:pt x="9698255" y="3054291"/>
                  <a:pt x="9613348" y="3102551"/>
                  <a:pt x="9598760" y="3085228"/>
                </a:cubicBezTo>
                <a:cubicBezTo>
                  <a:pt x="9598041" y="3101310"/>
                  <a:pt x="9523758" y="3128579"/>
                  <a:pt x="9488796" y="3115384"/>
                </a:cubicBezTo>
                <a:cubicBezTo>
                  <a:pt x="9435532" y="3118605"/>
                  <a:pt x="9397815" y="3131898"/>
                  <a:pt x="9341972" y="3126583"/>
                </a:cubicBezTo>
                <a:cubicBezTo>
                  <a:pt x="9340239" y="3128735"/>
                  <a:pt x="9337399" y="3130536"/>
                  <a:pt x="9333795" y="3132083"/>
                </a:cubicBezTo>
                <a:lnTo>
                  <a:pt x="9321736" y="3135834"/>
                </a:lnTo>
                <a:lnTo>
                  <a:pt x="9319405" y="3135561"/>
                </a:lnTo>
                <a:cubicBezTo>
                  <a:pt x="9310247" y="3135512"/>
                  <a:pt x="9305558" y="3136419"/>
                  <a:pt x="9302847" y="3137746"/>
                </a:cubicBezTo>
                <a:lnTo>
                  <a:pt x="9300930" y="3139687"/>
                </a:lnTo>
                <a:lnTo>
                  <a:pt x="9290106" y="3141645"/>
                </a:lnTo>
                <a:lnTo>
                  <a:pt x="9270220" y="3146737"/>
                </a:lnTo>
                <a:lnTo>
                  <a:pt x="9265150" y="3146531"/>
                </a:lnTo>
                <a:lnTo>
                  <a:pt x="9233057" y="3152408"/>
                </a:lnTo>
                <a:lnTo>
                  <a:pt x="9231974" y="3151938"/>
                </a:lnTo>
                <a:cubicBezTo>
                  <a:pt x="9228816" y="3151020"/>
                  <a:pt x="9225099" y="3150595"/>
                  <a:pt x="9220130" y="3151189"/>
                </a:cubicBezTo>
                <a:cubicBezTo>
                  <a:pt x="9218372" y="3142213"/>
                  <a:pt x="9213458" y="3148467"/>
                  <a:pt x="9198955" y="3151015"/>
                </a:cubicBezTo>
                <a:cubicBezTo>
                  <a:pt x="9192986" y="3137641"/>
                  <a:pt x="9157451" y="3149750"/>
                  <a:pt x="9142196" y="3143802"/>
                </a:cubicBezTo>
                <a:cubicBezTo>
                  <a:pt x="9131673" y="3145976"/>
                  <a:pt x="9120437" y="3148030"/>
                  <a:pt x="9108665" y="3149868"/>
                </a:cubicBezTo>
                <a:lnTo>
                  <a:pt x="9014086" y="3150791"/>
                </a:lnTo>
                <a:lnTo>
                  <a:pt x="8915037" y="3140020"/>
                </a:lnTo>
                <a:cubicBezTo>
                  <a:pt x="8878400" y="3139785"/>
                  <a:pt x="8846675" y="3135786"/>
                  <a:pt x="8815667" y="3138606"/>
                </a:cubicBezTo>
                <a:cubicBezTo>
                  <a:pt x="8803071" y="3135495"/>
                  <a:pt x="8791199" y="3134238"/>
                  <a:pt x="8779688" y="3138895"/>
                </a:cubicBezTo>
                <a:cubicBezTo>
                  <a:pt x="8745498" y="3137342"/>
                  <a:pt x="8737221" y="3130691"/>
                  <a:pt x="8715556" y="3135878"/>
                </a:cubicBezTo>
                <a:cubicBezTo>
                  <a:pt x="8696347" y="3125121"/>
                  <a:pt x="8695210" y="3129227"/>
                  <a:pt x="8686183" y="3132307"/>
                </a:cubicBezTo>
                <a:lnTo>
                  <a:pt x="8684895" y="3132527"/>
                </a:lnTo>
                <a:lnTo>
                  <a:pt x="8682270" y="3130989"/>
                </a:lnTo>
                <a:lnTo>
                  <a:pt x="8676836" y="3130278"/>
                </a:lnTo>
                <a:lnTo>
                  <a:pt x="8662002" y="3130735"/>
                </a:lnTo>
                <a:lnTo>
                  <a:pt x="8656423" y="3131304"/>
                </a:lnTo>
                <a:cubicBezTo>
                  <a:pt x="8652581" y="3131550"/>
                  <a:pt x="8650028" y="3131521"/>
                  <a:pt x="8648261" y="3131294"/>
                </a:cubicBezTo>
                <a:lnTo>
                  <a:pt x="8648057" y="3131167"/>
                </a:lnTo>
                <a:lnTo>
                  <a:pt x="8640412" y="3131403"/>
                </a:lnTo>
                <a:cubicBezTo>
                  <a:pt x="8627510" y="3132092"/>
                  <a:pt x="8614954" y="3133035"/>
                  <a:pt x="8603003" y="3134155"/>
                </a:cubicBezTo>
                <a:cubicBezTo>
                  <a:pt x="8592897" y="3127095"/>
                  <a:pt x="8548738" y="3135435"/>
                  <a:pt x="8553571" y="3122125"/>
                </a:cubicBezTo>
                <a:cubicBezTo>
                  <a:pt x="8537450" y="3123243"/>
                  <a:pt x="8527699" y="3128769"/>
                  <a:pt x="8533128" y="3120039"/>
                </a:cubicBezTo>
                <a:cubicBezTo>
                  <a:pt x="8527821" y="3120156"/>
                  <a:pt x="8524551" y="3119414"/>
                  <a:pt x="8522209" y="3118252"/>
                </a:cubicBezTo>
                <a:lnTo>
                  <a:pt x="8521532" y="3117705"/>
                </a:lnTo>
                <a:lnTo>
                  <a:pt x="8485667" y="3120406"/>
                </a:lnTo>
                <a:lnTo>
                  <a:pt x="8480905" y="3119749"/>
                </a:lnTo>
                <a:lnTo>
                  <a:pt x="8457530" y="3122810"/>
                </a:lnTo>
                <a:lnTo>
                  <a:pt x="8445451" y="3123697"/>
                </a:lnTo>
                <a:lnTo>
                  <a:pt x="8442039" y="3125378"/>
                </a:lnTo>
                <a:cubicBezTo>
                  <a:pt x="8438355" y="3126399"/>
                  <a:pt x="8433075" y="3126839"/>
                  <a:pt x="8424215" y="3125963"/>
                </a:cubicBezTo>
                <a:lnTo>
                  <a:pt x="8422165" y="3125491"/>
                </a:lnTo>
                <a:lnTo>
                  <a:pt x="8407465" y="3127979"/>
                </a:lnTo>
                <a:cubicBezTo>
                  <a:pt x="8402731" y="3129129"/>
                  <a:pt x="8398540" y="3130592"/>
                  <a:pt x="8395146" y="3132488"/>
                </a:cubicBezTo>
                <a:cubicBezTo>
                  <a:pt x="8345093" y="3122354"/>
                  <a:pt x="8297866" y="3131626"/>
                  <a:pt x="8243538" y="3129873"/>
                </a:cubicBezTo>
                <a:cubicBezTo>
                  <a:pt x="8220052" y="3114107"/>
                  <a:pt x="8126172" y="3133411"/>
                  <a:pt x="8112685" y="3148698"/>
                </a:cubicBezTo>
                <a:cubicBezTo>
                  <a:pt x="8112380" y="3135302"/>
                  <a:pt x="8044302" y="3153542"/>
                  <a:pt x="8026741" y="3154015"/>
                </a:cubicBezTo>
                <a:cubicBezTo>
                  <a:pt x="8020887" y="3154173"/>
                  <a:pt x="8020646" y="3152357"/>
                  <a:pt x="8030400" y="3146736"/>
                </a:cubicBezTo>
                <a:cubicBezTo>
                  <a:pt x="8011739" y="3148301"/>
                  <a:pt x="7992477" y="3141339"/>
                  <a:pt x="8002987" y="3135663"/>
                </a:cubicBezTo>
                <a:cubicBezTo>
                  <a:pt x="7946297" y="3147811"/>
                  <a:pt x="7862627" y="3135732"/>
                  <a:pt x="7798568" y="3141249"/>
                </a:cubicBezTo>
                <a:cubicBezTo>
                  <a:pt x="7763645" y="3127901"/>
                  <a:pt x="7782577" y="3140251"/>
                  <a:pt x="7746353" y="3137755"/>
                </a:cubicBezTo>
                <a:cubicBezTo>
                  <a:pt x="7756261" y="3150042"/>
                  <a:pt x="7702377" y="3130861"/>
                  <a:pt x="7700395" y="3144729"/>
                </a:cubicBezTo>
                <a:cubicBezTo>
                  <a:pt x="7693866" y="3143835"/>
                  <a:pt x="7687603" y="3142532"/>
                  <a:pt x="7681335" y="3141120"/>
                </a:cubicBezTo>
                <a:lnTo>
                  <a:pt x="7678044" y="3140387"/>
                </a:lnTo>
                <a:lnTo>
                  <a:pt x="7664890" y="3139855"/>
                </a:lnTo>
                <a:lnTo>
                  <a:pt x="7661183" y="3136706"/>
                </a:lnTo>
                <a:lnTo>
                  <a:pt x="7641383" y="3133755"/>
                </a:lnTo>
                <a:cubicBezTo>
                  <a:pt x="7633967" y="3133115"/>
                  <a:pt x="7625987" y="3132967"/>
                  <a:pt x="7617169" y="3133614"/>
                </a:cubicBezTo>
                <a:cubicBezTo>
                  <a:pt x="7595475" y="3139109"/>
                  <a:pt x="7561695" y="3132374"/>
                  <a:pt x="7531143" y="3132781"/>
                </a:cubicBezTo>
                <a:lnTo>
                  <a:pt x="7517113" y="3134483"/>
                </a:lnTo>
                <a:lnTo>
                  <a:pt x="7471320" y="3131645"/>
                </a:lnTo>
                <a:cubicBezTo>
                  <a:pt x="7458285" y="3131095"/>
                  <a:pt x="7444756" y="3130805"/>
                  <a:pt x="7430512" y="3131007"/>
                </a:cubicBezTo>
                <a:lnTo>
                  <a:pt x="7404071" y="3132361"/>
                </a:lnTo>
                <a:lnTo>
                  <a:pt x="7397140" y="3131239"/>
                </a:lnTo>
                <a:cubicBezTo>
                  <a:pt x="7385068" y="3131364"/>
                  <a:pt x="7369091" y="3135313"/>
                  <a:pt x="7370514" y="3130516"/>
                </a:cubicBezTo>
                <a:lnTo>
                  <a:pt x="7356953" y="3132179"/>
                </a:lnTo>
                <a:lnTo>
                  <a:pt x="7343567" y="3128350"/>
                </a:lnTo>
                <a:cubicBezTo>
                  <a:pt x="7342101" y="3127461"/>
                  <a:pt x="7340998" y="3126514"/>
                  <a:pt x="7340295" y="3125545"/>
                </a:cubicBezTo>
                <a:lnTo>
                  <a:pt x="7321348" y="3126804"/>
                </a:lnTo>
                <a:lnTo>
                  <a:pt x="7305815" y="3124063"/>
                </a:lnTo>
                <a:lnTo>
                  <a:pt x="7292274" y="3125855"/>
                </a:lnTo>
                <a:lnTo>
                  <a:pt x="7286654" y="3125451"/>
                </a:lnTo>
                <a:lnTo>
                  <a:pt x="7272685" y="3124094"/>
                </a:lnTo>
                <a:cubicBezTo>
                  <a:pt x="7265523" y="3123143"/>
                  <a:pt x="7257508" y="3121997"/>
                  <a:pt x="7248584" y="3121080"/>
                </a:cubicBezTo>
                <a:lnTo>
                  <a:pt x="7241065" y="3120661"/>
                </a:lnTo>
                <a:lnTo>
                  <a:pt x="7224696" y="3116051"/>
                </a:lnTo>
                <a:cubicBezTo>
                  <a:pt x="7212786" y="3112566"/>
                  <a:pt x="7203412" y="3110217"/>
                  <a:pt x="7193009" y="3112108"/>
                </a:cubicBezTo>
                <a:cubicBezTo>
                  <a:pt x="7175276" y="3107606"/>
                  <a:pt x="7162888" y="3094987"/>
                  <a:pt x="7137220" y="3098354"/>
                </a:cubicBezTo>
                <a:cubicBezTo>
                  <a:pt x="7145010" y="3092637"/>
                  <a:pt x="7108715" y="3097662"/>
                  <a:pt x="7104427" y="3091790"/>
                </a:cubicBezTo>
                <a:cubicBezTo>
                  <a:pt x="7102447" y="3087061"/>
                  <a:pt x="7090976" y="3087484"/>
                  <a:pt x="7082240" y="3085740"/>
                </a:cubicBezTo>
                <a:cubicBezTo>
                  <a:pt x="7076014" y="3080911"/>
                  <a:pt x="7032058" y="3076501"/>
                  <a:pt x="7016754" y="3077196"/>
                </a:cubicBezTo>
                <a:cubicBezTo>
                  <a:pt x="6973620" y="3082001"/>
                  <a:pt x="6938923" y="3062558"/>
                  <a:pt x="6904436" y="3065900"/>
                </a:cubicBezTo>
                <a:cubicBezTo>
                  <a:pt x="6895406" y="3065445"/>
                  <a:pt x="6887919" y="3064350"/>
                  <a:pt x="6881434" y="3062865"/>
                </a:cubicBezTo>
                <a:lnTo>
                  <a:pt x="6865273" y="3057749"/>
                </a:lnTo>
                <a:cubicBezTo>
                  <a:pt x="6865072" y="3056626"/>
                  <a:pt x="6864871" y="3055502"/>
                  <a:pt x="6864671" y="3054378"/>
                </a:cubicBezTo>
                <a:lnTo>
                  <a:pt x="6852599" y="3052306"/>
                </a:lnTo>
                <a:lnTo>
                  <a:pt x="6850143" y="3051232"/>
                </a:lnTo>
                <a:cubicBezTo>
                  <a:pt x="6845470" y="3049168"/>
                  <a:pt x="6840704" y="3047206"/>
                  <a:pt x="6835301" y="3045593"/>
                </a:cubicBezTo>
                <a:cubicBezTo>
                  <a:pt x="6820447" y="3058242"/>
                  <a:pt x="6786888" y="3033956"/>
                  <a:pt x="6784871" y="3046562"/>
                </a:cubicBezTo>
                <a:cubicBezTo>
                  <a:pt x="6752593" y="3039899"/>
                  <a:pt x="6759140" y="3053646"/>
                  <a:pt x="6738245" y="3037055"/>
                </a:cubicBezTo>
                <a:cubicBezTo>
                  <a:pt x="6671880" y="3034501"/>
                  <a:pt x="6603220" y="3013245"/>
                  <a:pt x="6537703" y="3017736"/>
                </a:cubicBezTo>
                <a:cubicBezTo>
                  <a:pt x="6553051" y="3013722"/>
                  <a:pt x="6541149" y="3004943"/>
                  <a:pt x="6521858" y="3004158"/>
                </a:cubicBezTo>
                <a:cubicBezTo>
                  <a:pt x="6580141" y="2987944"/>
                  <a:pt x="6428765" y="3009117"/>
                  <a:pt x="6445069" y="2992470"/>
                </a:cubicBezTo>
                <a:cubicBezTo>
                  <a:pt x="6417897" y="3005060"/>
                  <a:pt x="6310156" y="3011743"/>
                  <a:pt x="6302447" y="2994274"/>
                </a:cubicBezTo>
                <a:cubicBezTo>
                  <a:pt x="6252173" y="2986131"/>
                  <a:pt x="6198382" y="2989085"/>
                  <a:pt x="6160029" y="2973666"/>
                </a:cubicBezTo>
                <a:cubicBezTo>
                  <a:pt x="6155014" y="2975022"/>
                  <a:pt x="6149642" y="2975878"/>
                  <a:pt x="6144046" y="2976380"/>
                </a:cubicBezTo>
                <a:lnTo>
                  <a:pt x="6127670" y="2976929"/>
                </a:lnTo>
                <a:lnTo>
                  <a:pt x="6126155" y="2976245"/>
                </a:lnTo>
                <a:cubicBezTo>
                  <a:pt x="6118509" y="2974369"/>
                  <a:pt x="6113052" y="2974144"/>
                  <a:pt x="6108575" y="2974651"/>
                </a:cubicBezTo>
                <a:lnTo>
                  <a:pt x="6103746" y="2975803"/>
                </a:lnTo>
                <a:lnTo>
                  <a:pt x="6091377" y="2975180"/>
                </a:lnTo>
                <a:lnTo>
                  <a:pt x="6066183" y="2975222"/>
                </a:lnTo>
                <a:lnTo>
                  <a:pt x="6063287" y="2974353"/>
                </a:lnTo>
                <a:lnTo>
                  <a:pt x="6054813" y="2974911"/>
                </a:lnTo>
                <a:lnTo>
                  <a:pt x="6050809" y="2973985"/>
                </a:lnTo>
                <a:lnTo>
                  <a:pt x="6013979" y="2974553"/>
                </a:lnTo>
                <a:cubicBezTo>
                  <a:pt x="6013918" y="2974361"/>
                  <a:pt x="6013860" y="2974167"/>
                  <a:pt x="6013800" y="2973973"/>
                </a:cubicBezTo>
                <a:cubicBezTo>
                  <a:pt x="6012565" y="2972689"/>
                  <a:pt x="6010070" y="2971765"/>
                  <a:pt x="6004866" y="2971570"/>
                </a:cubicBezTo>
                <a:cubicBezTo>
                  <a:pt x="6017706" y="2963268"/>
                  <a:pt x="6003515" y="2968156"/>
                  <a:pt x="5987036" y="2968315"/>
                </a:cubicBezTo>
                <a:cubicBezTo>
                  <a:pt x="6003302" y="2955458"/>
                  <a:pt x="5953573" y="2961108"/>
                  <a:pt x="5950027" y="2953546"/>
                </a:cubicBezTo>
                <a:cubicBezTo>
                  <a:pt x="5937559" y="2953953"/>
                  <a:pt x="5924668" y="2954151"/>
                  <a:pt x="5911668" y="2954074"/>
                </a:cubicBezTo>
                <a:lnTo>
                  <a:pt x="5904110" y="2953861"/>
                </a:lnTo>
                <a:cubicBezTo>
                  <a:pt x="5904082" y="2953815"/>
                  <a:pt x="5904053" y="2953769"/>
                  <a:pt x="5904026" y="2953724"/>
                </a:cubicBezTo>
                <a:cubicBezTo>
                  <a:pt x="5902528" y="2953395"/>
                  <a:pt x="5900097" y="2953219"/>
                  <a:pt x="5896189" y="2953236"/>
                </a:cubicBezTo>
                <a:lnTo>
                  <a:pt x="5890331" y="2953471"/>
                </a:lnTo>
                <a:lnTo>
                  <a:pt x="5875672" y="2953056"/>
                </a:lnTo>
                <a:lnTo>
                  <a:pt x="5871070" y="2952035"/>
                </a:lnTo>
                <a:lnTo>
                  <a:pt x="5869888" y="2950364"/>
                </a:lnTo>
                <a:lnTo>
                  <a:pt x="5868461" y="2950506"/>
                </a:lnTo>
                <a:cubicBezTo>
                  <a:pt x="5857092" y="2953019"/>
                  <a:pt x="5852416" y="2957005"/>
                  <a:pt x="5843343" y="2945262"/>
                </a:cubicBezTo>
                <a:cubicBezTo>
                  <a:pt x="5817989" y="2949116"/>
                  <a:pt x="5815840" y="2942065"/>
                  <a:pt x="5784331" y="2938531"/>
                </a:cubicBezTo>
                <a:cubicBezTo>
                  <a:pt x="5769202" y="2942455"/>
                  <a:pt x="5758885" y="2940521"/>
                  <a:pt x="5749498" y="2936713"/>
                </a:cubicBezTo>
                <a:cubicBezTo>
                  <a:pt x="5717228" y="2937683"/>
                  <a:pt x="5690227" y="2931877"/>
                  <a:pt x="5655214" y="2929503"/>
                </a:cubicBezTo>
                <a:cubicBezTo>
                  <a:pt x="5614827" y="2933899"/>
                  <a:pt x="5598877" y="2923069"/>
                  <a:pt x="5561446" y="2920575"/>
                </a:cubicBezTo>
                <a:cubicBezTo>
                  <a:pt x="5525084" y="2929276"/>
                  <a:pt x="5537471" y="2911136"/>
                  <a:pt x="5519456" y="2906631"/>
                </a:cubicBezTo>
                <a:lnTo>
                  <a:pt x="5514099" y="2906097"/>
                </a:lnTo>
                <a:lnTo>
                  <a:pt x="5499273" y="2907057"/>
                </a:lnTo>
                <a:lnTo>
                  <a:pt x="5493664" y="2907817"/>
                </a:lnTo>
                <a:cubicBezTo>
                  <a:pt x="5489815" y="2908191"/>
                  <a:pt x="5487270" y="2908250"/>
                  <a:pt x="5485530" y="2908080"/>
                </a:cubicBezTo>
                <a:lnTo>
                  <a:pt x="5485337" y="2907959"/>
                </a:lnTo>
                <a:lnTo>
                  <a:pt x="5477696" y="2908455"/>
                </a:lnTo>
                <a:cubicBezTo>
                  <a:pt x="5464775" y="2909581"/>
                  <a:pt x="5452182" y="2910951"/>
                  <a:pt x="5440170" y="2912482"/>
                </a:cubicBezTo>
                <a:cubicBezTo>
                  <a:pt x="5430698" y="2905718"/>
                  <a:pt x="5385970" y="2915593"/>
                  <a:pt x="5391911" y="2902040"/>
                </a:cubicBezTo>
                <a:cubicBezTo>
                  <a:pt x="5375744" y="2903707"/>
                  <a:pt x="5365560" y="2909594"/>
                  <a:pt x="5371708" y="2900629"/>
                </a:cubicBezTo>
                <a:cubicBezTo>
                  <a:pt x="5366408" y="2900926"/>
                  <a:pt x="5363213" y="2900288"/>
                  <a:pt x="5360976" y="2899197"/>
                </a:cubicBezTo>
                <a:lnTo>
                  <a:pt x="5360345" y="2898671"/>
                </a:lnTo>
                <a:lnTo>
                  <a:pt x="5324367" y="2902593"/>
                </a:lnTo>
                <a:lnTo>
                  <a:pt x="5319673" y="2902094"/>
                </a:lnTo>
                <a:lnTo>
                  <a:pt x="5296114" y="2905958"/>
                </a:lnTo>
                <a:lnTo>
                  <a:pt x="5283999" y="2907258"/>
                </a:lnTo>
                <a:lnTo>
                  <a:pt x="5280460" y="2909063"/>
                </a:lnTo>
                <a:cubicBezTo>
                  <a:pt x="5276699" y="2910214"/>
                  <a:pt x="5271395" y="2910834"/>
                  <a:pt x="5262637" y="2910250"/>
                </a:cubicBezTo>
                <a:lnTo>
                  <a:pt x="5260635" y="2909845"/>
                </a:lnTo>
                <a:lnTo>
                  <a:pt x="5245770" y="2912842"/>
                </a:lnTo>
                <a:cubicBezTo>
                  <a:pt x="5240955" y="2914159"/>
                  <a:pt x="5236652" y="2915770"/>
                  <a:pt x="5233108" y="2917794"/>
                </a:cubicBezTo>
                <a:cubicBezTo>
                  <a:pt x="5184071" y="2909280"/>
                  <a:pt x="5136210" y="2920197"/>
                  <a:pt x="5082201" y="2920260"/>
                </a:cubicBezTo>
                <a:lnTo>
                  <a:pt x="4939211" y="2931760"/>
                </a:lnTo>
                <a:cubicBezTo>
                  <a:pt x="4920477" y="2933960"/>
                  <a:pt x="4783353" y="2943291"/>
                  <a:pt x="4794309" y="2937227"/>
                </a:cubicBezTo>
                <a:cubicBezTo>
                  <a:pt x="4736776" y="2951353"/>
                  <a:pt x="4701995" y="2938961"/>
                  <a:pt x="4637676" y="2946666"/>
                </a:cubicBezTo>
                <a:cubicBezTo>
                  <a:pt x="4603987" y="2934412"/>
                  <a:pt x="4621816" y="2946201"/>
                  <a:pt x="4585922" y="2944906"/>
                </a:cubicBezTo>
                <a:cubicBezTo>
                  <a:pt x="4594760" y="2956935"/>
                  <a:pt x="4542663" y="2939450"/>
                  <a:pt x="4539516" y="2953466"/>
                </a:cubicBezTo>
                <a:cubicBezTo>
                  <a:pt x="4533082" y="2952789"/>
                  <a:pt x="4526953" y="2951687"/>
                  <a:pt x="4520819" y="2950477"/>
                </a:cubicBezTo>
                <a:lnTo>
                  <a:pt x="4517604" y="2949852"/>
                </a:lnTo>
                <a:lnTo>
                  <a:pt x="4504537" y="2949759"/>
                </a:lnTo>
                <a:lnTo>
                  <a:pt x="4501104" y="2946715"/>
                </a:lnTo>
                <a:lnTo>
                  <a:pt x="4342695" y="2951638"/>
                </a:lnTo>
                <a:cubicBezTo>
                  <a:pt x="4328954" y="2954609"/>
                  <a:pt x="4284038" y="2957184"/>
                  <a:pt x="4274096" y="2953640"/>
                </a:cubicBezTo>
                <a:cubicBezTo>
                  <a:pt x="4264434" y="2953346"/>
                  <a:pt x="4254047" y="2955481"/>
                  <a:pt x="4248170" y="2951384"/>
                </a:cubicBezTo>
                <a:lnTo>
                  <a:pt x="4147924" y="2945945"/>
                </a:lnTo>
                <a:cubicBezTo>
                  <a:pt x="4131656" y="2952619"/>
                  <a:pt x="4104816" y="2942907"/>
                  <a:pt x="4061825" y="2944206"/>
                </a:cubicBezTo>
                <a:cubicBezTo>
                  <a:pt x="4044045" y="2951860"/>
                  <a:pt x="4032845" y="2944993"/>
                  <a:pt x="3998557" y="2955821"/>
                </a:cubicBezTo>
                <a:cubicBezTo>
                  <a:pt x="3997072" y="2955023"/>
                  <a:pt x="3995237" y="2954313"/>
                  <a:pt x="3993107" y="2953708"/>
                </a:cubicBezTo>
                <a:cubicBezTo>
                  <a:pt x="3980729" y="2950196"/>
                  <a:pt x="3961302" y="2950972"/>
                  <a:pt x="3949713" y="2955441"/>
                </a:cubicBezTo>
                <a:cubicBezTo>
                  <a:pt x="3894925" y="2970367"/>
                  <a:pt x="3844508" y="2972262"/>
                  <a:pt x="3797284" y="2977037"/>
                </a:cubicBezTo>
                <a:cubicBezTo>
                  <a:pt x="3743822" y="2981057"/>
                  <a:pt x="3778974" y="2965129"/>
                  <a:pt x="3712498" y="2979996"/>
                </a:cubicBezTo>
                <a:cubicBezTo>
                  <a:pt x="3705202" y="2975373"/>
                  <a:pt x="3696720" y="2975524"/>
                  <a:pt x="3682471" y="2978543"/>
                </a:cubicBezTo>
                <a:cubicBezTo>
                  <a:pt x="3656488" y="2980127"/>
                  <a:pt x="3658300" y="2967587"/>
                  <a:pt x="3632163" y="2976264"/>
                </a:cubicBezTo>
                <a:cubicBezTo>
                  <a:pt x="3636766" y="2969363"/>
                  <a:pt x="3582819" y="2975892"/>
                  <a:pt x="3594728" y="2968398"/>
                </a:cubicBezTo>
                <a:cubicBezTo>
                  <a:pt x="3577705" y="2963064"/>
                  <a:pt x="3569481" y="2973476"/>
                  <a:pt x="3552594" y="2968934"/>
                </a:cubicBezTo>
                <a:cubicBezTo>
                  <a:pt x="3533613" y="2968552"/>
                  <a:pt x="3563577" y="2975594"/>
                  <a:pt x="3542589" y="2977031"/>
                </a:cubicBezTo>
                <a:cubicBezTo>
                  <a:pt x="3517131" y="2977564"/>
                  <a:pt x="3517346" y="2989828"/>
                  <a:pt x="3497591" y="2975018"/>
                </a:cubicBezTo>
                <a:lnTo>
                  <a:pt x="3429352" y="2971090"/>
                </a:lnTo>
                <a:cubicBezTo>
                  <a:pt x="3414141" y="2975624"/>
                  <a:pt x="3401904" y="2974195"/>
                  <a:pt x="3389938" y="2970884"/>
                </a:cubicBezTo>
                <a:cubicBezTo>
                  <a:pt x="3354504" y="2973297"/>
                  <a:pt x="3322178" y="2968827"/>
                  <a:pt x="3282344" y="2968084"/>
                </a:cubicBezTo>
                <a:cubicBezTo>
                  <a:pt x="3239277" y="2974224"/>
                  <a:pt x="3217192" y="2964327"/>
                  <a:pt x="3174624" y="2963576"/>
                </a:cubicBezTo>
                <a:cubicBezTo>
                  <a:pt x="3132504" y="2975210"/>
                  <a:pt x="3146911" y="2949576"/>
                  <a:pt x="3111077" y="2951285"/>
                </a:cubicBezTo>
                <a:cubicBezTo>
                  <a:pt x="3052732" y="2962418"/>
                  <a:pt x="3112543" y="2942881"/>
                  <a:pt x="3022501" y="2948619"/>
                </a:cubicBezTo>
                <a:cubicBezTo>
                  <a:pt x="3017399" y="2950352"/>
                  <a:pt x="3006521" y="2948989"/>
                  <a:pt x="3007714" y="2946762"/>
                </a:cubicBezTo>
                <a:cubicBezTo>
                  <a:pt x="2987987" y="2948105"/>
                  <a:pt x="2931270" y="2937206"/>
                  <a:pt x="2903098" y="2940576"/>
                </a:cubicBezTo>
                <a:cubicBezTo>
                  <a:pt x="2848155" y="2935894"/>
                  <a:pt x="2821430" y="2947095"/>
                  <a:pt x="2781591" y="2946394"/>
                </a:cubicBezTo>
                <a:cubicBezTo>
                  <a:pt x="2735559" y="2940279"/>
                  <a:pt x="2708563" y="2934146"/>
                  <a:pt x="2627942" y="2919996"/>
                </a:cubicBezTo>
                <a:lnTo>
                  <a:pt x="2354959" y="2882080"/>
                </a:lnTo>
                <a:cubicBezTo>
                  <a:pt x="2252426" y="2847776"/>
                  <a:pt x="2124519" y="2878188"/>
                  <a:pt x="2063184" y="2879109"/>
                </a:cubicBezTo>
                <a:cubicBezTo>
                  <a:pt x="2038620" y="2892844"/>
                  <a:pt x="2017217" y="2880735"/>
                  <a:pt x="1986946" y="2887619"/>
                </a:cubicBezTo>
                <a:cubicBezTo>
                  <a:pt x="1919067" y="2894646"/>
                  <a:pt x="1852404" y="2912737"/>
                  <a:pt x="1763479" y="2909077"/>
                </a:cubicBezTo>
                <a:cubicBezTo>
                  <a:pt x="1726097" y="2949538"/>
                  <a:pt x="1621108" y="2933327"/>
                  <a:pt x="1537980" y="2960398"/>
                </a:cubicBezTo>
                <a:cubicBezTo>
                  <a:pt x="1489205" y="2967965"/>
                  <a:pt x="1410921" y="2954082"/>
                  <a:pt x="1395229" y="2975625"/>
                </a:cubicBezTo>
                <a:cubicBezTo>
                  <a:pt x="1371975" y="2964548"/>
                  <a:pt x="1352259" y="2986116"/>
                  <a:pt x="1327834" y="2989485"/>
                </a:cubicBezTo>
                <a:cubicBezTo>
                  <a:pt x="1307734" y="2982782"/>
                  <a:pt x="1298456" y="2990289"/>
                  <a:pt x="1280757" y="2992959"/>
                </a:cubicBezTo>
                <a:cubicBezTo>
                  <a:pt x="1272383" y="2988567"/>
                  <a:pt x="1257337" y="2989790"/>
                  <a:pt x="1252582" y="2995877"/>
                </a:cubicBezTo>
                <a:cubicBezTo>
                  <a:pt x="1260705" y="3008688"/>
                  <a:pt x="1207969" y="3005420"/>
                  <a:pt x="1204670" y="3014826"/>
                </a:cubicBezTo>
                <a:cubicBezTo>
                  <a:pt x="1174431" y="3018683"/>
                  <a:pt x="1041848" y="3015513"/>
                  <a:pt x="1020457" y="3031603"/>
                </a:cubicBezTo>
                <a:cubicBezTo>
                  <a:pt x="959520" y="3042500"/>
                  <a:pt x="869308" y="3024872"/>
                  <a:pt x="843248" y="3026954"/>
                </a:cubicBezTo>
                <a:cubicBezTo>
                  <a:pt x="815646" y="3001836"/>
                  <a:pt x="694189" y="3080490"/>
                  <a:pt x="583517" y="3089095"/>
                </a:cubicBezTo>
                <a:cubicBezTo>
                  <a:pt x="568425" y="3087467"/>
                  <a:pt x="560448" y="3088013"/>
                  <a:pt x="556836" y="3094374"/>
                </a:cubicBezTo>
                <a:cubicBezTo>
                  <a:pt x="528264" y="3099747"/>
                  <a:pt x="471823" y="3109156"/>
                  <a:pt x="412089" y="3121334"/>
                </a:cubicBezTo>
                <a:cubicBezTo>
                  <a:pt x="367235" y="3131096"/>
                  <a:pt x="143790" y="3139436"/>
                  <a:pt x="83929" y="3150566"/>
                </a:cubicBezTo>
                <a:close/>
              </a:path>
            </a:pathLst>
          </a:custGeom>
          <a:solidFill>
            <a:srgbClr val="82766A">
              <a:alpha val="14900"/>
            </a:srgbClr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61" name="Google Shape;861;g2d4f5e0a346_0_1512"/>
          <p:cNvSpPr txBox="1">
            <a:spLocks noGrp="1"/>
          </p:cNvSpPr>
          <p:nvPr>
            <p:ph type="title"/>
          </p:nvPr>
        </p:nvSpPr>
        <p:spPr>
          <a:xfrm>
            <a:off x="925500" y="2495750"/>
            <a:ext cx="7969500" cy="124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SV"/>
              <a:t>Resolucion mundial CP 2014</a:t>
            </a:r>
            <a:endParaRPr/>
          </a:p>
        </p:txBody>
      </p:sp>
      <p:pic>
        <p:nvPicPr>
          <p:cNvPr id="862" name="Google Shape;862;g2d4f5e0a346_0_15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25503" y="553454"/>
            <a:ext cx="7293870" cy="1851960"/>
          </a:xfrm>
          <a:prstGeom prst="rect">
            <a:avLst/>
          </a:prstGeom>
          <a:noFill/>
          <a:ln>
            <a:noFill/>
          </a:ln>
        </p:spPr>
      </p:pic>
      <p:sp>
        <p:nvSpPr>
          <p:cNvPr id="863" name="Google Shape;863;g2d4f5e0a346_0_1512"/>
          <p:cNvSpPr txBox="1">
            <a:spLocks noGrp="1"/>
          </p:cNvSpPr>
          <p:nvPr>
            <p:ph type="body" idx="1"/>
          </p:nvPr>
        </p:nvSpPr>
        <p:spPr>
          <a:xfrm>
            <a:off x="543125" y="3958338"/>
            <a:ext cx="8321700" cy="22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r>
              <a:rPr lang="es-SV" sz="2000" i="1">
                <a:latin typeface="Helvetica Neue"/>
                <a:ea typeface="Helvetica Neue"/>
                <a:cs typeface="Helvetica Neue"/>
                <a:sym typeface="Helvetica Neue"/>
              </a:rPr>
              <a:t>La primera resolución mundial sobre cuidados paliativos, 67.19, insta la OMS a los Estados</a:t>
            </a:r>
            <a:r>
              <a:rPr lang="es-SV" sz="2000">
                <a:latin typeface="Helvetica Neue"/>
                <a:ea typeface="Helvetica Neue"/>
                <a:cs typeface="Helvetica Neue"/>
                <a:sym typeface="Helvetica Neue"/>
              </a:rPr>
              <a:t> </a:t>
            </a:r>
            <a:r>
              <a:rPr lang="es-SV" sz="2000" i="1">
                <a:latin typeface="Helvetica Neue"/>
                <a:ea typeface="Helvetica Neue"/>
                <a:cs typeface="Helvetica Neue"/>
                <a:sym typeface="Helvetica Neue"/>
              </a:rPr>
              <a:t>Miembros a ampliar el acceso a los cuidados paliativos como un componente básico de los sistemas de salud, </a:t>
            </a:r>
            <a:r>
              <a:rPr lang="es-SV" sz="2000" b="1" i="1">
                <a:latin typeface="Helvetica Neue"/>
                <a:ea typeface="Helvetica Neue"/>
                <a:cs typeface="Helvetica Neue"/>
                <a:sym typeface="Helvetica Neue"/>
              </a:rPr>
              <a:t>con énfasis en la atención primaria de salud</a:t>
            </a:r>
            <a:r>
              <a:rPr lang="es-SV" sz="2000" i="1">
                <a:latin typeface="Helvetica Neue"/>
                <a:ea typeface="Helvetica Neue"/>
                <a:cs typeface="Helvetica Neue"/>
                <a:sym typeface="Helvetica Neue"/>
              </a:rPr>
              <a:t> y la </a:t>
            </a:r>
            <a:r>
              <a:rPr lang="es-SV" sz="2000" b="1" i="1">
                <a:latin typeface="Helvetica Neue"/>
                <a:ea typeface="Helvetica Neue"/>
                <a:cs typeface="Helvetica Neue"/>
                <a:sym typeface="Helvetica Neue"/>
              </a:rPr>
              <a:t>asistencia comunitaria </a:t>
            </a:r>
            <a:r>
              <a:rPr lang="es-SV" sz="2000" i="1">
                <a:latin typeface="Helvetica Neue"/>
                <a:ea typeface="Helvetica Neue"/>
                <a:cs typeface="Helvetica Neue"/>
                <a:sym typeface="Helvetica Neue"/>
              </a:rPr>
              <a:t>y </a:t>
            </a:r>
            <a:r>
              <a:rPr lang="es-SV" sz="2000" b="1" i="1">
                <a:latin typeface="Helvetica Neue"/>
                <a:ea typeface="Helvetica Neue"/>
                <a:cs typeface="Helvetica Neue"/>
                <a:sym typeface="Helvetica Neue"/>
              </a:rPr>
              <a:t>domiciliaria</a:t>
            </a:r>
            <a:r>
              <a:rPr lang="es-SV" sz="2000" i="1">
                <a:latin typeface="Helvetica Neue"/>
                <a:ea typeface="Helvetica Neue"/>
                <a:cs typeface="Helvetica Neue"/>
                <a:sym typeface="Helvetica Neue"/>
              </a:rPr>
              <a:t>.</a:t>
            </a:r>
            <a:endParaRPr sz="2000"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228600" lvl="0" indent="-101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</a:pPr>
            <a:endParaRPr sz="2000"/>
          </a:p>
        </p:txBody>
      </p:sp>
      <p:sp>
        <p:nvSpPr>
          <p:cNvPr id="864" name="Google Shape;864;g2d4f5e0a346_0_1512"/>
          <p:cNvSpPr txBox="1"/>
          <p:nvPr/>
        </p:nvSpPr>
        <p:spPr>
          <a:xfrm>
            <a:off x="71924" y="6415756"/>
            <a:ext cx="8843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SV" sz="1000" i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Fuente: Planificación e implantación de servicios de cuidados paliativos: Guía para directores de programa.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SV" sz="1000" i="1">
                <a:solidFill>
                  <a:schemeClr val="dk1"/>
                </a:solidFill>
                <a:latin typeface="Helvetica Neue"/>
                <a:ea typeface="Helvetica Neue"/>
                <a:cs typeface="Helvetica Neue"/>
                <a:sym typeface="Helvetica Neue"/>
              </a:rPr>
              <a:t>Washington, D.C.: Organización Panamericana de la Salud; 2020. Licencia: CC BY-NC-SA 3.0 IGO.</a:t>
            </a:r>
            <a:endParaRPr sz="1000">
              <a:solidFill>
                <a:schemeClr val="dk1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</p:spTree>
  </p:cSld>
  <p:clrMapOvr>
    <a:masterClrMapping/>
  </p:clrMapOvr>
  <p:transition spd="med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" name="Google Shape;870;g2d3f56b3434_1_34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71" name="Google Shape;871;g2d3f56b3434_1_34"/>
          <p:cNvSpPr/>
          <p:nvPr/>
        </p:nvSpPr>
        <p:spPr>
          <a:xfrm>
            <a:off x="0" y="0"/>
            <a:ext cx="9144000" cy="6858600"/>
          </a:xfrm>
          <a:prstGeom prst="rect">
            <a:avLst/>
          </a:prstGeom>
          <a:solidFill>
            <a:srgbClr val="FFFFFF">
              <a:alpha val="74509"/>
            </a:srgbClr>
          </a:solidFill>
          <a:ln>
            <a:noFill/>
          </a:ln>
        </p:spPr>
        <p:txBody>
          <a:bodyPr spcFirstLastPara="1" wrap="square" lIns="63500" tIns="63500" rIns="63500" bIns="635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872" name="Google Shape;872;g2d3f56b3434_1_34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1398017"/>
          </a:xfrm>
          <a:prstGeom prst="rect">
            <a:avLst/>
          </a:prstGeom>
          <a:noFill/>
          <a:ln>
            <a:noFill/>
          </a:ln>
        </p:spPr>
      </p:pic>
      <p:sp>
        <p:nvSpPr>
          <p:cNvPr id="873" name="Google Shape;873;g2d3f56b3434_1_34"/>
          <p:cNvSpPr/>
          <p:nvPr/>
        </p:nvSpPr>
        <p:spPr>
          <a:xfrm>
            <a:off x="408214" y="1920825"/>
            <a:ext cx="5432700" cy="4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3500" tIns="31725" rIns="63500" bIns="31725" anchor="t" anchorCtr="0">
            <a:noAutofit/>
          </a:bodyPr>
          <a:lstStyle/>
          <a:p>
            <a:pPr marL="0" marR="0" lvl="0" indent="0" algn="l" rtl="0">
              <a:lnSpc>
                <a:spcPct val="12497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SV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Definición segun OMS  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74" name="Google Shape;874;g2d3f56b3434_1_34"/>
          <p:cNvSpPr/>
          <p:nvPr/>
        </p:nvSpPr>
        <p:spPr>
          <a:xfrm>
            <a:off x="99700" y="2664300"/>
            <a:ext cx="8934300" cy="2523300"/>
          </a:xfrm>
          <a:prstGeom prst="roundRect">
            <a:avLst>
              <a:gd name="adj" fmla="val 2223"/>
            </a:avLst>
          </a:prstGeom>
          <a:solidFill>
            <a:srgbClr val="CCEEFF"/>
          </a:solidFill>
          <a:ln w="9525" cap="flat" cmpd="sng">
            <a:solidFill>
              <a:srgbClr val="B2D4E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3500" tIns="63500" rIns="63500" bIns="635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75" name="Google Shape;875;g2d3f56b3434_1_34"/>
          <p:cNvSpPr/>
          <p:nvPr/>
        </p:nvSpPr>
        <p:spPr>
          <a:xfrm>
            <a:off x="220225" y="3059250"/>
            <a:ext cx="8588400" cy="173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3500" tIns="31725" rIns="63500" bIns="31725" anchor="t" anchorCtr="0">
            <a:noAutofit/>
          </a:bodyPr>
          <a:lstStyle/>
          <a:p>
            <a:pPr marL="0" marR="0" lvl="0" indent="0" algn="l" rtl="0">
              <a:lnSpc>
                <a:spcPct val="112750"/>
              </a:lnSpc>
              <a:spcBef>
                <a:spcPts val="0"/>
              </a:spcBef>
              <a:spcAft>
                <a:spcPts val="0"/>
              </a:spcAft>
              <a:buClr>
                <a:srgbClr val="272525"/>
              </a:buClr>
              <a:buSzPts val="1400"/>
              <a:buFont typeface="Arial"/>
              <a:buNone/>
            </a:pPr>
            <a:r>
              <a:rPr lang="es-SV" sz="1700" b="0" i="0" u="none" strike="noStrike" cap="none">
                <a:solidFill>
                  <a:srgbClr val="272525"/>
                </a:solidFill>
                <a:latin typeface="Arial"/>
                <a:ea typeface="Arial"/>
                <a:cs typeface="Arial"/>
                <a:sym typeface="Arial"/>
              </a:rPr>
              <a:t>Los cuidados paliativos se definen como un </a:t>
            </a:r>
            <a:r>
              <a:rPr lang="es-SV" sz="1700" b="1" i="1" u="sng" strike="noStrike" cap="none">
                <a:solidFill>
                  <a:srgbClr val="272525"/>
                </a:solidFill>
                <a:latin typeface="Arial"/>
                <a:ea typeface="Arial"/>
                <a:cs typeface="Arial"/>
                <a:sym typeface="Arial"/>
              </a:rPr>
              <a:t>enfoque integral </a:t>
            </a:r>
            <a:r>
              <a:rPr lang="es-SV" sz="1700" b="0" i="0" u="none" strike="noStrike" cap="none">
                <a:solidFill>
                  <a:srgbClr val="272525"/>
                </a:solidFill>
                <a:latin typeface="Arial"/>
                <a:ea typeface="Arial"/>
                <a:cs typeface="Arial"/>
                <a:sym typeface="Arial"/>
              </a:rPr>
              <a:t>que </a:t>
            </a:r>
            <a:r>
              <a:rPr lang="es-SV" sz="1700" b="1" i="1" u="sng" strike="noStrike" cap="none">
                <a:solidFill>
                  <a:srgbClr val="272525"/>
                </a:solidFill>
                <a:latin typeface="Arial"/>
                <a:ea typeface="Arial"/>
                <a:cs typeface="Arial"/>
                <a:sym typeface="Arial"/>
              </a:rPr>
              <a:t>mejora la calidad de vida </a:t>
            </a:r>
            <a:r>
              <a:rPr lang="es-SV" sz="1700" b="0" i="0" u="none" strike="noStrike" cap="none">
                <a:solidFill>
                  <a:srgbClr val="272525"/>
                </a:solidFill>
                <a:latin typeface="Arial"/>
                <a:ea typeface="Arial"/>
                <a:cs typeface="Arial"/>
                <a:sym typeface="Arial"/>
              </a:rPr>
              <a:t>de los </a:t>
            </a:r>
            <a:r>
              <a:rPr lang="es-SV" sz="1700" b="1" i="1" u="sng" strike="noStrike" cap="none">
                <a:solidFill>
                  <a:srgbClr val="272525"/>
                </a:solidFill>
                <a:latin typeface="Arial"/>
                <a:ea typeface="Arial"/>
                <a:cs typeface="Arial"/>
                <a:sym typeface="Arial"/>
              </a:rPr>
              <a:t>pacientes y sus familias </a:t>
            </a:r>
            <a:r>
              <a:rPr lang="es-SV" sz="1700" b="0" i="0" u="none" strike="noStrike" cap="none">
                <a:solidFill>
                  <a:srgbClr val="272525"/>
                </a:solidFill>
                <a:latin typeface="Arial"/>
                <a:ea typeface="Arial"/>
                <a:cs typeface="Arial"/>
                <a:sym typeface="Arial"/>
              </a:rPr>
              <a:t>que enfrentan problemas </a:t>
            </a:r>
            <a:r>
              <a:rPr lang="es-SV" sz="1700" b="1" i="1" u="sng" strike="noStrike" cap="none">
                <a:solidFill>
                  <a:srgbClr val="272525"/>
                </a:solidFill>
                <a:latin typeface="Arial"/>
                <a:ea typeface="Arial"/>
                <a:cs typeface="Arial"/>
                <a:sym typeface="Arial"/>
              </a:rPr>
              <a:t>asociados a enfermedades potencialmente mortales.</a:t>
            </a:r>
            <a:r>
              <a:rPr lang="es-SV" sz="1700" b="0" i="0" u="none" strike="noStrike" cap="none">
                <a:solidFill>
                  <a:srgbClr val="272525"/>
                </a:solidFill>
                <a:latin typeface="Arial"/>
                <a:ea typeface="Arial"/>
                <a:cs typeface="Arial"/>
                <a:sym typeface="Arial"/>
              </a:rPr>
              <a:t> Su objetivo es prevenir y aliviar el sufrimiento a través de la identificación temprana, la evaluación y el tratamiento adecuado del dolor y otros problemas físicos, psicosociales y espirituales</a:t>
            </a:r>
            <a:r>
              <a:rPr lang="es-SV" sz="1300" b="0" i="0" u="none" strike="noStrike" cap="none">
                <a:solidFill>
                  <a:srgbClr val="272525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76" name="Google Shape;876;g2d3f56b3434_1_3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99700" y="4980975"/>
            <a:ext cx="8934300" cy="1733400"/>
          </a:xfrm>
          <a:prstGeom prst="rect">
            <a:avLst/>
          </a:prstGeom>
          <a:solidFill>
            <a:srgbClr val="FFFFFF">
              <a:alpha val="74509"/>
            </a:srgbClr>
          </a:solidFill>
          <a:ln>
            <a:noFill/>
          </a:ln>
        </p:spPr>
      </p:pic>
    </p:spTree>
  </p:cSld>
  <p:clrMapOvr>
    <a:masterClrMapping/>
  </p:clrMapOvr>
  <p:transition spd="med">
    <p:push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2" name="Google Shape;882;g2d3f56b3434_1_48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883" name="Google Shape;883;g2d3f56b3434_1_48"/>
          <p:cNvSpPr/>
          <p:nvPr/>
        </p:nvSpPr>
        <p:spPr>
          <a:xfrm>
            <a:off x="8929" y="596"/>
            <a:ext cx="9144000" cy="6858600"/>
          </a:xfrm>
          <a:prstGeom prst="rect">
            <a:avLst/>
          </a:prstGeom>
          <a:solidFill>
            <a:srgbClr val="FFFFFF">
              <a:alpha val="74509"/>
            </a:srgbClr>
          </a:solidFill>
          <a:ln>
            <a:noFill/>
          </a:ln>
        </p:spPr>
        <p:txBody>
          <a:bodyPr spcFirstLastPara="1" wrap="square" lIns="63500" tIns="31725" rIns="63500" bIns="317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84" name="Google Shape;884;g2d3f56b3434_1_48" descr="preencoded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0" y="0"/>
            <a:ext cx="9144000" cy="1398017"/>
          </a:xfrm>
          <a:prstGeom prst="rect">
            <a:avLst/>
          </a:prstGeom>
          <a:noFill/>
          <a:ln>
            <a:noFill/>
          </a:ln>
        </p:spPr>
      </p:pic>
      <p:sp>
        <p:nvSpPr>
          <p:cNvPr id="885" name="Google Shape;885;g2d3f56b3434_1_48"/>
          <p:cNvSpPr/>
          <p:nvPr/>
        </p:nvSpPr>
        <p:spPr>
          <a:xfrm>
            <a:off x="964001" y="1669175"/>
            <a:ext cx="6572700" cy="84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3500" tIns="31725" rIns="63500" bIns="31725" anchor="t" anchorCtr="0">
            <a:noAutofit/>
          </a:bodyPr>
          <a:lstStyle/>
          <a:p>
            <a:pPr marL="0" marR="0" lvl="0" indent="0" algn="l" rtl="0">
              <a:lnSpc>
                <a:spcPct val="124978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s-SV" sz="24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Nueva Definición basada en el consenso </a:t>
            </a:r>
            <a:endParaRPr sz="24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86" name="Google Shape;886;g2d3f56b3434_1_48"/>
          <p:cNvSpPr/>
          <p:nvPr/>
        </p:nvSpPr>
        <p:spPr>
          <a:xfrm>
            <a:off x="0" y="2782725"/>
            <a:ext cx="7536900" cy="2685600"/>
          </a:xfrm>
          <a:prstGeom prst="roundRect">
            <a:avLst>
              <a:gd name="adj" fmla="val 2223"/>
            </a:avLst>
          </a:prstGeom>
          <a:solidFill>
            <a:srgbClr val="CCEEFF"/>
          </a:solidFill>
          <a:ln w="9525" cap="flat" cmpd="sng">
            <a:solidFill>
              <a:srgbClr val="B2D4E5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3500" tIns="63500" rIns="63500" bIns="635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7" name="Google Shape;887;g2d3f56b3434_1_48"/>
          <p:cNvSpPr/>
          <p:nvPr/>
        </p:nvSpPr>
        <p:spPr>
          <a:xfrm>
            <a:off x="115352" y="3428999"/>
            <a:ext cx="7323300" cy="161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3500" tIns="31725" rIns="63500" bIns="31725" anchor="t" anchorCtr="0">
            <a:noAutofit/>
          </a:bodyPr>
          <a:lstStyle/>
          <a:p>
            <a:pPr marL="0" marR="0" lvl="0" indent="0" algn="just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s-SV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Los cuidados paliativos son el </a:t>
            </a:r>
            <a:r>
              <a:rPr lang="es-SV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cuidado activo y  holístico de personas</a:t>
            </a:r>
            <a:r>
              <a:rPr lang="es-SV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de todas las edades </a:t>
            </a:r>
            <a:r>
              <a:rPr lang="es-SV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con sufrimiento severo relacionado con la salud</a:t>
            </a:r>
            <a:r>
              <a:rPr lang="es-SV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,  debido a </a:t>
            </a:r>
            <a:r>
              <a:rPr lang="es-SV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enfermedades graves,</a:t>
            </a:r>
            <a:r>
              <a:rPr lang="es-SV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y especialmente de aquellos cerca del final de la vida. </a:t>
            </a:r>
            <a:endParaRPr sz="18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just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Char char="•"/>
            </a:pPr>
            <a:r>
              <a:rPr lang="es-SV" sz="18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Su objetivo es mejorar la </a:t>
            </a:r>
            <a:r>
              <a:rPr lang="es-SV" sz="1800" b="1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calidad de vida de los pacientes, sus familias y sus cuidadores".</a:t>
            </a:r>
            <a:endParaRPr sz="1800" b="1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88" name="Google Shape;888;g2d3f56b3434_1_48"/>
          <p:cNvSpPr txBox="1"/>
          <p:nvPr/>
        </p:nvSpPr>
        <p:spPr>
          <a:xfrm>
            <a:off x="115362" y="5516097"/>
            <a:ext cx="1464600" cy="37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3500" tIns="31725" rIns="63500" bIns="31725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-SV" sz="1000" b="0" i="0" u="none" strike="noStrike" cap="non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L. Radbruch y col, JPSM 2020</a:t>
            </a:r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89" name="Google Shape;889;g2d3f56b3434_1_48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7536900" y="2621550"/>
            <a:ext cx="1526024" cy="300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med">
    <p:push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-20231014-WA0022">
            <a:hlinkClick r:id="" action="ppaction://media"/>
            <a:extLst>
              <a:ext uri="{FF2B5EF4-FFF2-40B4-BE49-F238E27FC236}">
                <a16:creationId xmlns:a16="http://schemas.microsoft.com/office/drawing/2014/main" id="{E04F86E2-2A6E-837F-D98D-D9BF71BB69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321468"/>
            <a:ext cx="9143999" cy="62150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4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0" name="Google Shape;900;p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1" name="Google Shape;901;p7"/>
          <p:cNvSpPr/>
          <p:nvPr/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2" name="Google Shape;902;p7"/>
          <p:cNvSpPr txBox="1"/>
          <p:nvPr/>
        </p:nvSpPr>
        <p:spPr>
          <a:xfrm>
            <a:off x="4567925" y="1766001"/>
            <a:ext cx="3733200" cy="42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lnSpcReduction="10000"/>
          </a:bodyPr>
          <a:lstStyle/>
          <a:p>
            <a:pPr marL="514350" marR="0" lvl="0" indent="-2413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es-SV"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Diagnóstico de enfermedad avanzada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14350" marR="0" lvl="0" indent="-1333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2413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es-SV"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Agotamiento de los tratamientos específicos.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14350" marR="0" lvl="0" indent="-1333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2413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es-SV"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Pronóstico de vida limitado 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14350" marR="0" lvl="0" indent="-1333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2413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es-SV"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Múltiples síntomas, intensos, multifactoriales y cambiantes.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14350" marR="0" lvl="0" indent="-1333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7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24130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Arial"/>
              <a:buChar char="•"/>
            </a:pPr>
            <a:r>
              <a:rPr lang="es-SV"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Gran </a:t>
            </a:r>
            <a:r>
              <a:rPr lang="es-SV" sz="17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impacto emocional </a:t>
            </a:r>
            <a:r>
              <a:rPr lang="es-SV"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en paciente, familia y equipo terapéutico.</a:t>
            </a:r>
            <a:endParaRPr sz="1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514350" marR="0" lvl="0" indent="-1333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514350" marR="0" lvl="0" indent="-133350" algn="l" rtl="0">
              <a:lnSpc>
                <a:spcPct val="90000"/>
              </a:lnSpc>
              <a:spcBef>
                <a:spcPts val="6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</a:pPr>
            <a:endParaRPr sz="1500" b="0" i="0" u="none" strike="noStrike" cap="none">
              <a:solidFill>
                <a:schemeClr val="dk2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903" name="Google Shape;903;p7"/>
          <p:cNvGrpSpPr/>
          <p:nvPr/>
        </p:nvGrpSpPr>
        <p:grpSpPr>
          <a:xfrm flipH="1">
            <a:off x="1976" y="52996"/>
            <a:ext cx="4446455" cy="6805005"/>
            <a:chOff x="6095999" y="52996"/>
            <a:chExt cx="6093363" cy="6805005"/>
          </a:xfrm>
        </p:grpSpPr>
        <p:sp>
          <p:nvSpPr>
            <p:cNvPr id="904" name="Google Shape;904;p7"/>
            <p:cNvSpPr/>
            <p:nvPr/>
          </p:nvSpPr>
          <p:spPr>
            <a:xfrm>
              <a:off x="6096001" y="52996"/>
              <a:ext cx="6093361" cy="6805003"/>
            </a:xfrm>
            <a:custGeom>
              <a:avLst/>
              <a:gdLst/>
              <a:ahLst/>
              <a:cxnLst/>
              <a:rect l="l" t="t" r="r" b="b"/>
              <a:pathLst>
                <a:path w="5890489" h="6578438" extrusionOk="0">
                  <a:moveTo>
                    <a:pt x="3391253" y="0"/>
                  </a:moveTo>
                  <a:lnTo>
                    <a:pt x="3434974" y="646"/>
                  </a:lnTo>
                  <a:lnTo>
                    <a:pt x="3522419" y="2712"/>
                  </a:lnTo>
                  <a:cubicBezTo>
                    <a:pt x="3551567" y="3488"/>
                    <a:pt x="3580451" y="3746"/>
                    <a:pt x="3610261" y="6458"/>
                  </a:cubicBezTo>
                  <a:cubicBezTo>
                    <a:pt x="3669353" y="10850"/>
                    <a:pt x="3728179" y="14337"/>
                    <a:pt x="3786872" y="20667"/>
                  </a:cubicBezTo>
                  <a:lnTo>
                    <a:pt x="3962291" y="43530"/>
                  </a:lnTo>
                  <a:lnTo>
                    <a:pt x="4135855" y="75176"/>
                  </a:lnTo>
                  <a:cubicBezTo>
                    <a:pt x="4193224" y="87836"/>
                    <a:pt x="4250328" y="101398"/>
                    <a:pt x="4307299" y="114315"/>
                  </a:cubicBezTo>
                  <a:cubicBezTo>
                    <a:pt x="4364139" y="128394"/>
                    <a:pt x="4420050" y="145575"/>
                    <a:pt x="4476358" y="160816"/>
                  </a:cubicBezTo>
                  <a:cubicBezTo>
                    <a:pt x="4504580" y="167921"/>
                    <a:pt x="4532138" y="177995"/>
                    <a:pt x="4559829" y="186779"/>
                  </a:cubicBezTo>
                  <a:lnTo>
                    <a:pt x="4642901" y="213648"/>
                  </a:lnTo>
                  <a:cubicBezTo>
                    <a:pt x="4863234" y="288307"/>
                    <a:pt x="5076414" y="379371"/>
                    <a:pt x="5280847" y="485936"/>
                  </a:cubicBezTo>
                  <a:cubicBezTo>
                    <a:pt x="5485018" y="592631"/>
                    <a:pt x="5681768" y="713145"/>
                    <a:pt x="5865400" y="851099"/>
                  </a:cubicBezTo>
                  <a:lnTo>
                    <a:pt x="5890489" y="870950"/>
                  </a:lnTo>
                  <a:lnTo>
                    <a:pt x="5890489" y="1321814"/>
                  </a:lnTo>
                  <a:lnTo>
                    <a:pt x="5887395" y="1318952"/>
                  </a:lnTo>
                  <a:lnTo>
                    <a:pt x="5830291" y="1265992"/>
                  </a:lnTo>
                  <a:lnTo>
                    <a:pt x="5815981" y="1252687"/>
                  </a:lnTo>
                  <a:lnTo>
                    <a:pt x="5801142" y="1240158"/>
                  </a:lnTo>
                  <a:lnTo>
                    <a:pt x="5771464" y="1214969"/>
                  </a:lnTo>
                  <a:cubicBezTo>
                    <a:pt x="5731849" y="1181385"/>
                    <a:pt x="5692897" y="1146896"/>
                    <a:pt x="5651030" y="1115767"/>
                  </a:cubicBezTo>
                  <a:cubicBezTo>
                    <a:pt x="5487534" y="986985"/>
                    <a:pt x="5311321" y="872542"/>
                    <a:pt x="5123183" y="780443"/>
                  </a:cubicBezTo>
                  <a:cubicBezTo>
                    <a:pt x="4935309" y="688087"/>
                    <a:pt x="4737102" y="616398"/>
                    <a:pt x="4533860" y="567701"/>
                  </a:cubicBezTo>
                  <a:lnTo>
                    <a:pt x="4457281" y="550780"/>
                  </a:lnTo>
                  <a:cubicBezTo>
                    <a:pt x="4431709" y="545484"/>
                    <a:pt x="4406536" y="538896"/>
                    <a:pt x="4380568" y="535279"/>
                  </a:cubicBezTo>
                  <a:lnTo>
                    <a:pt x="4303325" y="522879"/>
                  </a:lnTo>
                  <a:lnTo>
                    <a:pt x="4264769" y="516679"/>
                  </a:lnTo>
                  <a:cubicBezTo>
                    <a:pt x="4251918" y="514612"/>
                    <a:pt x="4239067" y="512415"/>
                    <a:pt x="4226082" y="511253"/>
                  </a:cubicBezTo>
                  <a:cubicBezTo>
                    <a:pt x="4174145" y="505829"/>
                    <a:pt x="4122606" y="499498"/>
                    <a:pt x="4070934" y="494848"/>
                  </a:cubicBezTo>
                  <a:lnTo>
                    <a:pt x="3915521" y="486065"/>
                  </a:lnTo>
                  <a:lnTo>
                    <a:pt x="3760241" y="484257"/>
                  </a:lnTo>
                  <a:cubicBezTo>
                    <a:pt x="3734405" y="483869"/>
                    <a:pt x="3708571" y="485936"/>
                    <a:pt x="3682734" y="486581"/>
                  </a:cubicBezTo>
                  <a:lnTo>
                    <a:pt x="3605491" y="488907"/>
                  </a:lnTo>
                  <a:cubicBezTo>
                    <a:pt x="3579921" y="489165"/>
                    <a:pt x="3553555" y="491490"/>
                    <a:pt x="3527454" y="493169"/>
                  </a:cubicBezTo>
                  <a:lnTo>
                    <a:pt x="3449151" y="498336"/>
                  </a:lnTo>
                  <a:lnTo>
                    <a:pt x="3410067" y="500532"/>
                  </a:lnTo>
                  <a:lnTo>
                    <a:pt x="3371246" y="504279"/>
                  </a:lnTo>
                  <a:cubicBezTo>
                    <a:pt x="3345410" y="506862"/>
                    <a:pt x="3319575" y="509315"/>
                    <a:pt x="3293739" y="511512"/>
                  </a:cubicBezTo>
                  <a:cubicBezTo>
                    <a:pt x="3087450" y="531662"/>
                    <a:pt x="2885531" y="563180"/>
                    <a:pt x="2689445" y="610198"/>
                  </a:cubicBezTo>
                  <a:cubicBezTo>
                    <a:pt x="2493357" y="657344"/>
                    <a:pt x="2302303" y="719088"/>
                    <a:pt x="2117875" y="800335"/>
                  </a:cubicBezTo>
                  <a:cubicBezTo>
                    <a:pt x="2072298" y="821648"/>
                    <a:pt x="2026854" y="843606"/>
                    <a:pt x="1981276" y="865566"/>
                  </a:cubicBezTo>
                  <a:cubicBezTo>
                    <a:pt x="1937025" y="889978"/>
                    <a:pt x="1891978" y="913229"/>
                    <a:pt x="1847991" y="938676"/>
                  </a:cubicBezTo>
                  <a:lnTo>
                    <a:pt x="1783069" y="978718"/>
                  </a:lnTo>
                  <a:lnTo>
                    <a:pt x="1750609" y="998869"/>
                  </a:lnTo>
                  <a:lnTo>
                    <a:pt x="1734312" y="1008945"/>
                  </a:lnTo>
                  <a:lnTo>
                    <a:pt x="1718547" y="1019924"/>
                  </a:lnTo>
                  <a:lnTo>
                    <a:pt x="1655481" y="1063582"/>
                  </a:lnTo>
                  <a:cubicBezTo>
                    <a:pt x="1634414" y="1078178"/>
                    <a:pt x="1612950" y="1092259"/>
                    <a:pt x="1593077" y="1108664"/>
                  </a:cubicBezTo>
                  <a:lnTo>
                    <a:pt x="1532263" y="1156197"/>
                  </a:lnTo>
                  <a:cubicBezTo>
                    <a:pt x="1511992" y="1172085"/>
                    <a:pt x="1491587" y="1187844"/>
                    <a:pt x="1472509" y="1205152"/>
                  </a:cubicBezTo>
                  <a:lnTo>
                    <a:pt x="1414212" y="1256175"/>
                  </a:lnTo>
                  <a:cubicBezTo>
                    <a:pt x="1395001" y="1273354"/>
                    <a:pt x="1375127" y="1290147"/>
                    <a:pt x="1357242" y="1308359"/>
                  </a:cubicBezTo>
                  <a:cubicBezTo>
                    <a:pt x="1283178" y="1379532"/>
                    <a:pt x="1212163" y="1452513"/>
                    <a:pt x="1153072" y="1529498"/>
                  </a:cubicBezTo>
                  <a:cubicBezTo>
                    <a:pt x="1090933" y="1605578"/>
                    <a:pt x="1043501" y="1685794"/>
                    <a:pt x="1002694" y="1770658"/>
                  </a:cubicBezTo>
                  <a:lnTo>
                    <a:pt x="974076" y="1835371"/>
                  </a:lnTo>
                  <a:lnTo>
                    <a:pt x="949564" y="1903573"/>
                  </a:lnTo>
                  <a:cubicBezTo>
                    <a:pt x="940820" y="1925661"/>
                    <a:pt x="934593" y="1950719"/>
                    <a:pt x="927173" y="1974229"/>
                  </a:cubicBezTo>
                  <a:cubicBezTo>
                    <a:pt x="920019" y="1998254"/>
                    <a:pt x="912468" y="2021504"/>
                    <a:pt x="906107" y="2046952"/>
                  </a:cubicBezTo>
                  <a:cubicBezTo>
                    <a:pt x="853906" y="2245614"/>
                    <a:pt x="809918" y="2463136"/>
                    <a:pt x="751092" y="2676266"/>
                  </a:cubicBezTo>
                  <a:cubicBezTo>
                    <a:pt x="693458" y="2889912"/>
                    <a:pt x="624166" y="3100976"/>
                    <a:pt x="547189" y="3308422"/>
                  </a:cubicBezTo>
                  <a:cubicBezTo>
                    <a:pt x="479617" y="3487580"/>
                    <a:pt x="444109" y="3675523"/>
                    <a:pt x="441195" y="3866306"/>
                  </a:cubicBezTo>
                  <a:cubicBezTo>
                    <a:pt x="438014" y="4057089"/>
                    <a:pt x="469282" y="4250456"/>
                    <a:pt x="527182" y="4439174"/>
                  </a:cubicBezTo>
                  <a:cubicBezTo>
                    <a:pt x="584815" y="4628278"/>
                    <a:pt x="671067" y="4811828"/>
                    <a:pt x="775073" y="4987240"/>
                  </a:cubicBezTo>
                  <a:cubicBezTo>
                    <a:pt x="827009" y="5075075"/>
                    <a:pt x="884246" y="5160327"/>
                    <a:pt x="943206" y="5244933"/>
                  </a:cubicBezTo>
                  <a:cubicBezTo>
                    <a:pt x="1002296" y="5329411"/>
                    <a:pt x="1064964" y="5412337"/>
                    <a:pt x="1133728" y="5490356"/>
                  </a:cubicBezTo>
                  <a:cubicBezTo>
                    <a:pt x="1203949" y="5567728"/>
                    <a:pt x="1279337" y="5642259"/>
                    <a:pt x="1359626" y="5709815"/>
                  </a:cubicBezTo>
                  <a:cubicBezTo>
                    <a:pt x="1398711" y="5744949"/>
                    <a:pt x="1439916" y="5777241"/>
                    <a:pt x="1481254" y="5809146"/>
                  </a:cubicBezTo>
                  <a:cubicBezTo>
                    <a:pt x="1501922" y="5825163"/>
                    <a:pt x="1522325" y="5841309"/>
                    <a:pt x="1543260" y="5856940"/>
                  </a:cubicBezTo>
                  <a:cubicBezTo>
                    <a:pt x="1564591" y="5871923"/>
                    <a:pt x="1585921" y="5886777"/>
                    <a:pt x="1607518" y="5901374"/>
                  </a:cubicBezTo>
                  <a:cubicBezTo>
                    <a:pt x="1778565" y="6019693"/>
                    <a:pt x="1961271" y="6115924"/>
                    <a:pt x="2145566" y="6193814"/>
                  </a:cubicBezTo>
                  <a:lnTo>
                    <a:pt x="2214991" y="6221844"/>
                  </a:lnTo>
                  <a:lnTo>
                    <a:pt x="2249307" y="6236182"/>
                  </a:lnTo>
                  <a:cubicBezTo>
                    <a:pt x="2260702" y="6241089"/>
                    <a:pt x="2272625" y="6244577"/>
                    <a:pt x="2284285" y="6248711"/>
                  </a:cubicBezTo>
                  <a:lnTo>
                    <a:pt x="2354241" y="6273124"/>
                  </a:lnTo>
                  <a:cubicBezTo>
                    <a:pt x="2360070" y="6275190"/>
                    <a:pt x="2365899" y="6277128"/>
                    <a:pt x="2371597" y="6279324"/>
                  </a:cubicBezTo>
                  <a:cubicBezTo>
                    <a:pt x="2377161" y="6281778"/>
                    <a:pt x="2382329" y="6285007"/>
                    <a:pt x="2387894" y="6287719"/>
                  </a:cubicBezTo>
                  <a:cubicBezTo>
                    <a:pt x="2398757" y="6293274"/>
                    <a:pt x="2410153" y="6297666"/>
                    <a:pt x="2421414" y="6302186"/>
                  </a:cubicBezTo>
                  <a:lnTo>
                    <a:pt x="2489117" y="6329441"/>
                  </a:lnTo>
                  <a:lnTo>
                    <a:pt x="2522902" y="6343134"/>
                  </a:lnTo>
                  <a:cubicBezTo>
                    <a:pt x="2534165" y="6347654"/>
                    <a:pt x="2545294" y="6352563"/>
                    <a:pt x="2556953" y="6356051"/>
                  </a:cubicBezTo>
                  <a:lnTo>
                    <a:pt x="2695009" y="6401905"/>
                  </a:lnTo>
                  <a:cubicBezTo>
                    <a:pt x="2880895" y="6457190"/>
                    <a:pt x="3073141" y="6489095"/>
                    <a:pt x="3268035" y="6501238"/>
                  </a:cubicBezTo>
                  <a:cubicBezTo>
                    <a:pt x="3292413" y="6502659"/>
                    <a:pt x="3316527" y="6505629"/>
                    <a:pt x="3341038" y="6506145"/>
                  </a:cubicBezTo>
                  <a:lnTo>
                    <a:pt x="3414703" y="6507050"/>
                  </a:lnTo>
                  <a:lnTo>
                    <a:pt x="3488237" y="6508212"/>
                  </a:lnTo>
                  <a:cubicBezTo>
                    <a:pt x="3500690" y="6508729"/>
                    <a:pt x="3512483" y="6508471"/>
                    <a:pt x="3524142" y="6507955"/>
                  </a:cubicBezTo>
                  <a:lnTo>
                    <a:pt x="3559252" y="6506921"/>
                  </a:lnTo>
                  <a:cubicBezTo>
                    <a:pt x="3582835" y="6506792"/>
                    <a:pt x="3605889" y="6504467"/>
                    <a:pt x="3629207" y="6503045"/>
                  </a:cubicBezTo>
                  <a:cubicBezTo>
                    <a:pt x="3652526" y="6502012"/>
                    <a:pt x="3675579" y="6499171"/>
                    <a:pt x="3698633" y="6496845"/>
                  </a:cubicBezTo>
                  <a:cubicBezTo>
                    <a:pt x="3710160" y="6495683"/>
                    <a:pt x="3721819" y="6494907"/>
                    <a:pt x="3733213" y="6493357"/>
                  </a:cubicBezTo>
                  <a:lnTo>
                    <a:pt x="3767529" y="6488707"/>
                  </a:lnTo>
                  <a:lnTo>
                    <a:pt x="3801845" y="6484057"/>
                  </a:lnTo>
                  <a:lnTo>
                    <a:pt x="3835895" y="6478116"/>
                  </a:lnTo>
                  <a:cubicBezTo>
                    <a:pt x="4017673" y="6446727"/>
                    <a:pt x="4194152" y="6390281"/>
                    <a:pt x="4364801" y="6308517"/>
                  </a:cubicBezTo>
                  <a:cubicBezTo>
                    <a:pt x="4535583" y="6227139"/>
                    <a:pt x="4700138" y="6120962"/>
                    <a:pt x="4861379" y="6000576"/>
                  </a:cubicBezTo>
                  <a:cubicBezTo>
                    <a:pt x="5022621" y="5879931"/>
                    <a:pt x="5180684" y="5745337"/>
                    <a:pt x="5341263" y="5605834"/>
                  </a:cubicBezTo>
                  <a:lnTo>
                    <a:pt x="5587301" y="5390379"/>
                  </a:lnTo>
                  <a:cubicBezTo>
                    <a:pt x="5674216" y="5315718"/>
                    <a:pt x="5761527" y="5244416"/>
                    <a:pt x="5849105" y="5176344"/>
                  </a:cubicBezTo>
                  <a:lnTo>
                    <a:pt x="5890489" y="5145260"/>
                  </a:lnTo>
                  <a:lnTo>
                    <a:pt x="5890489" y="5995323"/>
                  </a:lnTo>
                  <a:lnTo>
                    <a:pt x="5811477" y="6077819"/>
                  </a:lnTo>
                  <a:cubicBezTo>
                    <a:pt x="5654739" y="6238377"/>
                    <a:pt x="5487138" y="6396093"/>
                    <a:pt x="5301384" y="6542958"/>
                  </a:cubicBezTo>
                  <a:lnTo>
                    <a:pt x="5252008" y="6578438"/>
                  </a:lnTo>
                  <a:lnTo>
                    <a:pt x="1653730" y="6578438"/>
                  </a:lnTo>
                  <a:lnTo>
                    <a:pt x="1549768" y="6488821"/>
                  </a:lnTo>
                  <a:cubicBezTo>
                    <a:pt x="1461976" y="6409495"/>
                    <a:pt x="1378573" y="6327182"/>
                    <a:pt x="1298282" y="6243932"/>
                  </a:cubicBezTo>
                  <a:cubicBezTo>
                    <a:pt x="1278277" y="6223006"/>
                    <a:pt x="1258138" y="6202210"/>
                    <a:pt x="1237999" y="6181671"/>
                  </a:cubicBezTo>
                  <a:lnTo>
                    <a:pt x="1179967" y="6117862"/>
                  </a:lnTo>
                  <a:lnTo>
                    <a:pt x="1121936" y="6054569"/>
                  </a:lnTo>
                  <a:cubicBezTo>
                    <a:pt x="1102328" y="6033644"/>
                    <a:pt x="1084573" y="6011427"/>
                    <a:pt x="1065628" y="5990243"/>
                  </a:cubicBezTo>
                  <a:cubicBezTo>
                    <a:pt x="1028662" y="5947099"/>
                    <a:pt x="990239" y="5904991"/>
                    <a:pt x="954335" y="5861460"/>
                  </a:cubicBezTo>
                  <a:cubicBezTo>
                    <a:pt x="936050" y="5840018"/>
                    <a:pt x="917634" y="5818446"/>
                    <a:pt x="898953" y="5797393"/>
                  </a:cubicBezTo>
                  <a:cubicBezTo>
                    <a:pt x="880404" y="5776208"/>
                    <a:pt x="861325" y="5755412"/>
                    <a:pt x="842908" y="5733582"/>
                  </a:cubicBezTo>
                  <a:cubicBezTo>
                    <a:pt x="767919" y="5647942"/>
                    <a:pt x="693061" y="5561786"/>
                    <a:pt x="622442" y="5471884"/>
                  </a:cubicBezTo>
                  <a:cubicBezTo>
                    <a:pt x="551559" y="5382112"/>
                    <a:pt x="486639" y="5287430"/>
                    <a:pt x="425559" y="5190036"/>
                  </a:cubicBezTo>
                  <a:cubicBezTo>
                    <a:pt x="303668" y="4994990"/>
                    <a:pt x="200193" y="4786123"/>
                    <a:pt x="123877" y="4564210"/>
                  </a:cubicBezTo>
                  <a:cubicBezTo>
                    <a:pt x="47694" y="4342555"/>
                    <a:pt x="2249" y="4106045"/>
                    <a:pt x="130" y="3865530"/>
                  </a:cubicBezTo>
                  <a:cubicBezTo>
                    <a:pt x="-1328" y="3745403"/>
                    <a:pt x="9537" y="3624629"/>
                    <a:pt x="30602" y="3505793"/>
                  </a:cubicBezTo>
                  <a:cubicBezTo>
                    <a:pt x="51802" y="3386828"/>
                    <a:pt x="84659" y="3270059"/>
                    <a:pt x="126924" y="3157164"/>
                  </a:cubicBezTo>
                  <a:cubicBezTo>
                    <a:pt x="200457" y="2959276"/>
                    <a:pt x="271737" y="2761388"/>
                    <a:pt x="334803" y="2560530"/>
                  </a:cubicBezTo>
                  <a:lnTo>
                    <a:pt x="381176" y="2409144"/>
                  </a:lnTo>
                  <a:lnTo>
                    <a:pt x="425825" y="2255819"/>
                  </a:lnTo>
                  <a:lnTo>
                    <a:pt x="470210" y="2099523"/>
                  </a:lnTo>
                  <a:lnTo>
                    <a:pt x="492998" y="2020213"/>
                  </a:lnTo>
                  <a:lnTo>
                    <a:pt x="517509" y="1939224"/>
                  </a:lnTo>
                  <a:cubicBezTo>
                    <a:pt x="525061" y="1912485"/>
                    <a:pt x="534866" y="1884586"/>
                    <a:pt x="544007" y="1857201"/>
                  </a:cubicBezTo>
                  <a:cubicBezTo>
                    <a:pt x="553680" y="1829559"/>
                    <a:pt x="561496" y="1802304"/>
                    <a:pt x="573288" y="1774274"/>
                  </a:cubicBezTo>
                  <a:lnTo>
                    <a:pt x="606146" y="1690832"/>
                  </a:lnTo>
                  <a:cubicBezTo>
                    <a:pt x="618467" y="1663060"/>
                    <a:pt x="631716" y="1635417"/>
                    <a:pt x="644569" y="1607775"/>
                  </a:cubicBezTo>
                  <a:cubicBezTo>
                    <a:pt x="698625" y="1498368"/>
                    <a:pt x="763413" y="1391287"/>
                    <a:pt x="837874" y="1297638"/>
                  </a:cubicBezTo>
                  <a:cubicBezTo>
                    <a:pt x="910348" y="1201278"/>
                    <a:pt x="990107" y="1115897"/>
                    <a:pt x="1069602" y="1032194"/>
                  </a:cubicBezTo>
                  <a:cubicBezTo>
                    <a:pt x="1089079" y="1010624"/>
                    <a:pt x="1110012" y="990990"/>
                    <a:pt x="1130548" y="970839"/>
                  </a:cubicBezTo>
                  <a:lnTo>
                    <a:pt x="1192024" y="910129"/>
                  </a:lnTo>
                  <a:cubicBezTo>
                    <a:pt x="1212031" y="889462"/>
                    <a:pt x="1234024" y="870475"/>
                    <a:pt x="1255356" y="850841"/>
                  </a:cubicBezTo>
                  <a:lnTo>
                    <a:pt x="1319614" y="792068"/>
                  </a:lnTo>
                  <a:cubicBezTo>
                    <a:pt x="1340680" y="772176"/>
                    <a:pt x="1363469" y="753834"/>
                    <a:pt x="1385728" y="734975"/>
                  </a:cubicBezTo>
                  <a:lnTo>
                    <a:pt x="1452768" y="678528"/>
                  </a:lnTo>
                  <a:lnTo>
                    <a:pt x="1469594" y="664449"/>
                  </a:lnTo>
                  <a:lnTo>
                    <a:pt x="1487083" y="651015"/>
                  </a:lnTo>
                  <a:lnTo>
                    <a:pt x="1522193" y="624277"/>
                  </a:lnTo>
                  <a:lnTo>
                    <a:pt x="1592415" y="570671"/>
                  </a:lnTo>
                  <a:cubicBezTo>
                    <a:pt x="1640110" y="535925"/>
                    <a:pt x="1689531" y="503245"/>
                    <a:pt x="1738287" y="469402"/>
                  </a:cubicBezTo>
                  <a:cubicBezTo>
                    <a:pt x="1788634" y="438015"/>
                    <a:pt x="1839643" y="407013"/>
                    <a:pt x="1890918" y="376530"/>
                  </a:cubicBezTo>
                  <a:cubicBezTo>
                    <a:pt x="2098400" y="258209"/>
                    <a:pt x="2323503" y="166241"/>
                    <a:pt x="2555363" y="105274"/>
                  </a:cubicBezTo>
                  <a:cubicBezTo>
                    <a:pt x="2787223" y="44047"/>
                    <a:pt x="3024516" y="12013"/>
                    <a:pt x="3259291" y="3229"/>
                  </a:cubicBezTo>
                  <a:lnTo>
                    <a:pt x="3347265" y="903"/>
                  </a:ln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5" name="Google Shape;905;p7"/>
            <p:cNvSpPr/>
            <p:nvPr/>
          </p:nvSpPr>
          <p:spPr>
            <a:xfrm>
              <a:off x="6095999" y="52997"/>
              <a:ext cx="6093363" cy="6805004"/>
            </a:xfrm>
            <a:custGeom>
              <a:avLst/>
              <a:gdLst/>
              <a:ahLst/>
              <a:cxnLst/>
              <a:rect l="l" t="t" r="r" b="b"/>
              <a:pathLst>
                <a:path w="5890491" h="6578439" extrusionOk="0">
                  <a:moveTo>
                    <a:pt x="3517682" y="0"/>
                  </a:moveTo>
                  <a:cubicBezTo>
                    <a:pt x="4402017" y="0"/>
                    <a:pt x="5213742" y="315483"/>
                    <a:pt x="5849513" y="841730"/>
                  </a:cubicBezTo>
                  <a:lnTo>
                    <a:pt x="5890491" y="879061"/>
                  </a:lnTo>
                  <a:lnTo>
                    <a:pt x="5890491" y="2034114"/>
                  </a:lnTo>
                  <a:lnTo>
                    <a:pt x="5757065" y="1854938"/>
                  </a:lnTo>
                  <a:cubicBezTo>
                    <a:pt x="5696443" y="1781264"/>
                    <a:pt x="5632076" y="1710299"/>
                    <a:pt x="5564060" y="1642182"/>
                  </a:cubicBezTo>
                  <a:cubicBezTo>
                    <a:pt x="5015393" y="1092636"/>
                    <a:pt x="4288592" y="790012"/>
                    <a:pt x="3517551" y="790012"/>
                  </a:cubicBezTo>
                  <a:cubicBezTo>
                    <a:pt x="2701750" y="790012"/>
                    <a:pt x="2131676" y="1015335"/>
                    <a:pt x="1611552" y="1543282"/>
                  </a:cubicBezTo>
                  <a:cubicBezTo>
                    <a:pt x="1435754" y="1721722"/>
                    <a:pt x="1375945" y="1822729"/>
                    <a:pt x="1340656" y="1897925"/>
                  </a:cubicBezTo>
                  <a:cubicBezTo>
                    <a:pt x="1289148" y="2007623"/>
                    <a:pt x="1252432" y="2155907"/>
                    <a:pt x="1201705" y="2361213"/>
                  </a:cubicBezTo>
                  <a:cubicBezTo>
                    <a:pt x="1133721" y="2635919"/>
                    <a:pt x="1040568" y="3012290"/>
                    <a:pt x="852705" y="3529176"/>
                  </a:cubicBezTo>
                  <a:cubicBezTo>
                    <a:pt x="749952" y="3811784"/>
                    <a:pt x="753584" y="4108747"/>
                    <a:pt x="863863" y="4437051"/>
                  </a:cubicBezTo>
                  <a:cubicBezTo>
                    <a:pt x="964800" y="4737438"/>
                    <a:pt x="1154869" y="5055603"/>
                    <a:pt x="1413569" y="5357174"/>
                  </a:cubicBezTo>
                  <a:cubicBezTo>
                    <a:pt x="1718326" y="5712343"/>
                    <a:pt x="2021008" y="5969404"/>
                    <a:pt x="2339129" y="6143367"/>
                  </a:cubicBezTo>
                  <a:cubicBezTo>
                    <a:pt x="2679565" y="6329577"/>
                    <a:pt x="3039591" y="6420049"/>
                    <a:pt x="3439449" y="6420049"/>
                  </a:cubicBezTo>
                  <a:cubicBezTo>
                    <a:pt x="4142246" y="6420049"/>
                    <a:pt x="4633828" y="5976251"/>
                    <a:pt x="5251388" y="5349009"/>
                  </a:cubicBezTo>
                  <a:cubicBezTo>
                    <a:pt x="5389949" y="5208364"/>
                    <a:pt x="5526047" y="5081677"/>
                    <a:pt x="5657731" y="4959205"/>
                  </a:cubicBezTo>
                  <a:cubicBezTo>
                    <a:pt x="5719520" y="4901722"/>
                    <a:pt x="5779200" y="4846206"/>
                    <a:pt x="5836127" y="4792052"/>
                  </a:cubicBezTo>
                  <a:lnTo>
                    <a:pt x="5890491" y="4738662"/>
                  </a:lnTo>
                  <a:lnTo>
                    <a:pt x="5890491" y="5821964"/>
                  </a:lnTo>
                  <a:lnTo>
                    <a:pt x="5802001" y="5907904"/>
                  </a:lnTo>
                  <a:cubicBezTo>
                    <a:pt x="5634962" y="6077456"/>
                    <a:pt x="5467509" y="6243625"/>
                    <a:pt x="5294358" y="6397505"/>
                  </a:cubicBezTo>
                  <a:lnTo>
                    <a:pt x="5077178" y="6578439"/>
                  </a:lnTo>
                  <a:lnTo>
                    <a:pt x="1567290" y="6578439"/>
                  </a:lnTo>
                  <a:lnTo>
                    <a:pt x="1508588" y="6535186"/>
                  </a:lnTo>
                  <a:cubicBezTo>
                    <a:pt x="1263991" y="6345442"/>
                    <a:pt x="1038054" y="6122666"/>
                    <a:pt x="826498" y="5876034"/>
                  </a:cubicBezTo>
                  <a:cubicBezTo>
                    <a:pt x="261613" y="5217713"/>
                    <a:pt x="-239182" y="4250314"/>
                    <a:pt x="122403" y="3255655"/>
                  </a:cubicBezTo>
                  <a:cubicBezTo>
                    <a:pt x="607497" y="1921629"/>
                    <a:pt x="393040" y="1662857"/>
                    <a:pt x="1061197" y="984650"/>
                  </a:cubicBezTo>
                  <a:cubicBezTo>
                    <a:pt x="1729484" y="306444"/>
                    <a:pt x="2498060" y="0"/>
                    <a:pt x="3517682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06" name="Google Shape;906;p7"/>
            <p:cNvSpPr/>
            <p:nvPr/>
          </p:nvSpPr>
          <p:spPr>
            <a:xfrm>
              <a:off x="6096000" y="52997"/>
              <a:ext cx="6093362" cy="6805004"/>
            </a:xfrm>
            <a:custGeom>
              <a:avLst/>
              <a:gdLst/>
              <a:ahLst/>
              <a:cxnLst/>
              <a:rect l="l" t="t" r="r" b="b"/>
              <a:pathLst>
                <a:path w="5890490" h="6578439" extrusionOk="0">
                  <a:moveTo>
                    <a:pt x="5890490" y="5389037"/>
                  </a:moveTo>
                  <a:lnTo>
                    <a:pt x="5890490" y="5855587"/>
                  </a:lnTo>
                  <a:lnTo>
                    <a:pt x="5784593" y="5962054"/>
                  </a:lnTo>
                  <a:cubicBezTo>
                    <a:pt x="5744454" y="6002308"/>
                    <a:pt x="5704062" y="6042436"/>
                    <a:pt x="5663414" y="6082564"/>
                  </a:cubicBezTo>
                  <a:cubicBezTo>
                    <a:pt x="5500314" y="6242577"/>
                    <a:pt x="5330970" y="6400714"/>
                    <a:pt x="5147099" y="6547726"/>
                  </a:cubicBezTo>
                  <a:lnTo>
                    <a:pt x="5105015" y="6578439"/>
                  </a:lnTo>
                  <a:lnTo>
                    <a:pt x="4385601" y="6578439"/>
                  </a:lnTo>
                  <a:lnTo>
                    <a:pt x="4507252" y="6515968"/>
                  </a:lnTo>
                  <a:cubicBezTo>
                    <a:pt x="4645901" y="6439679"/>
                    <a:pt x="4779837" y="6350961"/>
                    <a:pt x="4909330" y="6253453"/>
                  </a:cubicBezTo>
                  <a:cubicBezTo>
                    <a:pt x="5082369" y="6123567"/>
                    <a:pt x="5248145" y="5979180"/>
                    <a:pt x="5411374" y="5828544"/>
                  </a:cubicBezTo>
                  <a:cubicBezTo>
                    <a:pt x="5452149" y="5790791"/>
                    <a:pt x="5492924" y="5752788"/>
                    <a:pt x="5533570" y="5714534"/>
                  </a:cubicBezTo>
                  <a:lnTo>
                    <a:pt x="5657425" y="5597650"/>
                  </a:lnTo>
                  <a:close/>
                  <a:moveTo>
                    <a:pt x="3336813" y="499"/>
                  </a:moveTo>
                  <a:cubicBezTo>
                    <a:pt x="3395682" y="-392"/>
                    <a:pt x="3454550" y="-48"/>
                    <a:pt x="3513674" y="1202"/>
                  </a:cubicBezTo>
                  <a:lnTo>
                    <a:pt x="3602743" y="4827"/>
                  </a:lnTo>
                  <a:lnTo>
                    <a:pt x="3647213" y="6703"/>
                  </a:lnTo>
                  <a:cubicBezTo>
                    <a:pt x="3661994" y="7327"/>
                    <a:pt x="3676903" y="7703"/>
                    <a:pt x="3691684" y="9453"/>
                  </a:cubicBezTo>
                  <a:lnTo>
                    <a:pt x="3868927" y="27080"/>
                  </a:lnTo>
                  <a:cubicBezTo>
                    <a:pt x="4340645" y="85584"/>
                    <a:pt x="4795160" y="243221"/>
                    <a:pt x="5200872" y="472240"/>
                  </a:cubicBezTo>
                  <a:cubicBezTo>
                    <a:pt x="5403855" y="587124"/>
                    <a:pt x="5594988" y="719447"/>
                    <a:pt x="5772711" y="866334"/>
                  </a:cubicBezTo>
                  <a:lnTo>
                    <a:pt x="5890490" y="972426"/>
                  </a:lnTo>
                  <a:lnTo>
                    <a:pt x="5890490" y="1158576"/>
                  </a:lnTo>
                  <a:lnTo>
                    <a:pt x="5676045" y="986969"/>
                  </a:lnTo>
                  <a:cubicBezTo>
                    <a:pt x="5496587" y="857740"/>
                    <a:pt x="5304275" y="746699"/>
                    <a:pt x="5103776" y="655879"/>
                  </a:cubicBezTo>
                  <a:cubicBezTo>
                    <a:pt x="4903214" y="564747"/>
                    <a:pt x="4695006" y="492492"/>
                    <a:pt x="4482465" y="440363"/>
                  </a:cubicBezTo>
                  <a:lnTo>
                    <a:pt x="4402444" y="422111"/>
                  </a:lnTo>
                  <a:cubicBezTo>
                    <a:pt x="4375813" y="416111"/>
                    <a:pt x="4349436" y="408859"/>
                    <a:pt x="4322423" y="404610"/>
                  </a:cubicBezTo>
                  <a:lnTo>
                    <a:pt x="4241892" y="389858"/>
                  </a:lnTo>
                  <a:lnTo>
                    <a:pt x="4201627" y="382483"/>
                  </a:lnTo>
                  <a:cubicBezTo>
                    <a:pt x="4188248" y="379983"/>
                    <a:pt x="4174869" y="377483"/>
                    <a:pt x="4161234" y="375857"/>
                  </a:cubicBezTo>
                  <a:cubicBezTo>
                    <a:pt x="4107208" y="368482"/>
                    <a:pt x="4053308" y="360482"/>
                    <a:pt x="3999280" y="353606"/>
                  </a:cubicBezTo>
                  <a:cubicBezTo>
                    <a:pt x="3944999" y="348855"/>
                    <a:pt x="3890844" y="343854"/>
                    <a:pt x="3836817" y="338480"/>
                  </a:cubicBezTo>
                  <a:lnTo>
                    <a:pt x="3673972" y="330604"/>
                  </a:lnTo>
                  <a:cubicBezTo>
                    <a:pt x="3619690" y="329104"/>
                    <a:pt x="3565281" y="329604"/>
                    <a:pt x="3511126" y="328978"/>
                  </a:cubicBezTo>
                  <a:cubicBezTo>
                    <a:pt x="3402054" y="330728"/>
                    <a:pt x="3291706" y="334604"/>
                    <a:pt x="3183142" y="342854"/>
                  </a:cubicBezTo>
                  <a:cubicBezTo>
                    <a:pt x="2965505" y="358855"/>
                    <a:pt x="2750670" y="389733"/>
                    <a:pt x="2541444" y="439988"/>
                  </a:cubicBezTo>
                  <a:cubicBezTo>
                    <a:pt x="2332216" y="490117"/>
                    <a:pt x="2128850" y="559997"/>
                    <a:pt x="1933895" y="650505"/>
                  </a:cubicBezTo>
                  <a:cubicBezTo>
                    <a:pt x="1738939" y="741261"/>
                    <a:pt x="1553540" y="854146"/>
                    <a:pt x="1378079" y="983905"/>
                  </a:cubicBezTo>
                  <a:lnTo>
                    <a:pt x="1312967" y="1033660"/>
                  </a:lnTo>
                  <a:cubicBezTo>
                    <a:pt x="1291178" y="1050286"/>
                    <a:pt x="1269006" y="1066412"/>
                    <a:pt x="1248364" y="1084413"/>
                  </a:cubicBezTo>
                  <a:lnTo>
                    <a:pt x="1185163" y="1137168"/>
                  </a:lnTo>
                  <a:cubicBezTo>
                    <a:pt x="1164138" y="1154794"/>
                    <a:pt x="1142603" y="1172046"/>
                    <a:pt x="1122852" y="1190922"/>
                  </a:cubicBezTo>
                  <a:cubicBezTo>
                    <a:pt x="1041557" y="1264303"/>
                    <a:pt x="961663" y="1339309"/>
                    <a:pt x="892092" y="1421440"/>
                  </a:cubicBezTo>
                  <a:cubicBezTo>
                    <a:pt x="819589" y="1501822"/>
                    <a:pt x="759827" y="1590329"/>
                    <a:pt x="707202" y="1684212"/>
                  </a:cubicBezTo>
                  <a:cubicBezTo>
                    <a:pt x="694715" y="1708089"/>
                    <a:pt x="682227" y="1731841"/>
                    <a:pt x="670121" y="1756093"/>
                  </a:cubicBezTo>
                  <a:lnTo>
                    <a:pt x="637630" y="1830724"/>
                  </a:lnTo>
                  <a:cubicBezTo>
                    <a:pt x="626161" y="1855350"/>
                    <a:pt x="617624" y="1881603"/>
                    <a:pt x="607685" y="1907105"/>
                  </a:cubicBezTo>
                  <a:cubicBezTo>
                    <a:pt x="598128" y="1932857"/>
                    <a:pt x="588317" y="1958483"/>
                    <a:pt x="580034" y="1984986"/>
                  </a:cubicBezTo>
                  <a:cubicBezTo>
                    <a:pt x="544611" y="2089620"/>
                    <a:pt x="513393" y="2197128"/>
                    <a:pt x="481919" y="2304386"/>
                  </a:cubicBezTo>
                  <a:lnTo>
                    <a:pt x="433881" y="2465399"/>
                  </a:lnTo>
                  <a:lnTo>
                    <a:pt x="384442" y="2626163"/>
                  </a:lnTo>
                  <a:cubicBezTo>
                    <a:pt x="317672" y="2839680"/>
                    <a:pt x="243129" y="3050946"/>
                    <a:pt x="166039" y="3261338"/>
                  </a:cubicBezTo>
                  <a:cubicBezTo>
                    <a:pt x="88822" y="3468979"/>
                    <a:pt x="50850" y="3690248"/>
                    <a:pt x="56202" y="3910265"/>
                  </a:cubicBezTo>
                  <a:cubicBezTo>
                    <a:pt x="58495" y="4020274"/>
                    <a:pt x="71493" y="4129783"/>
                    <a:pt x="93664" y="4237292"/>
                  </a:cubicBezTo>
                  <a:cubicBezTo>
                    <a:pt x="99143" y="4264168"/>
                    <a:pt x="104623" y="4291045"/>
                    <a:pt x="111758" y="4317548"/>
                  </a:cubicBezTo>
                  <a:cubicBezTo>
                    <a:pt x="118384" y="4344176"/>
                    <a:pt x="124627" y="4370802"/>
                    <a:pt x="133038" y="4397054"/>
                  </a:cubicBezTo>
                  <a:cubicBezTo>
                    <a:pt x="140810" y="4423307"/>
                    <a:pt x="148456" y="4449683"/>
                    <a:pt x="157757" y="4475560"/>
                  </a:cubicBezTo>
                  <a:cubicBezTo>
                    <a:pt x="166549" y="4501562"/>
                    <a:pt x="175087" y="4527564"/>
                    <a:pt x="185153" y="4553066"/>
                  </a:cubicBezTo>
                  <a:cubicBezTo>
                    <a:pt x="262371" y="4758458"/>
                    <a:pt x="368895" y="4951974"/>
                    <a:pt x="493642" y="5132239"/>
                  </a:cubicBezTo>
                  <a:cubicBezTo>
                    <a:pt x="618389" y="5312627"/>
                    <a:pt x="760846" y="5480391"/>
                    <a:pt x="914391" y="5636528"/>
                  </a:cubicBezTo>
                  <a:cubicBezTo>
                    <a:pt x="1069081" y="5793166"/>
                    <a:pt x="1231544" y="5941677"/>
                    <a:pt x="1402034" y="6076188"/>
                  </a:cubicBezTo>
                  <a:cubicBezTo>
                    <a:pt x="1487535" y="6143320"/>
                    <a:pt x="1574565" y="6207574"/>
                    <a:pt x="1664397" y="6267079"/>
                  </a:cubicBezTo>
                  <a:cubicBezTo>
                    <a:pt x="1753592" y="6327459"/>
                    <a:pt x="1845336" y="6383088"/>
                    <a:pt x="1938992" y="6434343"/>
                  </a:cubicBezTo>
                  <a:cubicBezTo>
                    <a:pt x="2032647" y="6485659"/>
                    <a:pt x="2128309" y="6532600"/>
                    <a:pt x="2225931" y="6574322"/>
                  </a:cubicBezTo>
                  <a:lnTo>
                    <a:pt x="2236328" y="6578439"/>
                  </a:lnTo>
                  <a:lnTo>
                    <a:pt x="1504665" y="6578439"/>
                  </a:lnTo>
                  <a:lnTo>
                    <a:pt x="1456827" y="6543476"/>
                  </a:lnTo>
                  <a:cubicBezTo>
                    <a:pt x="1363554" y="6470595"/>
                    <a:pt x="1273848" y="6394340"/>
                    <a:pt x="1188475" y="6314083"/>
                  </a:cubicBezTo>
                  <a:cubicBezTo>
                    <a:pt x="1017856" y="6153445"/>
                    <a:pt x="863803" y="5979931"/>
                    <a:pt x="721728" y="5798666"/>
                  </a:cubicBezTo>
                  <a:cubicBezTo>
                    <a:pt x="579397" y="5616027"/>
                    <a:pt x="452103" y="5422511"/>
                    <a:pt x="344175" y="5219495"/>
                  </a:cubicBezTo>
                  <a:cubicBezTo>
                    <a:pt x="236505" y="5016354"/>
                    <a:pt x="147946" y="4803586"/>
                    <a:pt x="87293" y="4583569"/>
                  </a:cubicBezTo>
                  <a:cubicBezTo>
                    <a:pt x="79138" y="4556193"/>
                    <a:pt x="72639" y="4528440"/>
                    <a:pt x="65886" y="4500813"/>
                  </a:cubicBezTo>
                  <a:cubicBezTo>
                    <a:pt x="58751" y="4473311"/>
                    <a:pt x="53144" y="4445308"/>
                    <a:pt x="47409" y="4417431"/>
                  </a:cubicBezTo>
                  <a:cubicBezTo>
                    <a:pt x="44733" y="4403430"/>
                    <a:pt x="41294" y="4389679"/>
                    <a:pt x="39000" y="4375677"/>
                  </a:cubicBezTo>
                  <a:lnTo>
                    <a:pt x="31610" y="4333674"/>
                  </a:lnTo>
                  <a:cubicBezTo>
                    <a:pt x="26258" y="4305797"/>
                    <a:pt x="22563" y="4277544"/>
                    <a:pt x="18868" y="4249417"/>
                  </a:cubicBezTo>
                  <a:cubicBezTo>
                    <a:pt x="4214" y="4136784"/>
                    <a:pt x="-2158" y="4023275"/>
                    <a:pt x="646" y="3910265"/>
                  </a:cubicBezTo>
                  <a:cubicBezTo>
                    <a:pt x="5997" y="3683872"/>
                    <a:pt x="50596" y="3459605"/>
                    <a:pt x="130234" y="3248337"/>
                  </a:cubicBezTo>
                  <a:cubicBezTo>
                    <a:pt x="207961" y="3039196"/>
                    <a:pt x="278044" y="2827179"/>
                    <a:pt x="335383" y="2611911"/>
                  </a:cubicBezTo>
                  <a:cubicBezTo>
                    <a:pt x="393743" y="2396644"/>
                    <a:pt x="435792" y="2178627"/>
                    <a:pt x="487272" y="1958609"/>
                  </a:cubicBezTo>
                  <a:cubicBezTo>
                    <a:pt x="493259" y="1931107"/>
                    <a:pt x="501287" y="1903730"/>
                    <a:pt x="508550" y="1876227"/>
                  </a:cubicBezTo>
                  <a:cubicBezTo>
                    <a:pt x="516195" y="1848725"/>
                    <a:pt x="522312" y="1820972"/>
                    <a:pt x="531742" y="1793721"/>
                  </a:cubicBezTo>
                  <a:lnTo>
                    <a:pt x="558245" y="1711465"/>
                  </a:lnTo>
                  <a:cubicBezTo>
                    <a:pt x="568439" y="1684337"/>
                    <a:pt x="579652" y="1657459"/>
                    <a:pt x="590100" y="1630332"/>
                  </a:cubicBezTo>
                  <a:cubicBezTo>
                    <a:pt x="635080" y="1523075"/>
                    <a:pt x="690637" y="1417566"/>
                    <a:pt x="758680" y="1322433"/>
                  </a:cubicBezTo>
                  <a:cubicBezTo>
                    <a:pt x="824430" y="1225051"/>
                    <a:pt x="899610" y="1136168"/>
                    <a:pt x="976317" y="1049286"/>
                  </a:cubicBezTo>
                  <a:cubicBezTo>
                    <a:pt x="995049" y="1027035"/>
                    <a:pt x="1015436" y="1006533"/>
                    <a:pt x="1035314" y="985406"/>
                  </a:cubicBezTo>
                  <a:lnTo>
                    <a:pt x="1095329" y="922526"/>
                  </a:lnTo>
                  <a:cubicBezTo>
                    <a:pt x="1114953" y="901149"/>
                    <a:pt x="1136359" y="881397"/>
                    <a:pt x="1157384" y="861271"/>
                  </a:cubicBezTo>
                  <a:lnTo>
                    <a:pt x="1220841" y="801017"/>
                  </a:lnTo>
                  <a:cubicBezTo>
                    <a:pt x="1241610" y="780514"/>
                    <a:pt x="1264418" y="762014"/>
                    <a:pt x="1286462" y="742886"/>
                  </a:cubicBezTo>
                  <a:lnTo>
                    <a:pt x="1353233" y="685632"/>
                  </a:lnTo>
                  <a:lnTo>
                    <a:pt x="1369924" y="671256"/>
                  </a:lnTo>
                  <a:cubicBezTo>
                    <a:pt x="1375658" y="666631"/>
                    <a:pt x="1381520" y="662255"/>
                    <a:pt x="1387380" y="657755"/>
                  </a:cubicBezTo>
                  <a:lnTo>
                    <a:pt x="1422422" y="630877"/>
                  </a:lnTo>
                  <a:lnTo>
                    <a:pt x="1492759" y="577248"/>
                  </a:lnTo>
                  <a:cubicBezTo>
                    <a:pt x="1504355" y="567997"/>
                    <a:pt x="1516714" y="559997"/>
                    <a:pt x="1528820" y="551496"/>
                  </a:cubicBezTo>
                  <a:lnTo>
                    <a:pt x="1565390" y="526370"/>
                  </a:lnTo>
                  <a:lnTo>
                    <a:pt x="1639040" y="476490"/>
                  </a:lnTo>
                  <a:cubicBezTo>
                    <a:pt x="1689754" y="445613"/>
                    <a:pt x="1740723" y="414986"/>
                    <a:pt x="1792075" y="384859"/>
                  </a:cubicBezTo>
                  <a:cubicBezTo>
                    <a:pt x="2000282" y="268724"/>
                    <a:pt x="2224927" y="179467"/>
                    <a:pt x="2455943" y="117836"/>
                  </a:cubicBezTo>
                  <a:cubicBezTo>
                    <a:pt x="2687088" y="55957"/>
                    <a:pt x="2923964" y="21204"/>
                    <a:pt x="3159952" y="7203"/>
                  </a:cubicBezTo>
                  <a:cubicBezTo>
                    <a:pt x="3219076" y="3515"/>
                    <a:pt x="3277945" y="1389"/>
                    <a:pt x="3336813" y="499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907" name="Google Shape;907;p7"/>
          <p:cNvSpPr/>
          <p:nvPr/>
        </p:nvSpPr>
        <p:spPr>
          <a:xfrm>
            <a:off x="267826" y="485900"/>
            <a:ext cx="8249700" cy="1280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37150" tIns="137150" rIns="137150" bIns="13715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s-SV" sz="2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¿Cuando una persona requiere Cuidados Paliativos?</a:t>
            </a:r>
            <a:endParaRPr sz="26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8" name="Google Shape;908;p7"/>
          <p:cNvPicPr preferRelativeResize="0"/>
          <p:nvPr/>
        </p:nvPicPr>
        <p:blipFill rotWithShape="1">
          <a:blip r:embed="rId3">
            <a:alphaModFix/>
          </a:blip>
          <a:srcRect r="8390" b="35983"/>
          <a:stretch/>
        </p:blipFill>
        <p:spPr>
          <a:xfrm>
            <a:off x="7959801" y="5885950"/>
            <a:ext cx="1025700" cy="8052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909" name="Google Shape;909;p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600" y="2891550"/>
            <a:ext cx="4695450" cy="234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p8"/>
          <p:cNvSpPr/>
          <p:nvPr/>
        </p:nvSpPr>
        <p:spPr>
          <a:xfrm>
            <a:off x="0" y="651752"/>
            <a:ext cx="9144000" cy="736551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15" name="Google Shape;915;p8"/>
          <p:cNvSpPr txBox="1">
            <a:spLocks noGrp="1"/>
          </p:cNvSpPr>
          <p:nvPr>
            <p:ph type="title"/>
          </p:nvPr>
        </p:nvSpPr>
        <p:spPr>
          <a:xfrm>
            <a:off x="417399" y="643467"/>
            <a:ext cx="8408193" cy="7448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800"/>
              <a:buFont typeface="Calibri"/>
              <a:buNone/>
            </a:pPr>
            <a:r>
              <a:rPr lang="es-SV" sz="2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rPr>
              <a:t>Trayectoria en el final de la vida.</a:t>
            </a:r>
            <a:endParaRPr/>
          </a:p>
        </p:txBody>
      </p:sp>
      <p:pic>
        <p:nvPicPr>
          <p:cNvPr id="916" name="Google Shape;916;p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2600" y="1389922"/>
            <a:ext cx="8178799" cy="4355209"/>
          </a:xfrm>
          <a:prstGeom prst="rect">
            <a:avLst/>
          </a:prstGeom>
          <a:noFill/>
          <a:ln>
            <a:noFill/>
          </a:ln>
        </p:spPr>
      </p:pic>
      <p:pic>
        <p:nvPicPr>
          <p:cNvPr id="917" name="Google Shape;917;p8"/>
          <p:cNvPicPr preferRelativeResize="0"/>
          <p:nvPr/>
        </p:nvPicPr>
        <p:blipFill rotWithShape="1">
          <a:blip r:embed="rId4">
            <a:alphaModFix/>
          </a:blip>
          <a:srcRect r="8390" b="35983"/>
          <a:stretch/>
        </p:blipFill>
        <p:spPr>
          <a:xfrm>
            <a:off x="8036225" y="6023925"/>
            <a:ext cx="1062300" cy="8340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flip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" name="Google Shape;922;p9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23" name="Google Shape;923;p9"/>
          <p:cNvSpPr txBox="1">
            <a:spLocks noGrp="1"/>
          </p:cNvSpPr>
          <p:nvPr>
            <p:ph type="title"/>
          </p:nvPr>
        </p:nvSpPr>
        <p:spPr>
          <a:xfrm>
            <a:off x="479160" y="457201"/>
            <a:ext cx="8182230" cy="18326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</a:pPr>
            <a:r>
              <a:rPr lang="es-SV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Modelo de atención en </a:t>
            </a:r>
            <a:br>
              <a:rPr lang="es-SV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lang="es-SV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Cuidados Paliativos</a:t>
            </a:r>
            <a:br>
              <a:rPr lang="es-SV" sz="40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</a:br>
            <a:endParaRPr sz="40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24" name="Google Shape;924;p9"/>
          <p:cNvSpPr/>
          <p:nvPr/>
        </p:nvSpPr>
        <p:spPr>
          <a:xfrm>
            <a:off x="2855776" y="2115312"/>
            <a:ext cx="3429000" cy="18288"/>
          </a:xfrm>
          <a:custGeom>
            <a:avLst/>
            <a:gdLst/>
            <a:ahLst/>
            <a:cxnLst/>
            <a:rect l="l" t="t" r="r" b="b"/>
            <a:pathLst>
              <a:path w="4572000" h="18288" fill="none" extrusionOk="0">
                <a:moveTo>
                  <a:pt x="0" y="0"/>
                </a:moveTo>
                <a:cubicBezTo>
                  <a:pt x="105156" y="-20963"/>
                  <a:pt x="340432" y="822"/>
                  <a:pt x="515983" y="0"/>
                </a:cubicBezTo>
                <a:cubicBezTo>
                  <a:pt x="691534" y="-822"/>
                  <a:pt x="850679" y="16479"/>
                  <a:pt x="1031966" y="0"/>
                </a:cubicBezTo>
                <a:cubicBezTo>
                  <a:pt x="1213253" y="-16479"/>
                  <a:pt x="1443646" y="-18730"/>
                  <a:pt x="1639389" y="0"/>
                </a:cubicBezTo>
                <a:cubicBezTo>
                  <a:pt x="1835132" y="18730"/>
                  <a:pt x="2159975" y="18531"/>
                  <a:pt x="2383971" y="0"/>
                </a:cubicBezTo>
                <a:cubicBezTo>
                  <a:pt x="2607967" y="-18531"/>
                  <a:pt x="2719096" y="-12030"/>
                  <a:pt x="2945674" y="0"/>
                </a:cubicBezTo>
                <a:cubicBezTo>
                  <a:pt x="3172252" y="12030"/>
                  <a:pt x="3269167" y="27666"/>
                  <a:pt x="3507377" y="0"/>
                </a:cubicBezTo>
                <a:cubicBezTo>
                  <a:pt x="3745587" y="-27666"/>
                  <a:pt x="4116741" y="18705"/>
                  <a:pt x="4572000" y="0"/>
                </a:cubicBezTo>
                <a:cubicBezTo>
                  <a:pt x="4572895" y="8974"/>
                  <a:pt x="4571454" y="9359"/>
                  <a:pt x="4572000" y="18288"/>
                </a:cubicBezTo>
                <a:cubicBezTo>
                  <a:pt x="4374698" y="3942"/>
                  <a:pt x="4098874" y="-11042"/>
                  <a:pt x="3873137" y="18288"/>
                </a:cubicBezTo>
                <a:cubicBezTo>
                  <a:pt x="3647400" y="47618"/>
                  <a:pt x="3517055" y="5421"/>
                  <a:pt x="3311434" y="18288"/>
                </a:cubicBezTo>
                <a:cubicBezTo>
                  <a:pt x="3105813" y="31155"/>
                  <a:pt x="3025168" y="17856"/>
                  <a:pt x="2749731" y="18288"/>
                </a:cubicBezTo>
                <a:cubicBezTo>
                  <a:pt x="2474294" y="18720"/>
                  <a:pt x="2291766" y="-14168"/>
                  <a:pt x="2050869" y="18288"/>
                </a:cubicBezTo>
                <a:cubicBezTo>
                  <a:pt x="1809972" y="50744"/>
                  <a:pt x="1540276" y="46798"/>
                  <a:pt x="1306286" y="18288"/>
                </a:cubicBezTo>
                <a:cubicBezTo>
                  <a:pt x="1072296" y="-10222"/>
                  <a:pt x="972445" y="19645"/>
                  <a:pt x="790303" y="18288"/>
                </a:cubicBezTo>
                <a:cubicBezTo>
                  <a:pt x="608161" y="16931"/>
                  <a:pt x="200981" y="8241"/>
                  <a:pt x="0" y="18288"/>
                </a:cubicBezTo>
                <a:cubicBezTo>
                  <a:pt x="-229" y="14222"/>
                  <a:pt x="509" y="5816"/>
                  <a:pt x="0" y="0"/>
                </a:cubicBezTo>
                <a:close/>
              </a:path>
              <a:path w="4572000" h="18288" extrusionOk="0">
                <a:moveTo>
                  <a:pt x="0" y="0"/>
                </a:moveTo>
                <a:cubicBezTo>
                  <a:pt x="143285" y="-9565"/>
                  <a:pt x="327959" y="-11498"/>
                  <a:pt x="561703" y="0"/>
                </a:cubicBezTo>
                <a:cubicBezTo>
                  <a:pt x="795447" y="11498"/>
                  <a:pt x="838260" y="18255"/>
                  <a:pt x="1077686" y="0"/>
                </a:cubicBezTo>
                <a:cubicBezTo>
                  <a:pt x="1317112" y="-18255"/>
                  <a:pt x="1437472" y="23514"/>
                  <a:pt x="1639389" y="0"/>
                </a:cubicBezTo>
                <a:cubicBezTo>
                  <a:pt x="1841306" y="-23514"/>
                  <a:pt x="2037142" y="-12551"/>
                  <a:pt x="2292531" y="0"/>
                </a:cubicBezTo>
                <a:cubicBezTo>
                  <a:pt x="2547920" y="12551"/>
                  <a:pt x="2810436" y="-20352"/>
                  <a:pt x="2991394" y="0"/>
                </a:cubicBezTo>
                <a:cubicBezTo>
                  <a:pt x="3172352" y="20352"/>
                  <a:pt x="3530025" y="-13347"/>
                  <a:pt x="3735977" y="0"/>
                </a:cubicBezTo>
                <a:cubicBezTo>
                  <a:pt x="3941929" y="13347"/>
                  <a:pt x="4161497" y="34086"/>
                  <a:pt x="4572000" y="0"/>
                </a:cubicBezTo>
                <a:cubicBezTo>
                  <a:pt x="4571545" y="6162"/>
                  <a:pt x="4571903" y="11775"/>
                  <a:pt x="4572000" y="18288"/>
                </a:cubicBezTo>
                <a:cubicBezTo>
                  <a:pt x="4228040" y="36490"/>
                  <a:pt x="4199736" y="42557"/>
                  <a:pt x="3873137" y="18288"/>
                </a:cubicBezTo>
                <a:cubicBezTo>
                  <a:pt x="3546538" y="-5981"/>
                  <a:pt x="3472124" y="16809"/>
                  <a:pt x="3128554" y="18288"/>
                </a:cubicBezTo>
                <a:cubicBezTo>
                  <a:pt x="2784984" y="19767"/>
                  <a:pt x="2735896" y="-17781"/>
                  <a:pt x="2383971" y="18288"/>
                </a:cubicBezTo>
                <a:cubicBezTo>
                  <a:pt x="2032046" y="54357"/>
                  <a:pt x="2019324" y="2920"/>
                  <a:pt x="1867989" y="18288"/>
                </a:cubicBezTo>
                <a:cubicBezTo>
                  <a:pt x="1716654" y="33656"/>
                  <a:pt x="1418675" y="32575"/>
                  <a:pt x="1169126" y="18288"/>
                </a:cubicBezTo>
                <a:cubicBezTo>
                  <a:pt x="919577" y="4001"/>
                  <a:pt x="798537" y="16165"/>
                  <a:pt x="561703" y="18288"/>
                </a:cubicBezTo>
                <a:cubicBezTo>
                  <a:pt x="324869" y="20411"/>
                  <a:pt x="221395" y="-912"/>
                  <a:pt x="0" y="18288"/>
                </a:cubicBezTo>
                <a:cubicBezTo>
                  <a:pt x="766" y="10800"/>
                  <a:pt x="-457" y="8180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5" name="Google Shape;925;p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80886" y="2712300"/>
            <a:ext cx="6782217" cy="3102864"/>
          </a:xfrm>
          <a:prstGeom prst="rect">
            <a:avLst/>
          </a:prstGeom>
          <a:noFill/>
          <a:ln>
            <a:noFill/>
          </a:ln>
        </p:spPr>
      </p:pic>
      <p:sp>
        <p:nvSpPr>
          <p:cNvPr id="926" name="Google Shape;926;p9"/>
          <p:cNvSpPr txBox="1"/>
          <p:nvPr/>
        </p:nvSpPr>
        <p:spPr>
          <a:xfrm>
            <a:off x="-6350" y="2420938"/>
            <a:ext cx="5407025" cy="369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1" i="0" u="none" strike="noStrike" cap="none">
              <a:solidFill>
                <a:schemeClr val="accen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7" name="Google Shape;927;p9"/>
          <p:cNvPicPr preferRelativeResize="0"/>
          <p:nvPr/>
        </p:nvPicPr>
        <p:blipFill rotWithShape="1">
          <a:blip r:embed="rId4">
            <a:alphaModFix/>
          </a:blip>
          <a:srcRect r="8390" b="35983"/>
          <a:stretch/>
        </p:blipFill>
        <p:spPr>
          <a:xfrm>
            <a:off x="8123800" y="5982725"/>
            <a:ext cx="1009800" cy="7929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Google Shape;719;p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0" name="Google Shape;720;p2"/>
          <p:cNvSpPr/>
          <p:nvPr/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  <a:effectLst>
            <a:outerShdw blurRad="63500" dist="17780" dir="5400000" algn="t" rotWithShape="0">
              <a:srgbClr val="000000">
                <a:alpha val="42352"/>
              </a:srgbClr>
            </a:outerShdw>
          </a:effectLst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21" name="Google Shape;721;p2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 l="6325" t="23124" r="36749" b="6249"/>
          <a:stretch/>
        </p:blipFill>
        <p:spPr>
          <a:xfrm>
            <a:off x="580555" y="643467"/>
            <a:ext cx="7982889" cy="5571066"/>
          </a:xfrm>
          <a:prstGeom prst="rect">
            <a:avLst/>
          </a:prstGeom>
          <a:noFill/>
          <a:ln>
            <a:noFill/>
          </a:ln>
        </p:spPr>
      </p:pic>
      <p:pic>
        <p:nvPicPr>
          <p:cNvPr id="722" name="Google Shape;722;p2"/>
          <p:cNvPicPr preferRelativeResize="0"/>
          <p:nvPr/>
        </p:nvPicPr>
        <p:blipFill rotWithShape="1">
          <a:blip r:embed="rId4">
            <a:alphaModFix/>
          </a:blip>
          <a:srcRect r="8390" b="35983"/>
          <a:stretch/>
        </p:blipFill>
        <p:spPr>
          <a:xfrm>
            <a:off x="7937425" y="5972425"/>
            <a:ext cx="1119900" cy="8793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33" name="Google Shape;933;g2d4f59b7267_0_10" descr="preencoded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934" name="Google Shape;934;g2d4f59b7267_0_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>
              <a:alpha val="74509"/>
            </a:srgbClr>
          </a:solidFill>
          <a:ln>
            <a:noFill/>
          </a:ln>
        </p:spPr>
        <p:txBody>
          <a:bodyPr spcFirstLastPara="1" wrap="square" lIns="63500" tIns="31725" rIns="63500" bIns="317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endParaRPr sz="13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935" name="Google Shape;935;g2d4f59b7267_0_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2273" y="415920"/>
            <a:ext cx="1389013" cy="8885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36" name="Google Shape;936;g2d4f59b7267_0_10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1" name="Google Shape;941;p11"/>
          <p:cNvSpPr txBox="1">
            <a:spLocks noGrp="1"/>
          </p:cNvSpPr>
          <p:nvPr>
            <p:ph type="title"/>
          </p:nvPr>
        </p:nvSpPr>
        <p:spPr>
          <a:xfrm>
            <a:off x="323527" y="0"/>
            <a:ext cx="8644855" cy="106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</a:pPr>
            <a:r>
              <a:rPr lang="es-SV" b="1">
                <a:solidFill>
                  <a:schemeClr val="dk1"/>
                </a:solidFill>
              </a:rPr>
              <a:t>¿Cuando derivar a Cuidados Paliativos?</a:t>
            </a:r>
            <a:endParaRPr/>
          </a:p>
        </p:txBody>
      </p:sp>
      <p:grpSp>
        <p:nvGrpSpPr>
          <p:cNvPr id="942" name="Google Shape;942;p11"/>
          <p:cNvGrpSpPr/>
          <p:nvPr/>
        </p:nvGrpSpPr>
        <p:grpSpPr>
          <a:xfrm>
            <a:off x="755576" y="1484662"/>
            <a:ext cx="7200800" cy="3888675"/>
            <a:chOff x="0" y="287910"/>
            <a:chExt cx="7200800" cy="3888675"/>
          </a:xfrm>
        </p:grpSpPr>
        <p:sp>
          <p:nvSpPr>
            <p:cNvPr id="943" name="Google Shape;943;p11"/>
            <p:cNvSpPr/>
            <p:nvPr/>
          </p:nvSpPr>
          <p:spPr>
            <a:xfrm>
              <a:off x="0" y="287910"/>
              <a:ext cx="7200800" cy="503685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D1D1D1"/>
                </a:gs>
                <a:gs pos="50000">
                  <a:srgbClr val="C7C7C7"/>
                </a:gs>
                <a:gs pos="100000">
                  <a:srgbClr val="C0C0C0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11"/>
            <p:cNvSpPr txBox="1"/>
            <p:nvPr/>
          </p:nvSpPr>
          <p:spPr>
            <a:xfrm>
              <a:off x="24588" y="312498"/>
              <a:ext cx="7151624" cy="4545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80000" bIns="80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/>
                <a:buNone/>
              </a:pPr>
              <a:r>
                <a:rPr lang="es-SV" sz="21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Paciente y familia enterados de la situación. Con vida limitada. </a:t>
              </a:r>
              <a:endParaRPr sz="2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11"/>
            <p:cNvSpPr/>
            <p:nvPr/>
          </p:nvSpPr>
          <p:spPr>
            <a:xfrm>
              <a:off x="0" y="852075"/>
              <a:ext cx="7200800" cy="503685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D4C5C5"/>
                </a:gs>
                <a:gs pos="50000">
                  <a:srgbClr val="CCB9B9"/>
                </a:gs>
                <a:gs pos="100000">
                  <a:srgbClr val="C6AFAF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6" name="Google Shape;946;p11"/>
            <p:cNvSpPr txBox="1"/>
            <p:nvPr/>
          </p:nvSpPr>
          <p:spPr>
            <a:xfrm>
              <a:off x="24588" y="876663"/>
              <a:ext cx="7151624" cy="4545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80000" bIns="80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/>
                <a:buNone/>
              </a:pPr>
              <a:r>
                <a:rPr lang="es-SV" sz="21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Paciente/familia elige tratamiento paliativo sobre curativo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7" name="Google Shape;947;p11"/>
            <p:cNvSpPr/>
            <p:nvPr/>
          </p:nvSpPr>
          <p:spPr>
            <a:xfrm>
              <a:off x="0" y="1416240"/>
              <a:ext cx="7200800" cy="503685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DABABA"/>
                </a:gs>
                <a:gs pos="50000">
                  <a:srgbClr val="D2ADAD"/>
                </a:gs>
                <a:gs pos="100000">
                  <a:srgbClr val="CEA0A0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8" name="Google Shape;948;p11"/>
            <p:cNvSpPr txBox="1"/>
            <p:nvPr/>
          </p:nvSpPr>
          <p:spPr>
            <a:xfrm>
              <a:off x="24588" y="1440828"/>
              <a:ext cx="7151624" cy="4545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80000" bIns="80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/>
                <a:buNone/>
              </a:pPr>
              <a:r>
                <a:rPr lang="es-SV" sz="21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Múltiples recaídas en los últimos 6 meses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49" name="Google Shape;949;p11"/>
            <p:cNvSpPr/>
            <p:nvPr/>
          </p:nvSpPr>
          <p:spPr>
            <a:xfrm>
              <a:off x="0" y="1980405"/>
              <a:ext cx="7200800" cy="503685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E1AEAE"/>
                </a:gs>
                <a:gs pos="50000">
                  <a:srgbClr val="DBA0A0"/>
                </a:gs>
                <a:gs pos="100000">
                  <a:srgbClr val="D99090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0" name="Google Shape;950;p11"/>
            <p:cNvSpPr txBox="1"/>
            <p:nvPr/>
          </p:nvSpPr>
          <p:spPr>
            <a:xfrm>
              <a:off x="24588" y="2004993"/>
              <a:ext cx="7151624" cy="4545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80000" bIns="80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/>
                <a:buNone/>
              </a:pPr>
              <a:r>
                <a:rPr lang="es-SV" sz="21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Asistencia domiciliar</a:t>
              </a:r>
              <a:endParaRPr sz="2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11"/>
            <p:cNvSpPr/>
            <p:nvPr/>
          </p:nvSpPr>
          <p:spPr>
            <a:xfrm>
              <a:off x="0" y="2544570"/>
              <a:ext cx="7200800" cy="503685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EAA5A5"/>
                </a:gs>
                <a:gs pos="50000">
                  <a:srgbClr val="E69696"/>
                </a:gs>
                <a:gs pos="100000">
                  <a:srgbClr val="E68383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11"/>
            <p:cNvSpPr txBox="1"/>
            <p:nvPr/>
          </p:nvSpPr>
          <p:spPr>
            <a:xfrm>
              <a:off x="24588" y="2569158"/>
              <a:ext cx="7151624" cy="4545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80000" bIns="80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/>
                <a:buNone/>
              </a:pPr>
              <a:r>
                <a:rPr lang="es-SV" sz="21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Dependencia en al menos 3 ABVD</a:t>
              </a:r>
              <a:endParaRPr sz="2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11"/>
            <p:cNvSpPr/>
            <p:nvPr/>
          </p:nvSpPr>
          <p:spPr>
            <a:xfrm>
              <a:off x="0" y="3108735"/>
              <a:ext cx="7200800" cy="503685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49E9E"/>
                </a:gs>
                <a:gs pos="50000">
                  <a:srgbClr val="F19090"/>
                </a:gs>
                <a:gs pos="100000">
                  <a:srgbClr val="F57B7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11"/>
            <p:cNvSpPr txBox="1"/>
            <p:nvPr/>
          </p:nvSpPr>
          <p:spPr>
            <a:xfrm>
              <a:off x="24588" y="3133323"/>
              <a:ext cx="7151624" cy="4545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80000" bIns="80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/>
                <a:buNone/>
              </a:pPr>
              <a:r>
                <a:rPr lang="es-SV" sz="21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Perdida de peso no intencionada 10% en 6 meses.</a:t>
              </a:r>
              <a:endParaRPr sz="21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11"/>
            <p:cNvSpPr/>
            <p:nvPr/>
          </p:nvSpPr>
          <p:spPr>
            <a:xfrm>
              <a:off x="0" y="3672900"/>
              <a:ext cx="7200800" cy="503685"/>
            </a:xfrm>
            <a:prstGeom prst="roundRect">
              <a:avLst>
                <a:gd name="adj" fmla="val 16667"/>
              </a:avLst>
            </a:prstGeom>
            <a:gradFill>
              <a:gsLst>
                <a:gs pos="0">
                  <a:srgbClr val="FF9A9A"/>
                </a:gs>
                <a:gs pos="50000">
                  <a:srgbClr val="FF8D8D"/>
                </a:gs>
                <a:gs pos="100000">
                  <a:srgbClr val="FF787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56" name="Google Shape;956;p11"/>
            <p:cNvSpPr txBox="1"/>
            <p:nvPr/>
          </p:nvSpPr>
          <p:spPr>
            <a:xfrm>
              <a:off x="24588" y="3697488"/>
              <a:ext cx="7151624" cy="45450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80000" bIns="80000" anchor="ctr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/>
                <a:buNone/>
              </a:pPr>
              <a:r>
                <a:rPr lang="es-SV" sz="2100" b="1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Pregunta sorpresa?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957" name="Google Shape;957;p11"/>
          <p:cNvPicPr preferRelativeResize="0"/>
          <p:nvPr/>
        </p:nvPicPr>
        <p:blipFill rotWithShape="1">
          <a:blip r:embed="rId3">
            <a:alphaModFix/>
          </a:blip>
          <a:srcRect l="4684" t="11904" r="28492" b="70924"/>
          <a:stretch/>
        </p:blipFill>
        <p:spPr>
          <a:xfrm>
            <a:off x="24408" y="5790005"/>
            <a:ext cx="8943975" cy="106799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8" name="Google Shape;958;p11"/>
          <p:cNvPicPr preferRelativeResize="0"/>
          <p:nvPr/>
        </p:nvPicPr>
        <p:blipFill rotWithShape="1">
          <a:blip r:embed="rId4">
            <a:alphaModFix/>
          </a:blip>
          <a:srcRect r="8390" b="35983"/>
          <a:stretch/>
        </p:blipFill>
        <p:spPr>
          <a:xfrm>
            <a:off x="7905275" y="5622325"/>
            <a:ext cx="977100" cy="767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3" name="Google Shape;963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688" y="260648"/>
            <a:ext cx="9078568" cy="58115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8" name="Google Shape;968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0771" y="535422"/>
            <a:ext cx="8542457" cy="57871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Corto 1">
            <a:hlinkClick r:id="" action="ppaction://media"/>
            <a:extLst>
              <a:ext uri="{FF2B5EF4-FFF2-40B4-BE49-F238E27FC236}">
                <a16:creationId xmlns:a16="http://schemas.microsoft.com/office/drawing/2014/main" id="{D68564BC-654B-0924-55DD-F94149FD0C4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41077"/>
            <a:ext cx="9144000" cy="660261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ip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13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g2d4f5e0a346_0_1596"/>
          <p:cNvSpPr txBox="1">
            <a:spLocks noGrp="1"/>
          </p:cNvSpPr>
          <p:nvPr>
            <p:ph type="ctrTitle"/>
          </p:nvPr>
        </p:nvSpPr>
        <p:spPr>
          <a:xfrm>
            <a:off x="1601671" y="188640"/>
            <a:ext cx="5850600" cy="69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Calibri"/>
              <a:buNone/>
            </a:pPr>
            <a:r>
              <a:rPr lang="es-SV" sz="2800"/>
              <a:t>Proceso de intervención </a:t>
            </a:r>
            <a:endParaRPr/>
          </a:p>
        </p:txBody>
      </p:sp>
      <p:pic>
        <p:nvPicPr>
          <p:cNvPr id="980" name="Google Shape;980;g2d4f5e0a346_0_159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72550" y="1248950"/>
            <a:ext cx="7565926" cy="4864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5" name="Google Shape;985;g2d4f5e0a346_0_168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4100" y="335550"/>
            <a:ext cx="8145850" cy="6197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14:gallery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90" name="Google Shape;990;p13"/>
          <p:cNvCxnSpPr/>
          <p:nvPr/>
        </p:nvCxnSpPr>
        <p:spPr>
          <a:xfrm>
            <a:off x="1907704" y="2420888"/>
            <a:ext cx="2592288" cy="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91" name="Google Shape;991;p13"/>
          <p:cNvCxnSpPr/>
          <p:nvPr/>
        </p:nvCxnSpPr>
        <p:spPr>
          <a:xfrm>
            <a:off x="1907704" y="2780928"/>
            <a:ext cx="2592288" cy="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cxnSp>
        <p:nvCxnSpPr>
          <p:cNvPr id="992" name="Google Shape;992;p13"/>
          <p:cNvCxnSpPr/>
          <p:nvPr/>
        </p:nvCxnSpPr>
        <p:spPr>
          <a:xfrm>
            <a:off x="1907704" y="3140968"/>
            <a:ext cx="2592288" cy="0"/>
          </a:xfrm>
          <a:prstGeom prst="straightConnector1">
            <a:avLst/>
          </a:prstGeom>
          <a:noFill/>
          <a:ln w="9525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</p:cxnSp>
      <p:grpSp>
        <p:nvGrpSpPr>
          <p:cNvPr id="993" name="Google Shape;993;p13"/>
          <p:cNvGrpSpPr/>
          <p:nvPr/>
        </p:nvGrpSpPr>
        <p:grpSpPr>
          <a:xfrm>
            <a:off x="391389" y="188640"/>
            <a:ext cx="6096000" cy="3096343"/>
            <a:chOff x="0" y="0"/>
            <a:chExt cx="6096000" cy="3096343"/>
          </a:xfrm>
        </p:grpSpPr>
        <p:sp>
          <p:nvSpPr>
            <p:cNvPr id="994" name="Google Shape;994;p13"/>
            <p:cNvSpPr/>
            <p:nvPr/>
          </p:nvSpPr>
          <p:spPr>
            <a:xfrm>
              <a:off x="0" y="0"/>
              <a:ext cx="6096000" cy="1393354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411"/>
              </a:schemeClr>
            </a:solidFill>
            <a:ln w="12700" cap="flat" cmpd="sng">
              <a:solidFill>
                <a:schemeClr val="dk2">
                  <a:alpha val="89411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5" name="Google Shape;995;p13"/>
            <p:cNvSpPr/>
            <p:nvPr/>
          </p:nvSpPr>
          <p:spPr>
            <a:xfrm>
              <a:off x="182879" y="185780"/>
              <a:ext cx="1790700" cy="1021793"/>
            </a:xfrm>
            <a:prstGeom prst="roundRect">
              <a:avLst>
                <a:gd name="adj" fmla="val 10000"/>
              </a:avLst>
            </a:prstGeom>
            <a:blipFill rotWithShape="1">
              <a:blip r:embed="rId3">
                <a:alphaModFix/>
              </a:blip>
              <a:stretch>
                <a:fillRect/>
              </a:stretch>
            </a:blipFill>
            <a:ln w="12700" cap="flat" cmpd="sng">
              <a:solidFill>
                <a:srgbClr val="3D4B5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6" name="Google Shape;996;p13"/>
            <p:cNvSpPr/>
            <p:nvPr/>
          </p:nvSpPr>
          <p:spPr>
            <a:xfrm rot="10800000">
              <a:off x="182879" y="1393354"/>
              <a:ext cx="1790700" cy="1702989"/>
            </a:xfrm>
            <a:prstGeom prst="round2SameRect">
              <a:avLst>
                <a:gd name="adj1" fmla="val 10500"/>
                <a:gd name="adj2" fmla="val 0"/>
              </a:avLst>
            </a:prstGeom>
            <a:solidFill>
              <a:schemeClr val="lt1"/>
            </a:solidFill>
            <a:ln w="12700" cap="flat" cmpd="sng">
              <a:solidFill>
                <a:srgbClr val="3D4B5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7" name="Google Shape;997;p13"/>
            <p:cNvSpPr txBox="1"/>
            <p:nvPr/>
          </p:nvSpPr>
          <p:spPr>
            <a:xfrm>
              <a:off x="235252" y="1393354"/>
              <a:ext cx="1685954" cy="16506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6225" tIns="206225" rIns="206225" bIns="206225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rial"/>
                <a:buNone/>
              </a:pPr>
              <a:r>
                <a:rPr lang="es-SV" sz="2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Dolor</a:t>
              </a:r>
              <a:endPara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8" name="Google Shape;998;p13"/>
            <p:cNvSpPr/>
            <p:nvPr/>
          </p:nvSpPr>
          <p:spPr>
            <a:xfrm>
              <a:off x="2183897" y="216025"/>
              <a:ext cx="1790700" cy="1021793"/>
            </a:xfrm>
            <a:prstGeom prst="roundRect">
              <a:avLst>
                <a:gd name="adj" fmla="val 10000"/>
              </a:avLst>
            </a:prstGeom>
            <a:blipFill rotWithShape="1">
              <a:blip r:embed="rId4">
                <a:alphaModFix/>
              </a:blip>
              <a:stretch>
                <a:fillRect/>
              </a:stretch>
            </a:blipFill>
            <a:ln w="12700" cap="flat" cmpd="sng">
              <a:solidFill>
                <a:srgbClr val="3D4B5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999" name="Google Shape;999;p13"/>
            <p:cNvSpPr/>
            <p:nvPr/>
          </p:nvSpPr>
          <p:spPr>
            <a:xfrm rot="10800000">
              <a:off x="2152650" y="1393354"/>
              <a:ext cx="1790700" cy="1702989"/>
            </a:xfrm>
            <a:prstGeom prst="round2SameRect">
              <a:avLst>
                <a:gd name="adj1" fmla="val 10500"/>
                <a:gd name="adj2" fmla="val 0"/>
              </a:avLst>
            </a:prstGeom>
            <a:solidFill>
              <a:schemeClr val="lt1"/>
            </a:solidFill>
            <a:ln w="12700" cap="flat" cmpd="sng">
              <a:solidFill>
                <a:srgbClr val="3D4B5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0" name="Google Shape;1000;p13"/>
            <p:cNvSpPr txBox="1"/>
            <p:nvPr/>
          </p:nvSpPr>
          <p:spPr>
            <a:xfrm>
              <a:off x="2205023" y="1393354"/>
              <a:ext cx="1685954" cy="16506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6225" tIns="206225" rIns="206225" bIns="206225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rial"/>
                <a:buNone/>
              </a:pPr>
              <a:r>
                <a:rPr lang="es-SV" sz="2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Falta de aire</a:t>
              </a:r>
              <a:endParaRPr sz="2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1" name="Google Shape;1001;p13"/>
            <p:cNvSpPr/>
            <p:nvPr/>
          </p:nvSpPr>
          <p:spPr>
            <a:xfrm>
              <a:off x="4122420" y="185780"/>
              <a:ext cx="1790700" cy="1021793"/>
            </a:xfrm>
            <a:prstGeom prst="roundRect">
              <a:avLst>
                <a:gd name="adj" fmla="val 10000"/>
              </a:avLst>
            </a:prstGeom>
            <a:blipFill rotWithShape="1">
              <a:blip r:embed="rId5">
                <a:alphaModFix/>
              </a:blip>
              <a:stretch>
                <a:fillRect/>
              </a:stretch>
            </a:blipFill>
            <a:ln w="12700" cap="flat" cmpd="sng">
              <a:solidFill>
                <a:srgbClr val="3D4B5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2" name="Google Shape;1002;p13"/>
            <p:cNvSpPr/>
            <p:nvPr/>
          </p:nvSpPr>
          <p:spPr>
            <a:xfrm rot="10800000">
              <a:off x="4122420" y="1393354"/>
              <a:ext cx="1790700" cy="1702989"/>
            </a:xfrm>
            <a:prstGeom prst="round2SameRect">
              <a:avLst>
                <a:gd name="adj1" fmla="val 10500"/>
                <a:gd name="adj2" fmla="val 0"/>
              </a:avLst>
            </a:prstGeom>
            <a:solidFill>
              <a:schemeClr val="lt1"/>
            </a:solidFill>
            <a:ln w="12700" cap="flat" cmpd="sng">
              <a:solidFill>
                <a:srgbClr val="3D4B5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3" name="Google Shape;1003;p13"/>
            <p:cNvSpPr txBox="1"/>
            <p:nvPr/>
          </p:nvSpPr>
          <p:spPr>
            <a:xfrm>
              <a:off x="4174793" y="1393354"/>
              <a:ext cx="1685954" cy="16506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06225" tIns="206225" rIns="206225" bIns="206225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900"/>
                <a:buFont typeface="Arial"/>
                <a:buNone/>
              </a:pPr>
              <a:r>
                <a:rPr lang="es-SV" sz="2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Nauseas vómitos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04" name="Google Shape;1004;p13"/>
          <p:cNvGrpSpPr/>
          <p:nvPr/>
        </p:nvGrpSpPr>
        <p:grpSpPr>
          <a:xfrm>
            <a:off x="2627784" y="2564904"/>
            <a:ext cx="6096000" cy="3096343"/>
            <a:chOff x="0" y="0"/>
            <a:chExt cx="6096000" cy="3096343"/>
          </a:xfrm>
        </p:grpSpPr>
        <p:sp>
          <p:nvSpPr>
            <p:cNvPr id="1005" name="Google Shape;1005;p13"/>
            <p:cNvSpPr/>
            <p:nvPr/>
          </p:nvSpPr>
          <p:spPr>
            <a:xfrm>
              <a:off x="0" y="0"/>
              <a:ext cx="6096000" cy="1393354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411"/>
              </a:schemeClr>
            </a:solidFill>
            <a:ln w="12700" cap="flat" cmpd="sng">
              <a:solidFill>
                <a:schemeClr val="dk2">
                  <a:alpha val="89411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6" name="Google Shape;1006;p13"/>
            <p:cNvSpPr/>
            <p:nvPr/>
          </p:nvSpPr>
          <p:spPr>
            <a:xfrm>
              <a:off x="182879" y="185780"/>
              <a:ext cx="1790700" cy="1021793"/>
            </a:xfrm>
            <a:prstGeom prst="roundRect">
              <a:avLst>
                <a:gd name="adj" fmla="val 10000"/>
              </a:avLst>
            </a:prstGeom>
            <a:blipFill rotWithShape="1">
              <a:blip r:embed="rId6">
                <a:alphaModFix/>
              </a:blip>
              <a:stretch>
                <a:fillRect/>
              </a:stretch>
            </a:blipFill>
            <a:ln w="12700" cap="flat" cmpd="sng">
              <a:solidFill>
                <a:srgbClr val="3D4B5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7" name="Google Shape;1007;p13"/>
            <p:cNvSpPr/>
            <p:nvPr/>
          </p:nvSpPr>
          <p:spPr>
            <a:xfrm rot="10800000">
              <a:off x="182879" y="1393354"/>
              <a:ext cx="1790700" cy="1702989"/>
            </a:xfrm>
            <a:prstGeom prst="round2SameRect">
              <a:avLst>
                <a:gd name="adj1" fmla="val 10500"/>
                <a:gd name="adj2" fmla="val 0"/>
              </a:avLst>
            </a:prstGeom>
            <a:solidFill>
              <a:schemeClr val="lt1"/>
            </a:solidFill>
            <a:ln w="12700" cap="flat" cmpd="sng">
              <a:solidFill>
                <a:srgbClr val="3D4B5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8" name="Google Shape;1008;p13"/>
            <p:cNvSpPr txBox="1"/>
            <p:nvPr/>
          </p:nvSpPr>
          <p:spPr>
            <a:xfrm>
              <a:off x="235252" y="1393354"/>
              <a:ext cx="1685954" cy="16506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5125" tIns="135125" rIns="135125" bIns="135125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Arial"/>
                <a:buNone/>
              </a:pPr>
              <a:r>
                <a:rPr lang="es-SV" sz="1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Debilidad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09" name="Google Shape;1009;p13"/>
            <p:cNvSpPr/>
            <p:nvPr/>
          </p:nvSpPr>
          <p:spPr>
            <a:xfrm>
              <a:off x="2183897" y="216025"/>
              <a:ext cx="1790700" cy="1021793"/>
            </a:xfrm>
            <a:prstGeom prst="roundRect">
              <a:avLst>
                <a:gd name="adj" fmla="val 10000"/>
              </a:avLst>
            </a:prstGeom>
            <a:blipFill rotWithShape="1">
              <a:blip r:embed="rId7">
                <a:alphaModFix/>
              </a:blip>
              <a:stretch>
                <a:fillRect/>
              </a:stretch>
            </a:blipFill>
            <a:ln w="12700" cap="flat" cmpd="sng">
              <a:solidFill>
                <a:srgbClr val="3D4B5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0" name="Google Shape;1010;p13"/>
            <p:cNvSpPr/>
            <p:nvPr/>
          </p:nvSpPr>
          <p:spPr>
            <a:xfrm rot="10800000">
              <a:off x="2152650" y="1393354"/>
              <a:ext cx="1790700" cy="1702989"/>
            </a:xfrm>
            <a:prstGeom prst="round2SameRect">
              <a:avLst>
                <a:gd name="adj1" fmla="val 10500"/>
                <a:gd name="adj2" fmla="val 0"/>
              </a:avLst>
            </a:prstGeom>
            <a:solidFill>
              <a:schemeClr val="lt1"/>
            </a:solidFill>
            <a:ln w="12700" cap="flat" cmpd="sng">
              <a:solidFill>
                <a:srgbClr val="3D4B5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1" name="Google Shape;1011;p13"/>
            <p:cNvSpPr txBox="1"/>
            <p:nvPr/>
          </p:nvSpPr>
          <p:spPr>
            <a:xfrm>
              <a:off x="2205023" y="1393354"/>
              <a:ext cx="1685954" cy="16506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5125" tIns="135125" rIns="135125" bIns="135125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Arial"/>
                <a:buNone/>
              </a:pPr>
              <a:r>
                <a:rPr lang="es-SV" sz="1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Falta de apetito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2" name="Google Shape;1012;p13"/>
            <p:cNvSpPr/>
            <p:nvPr/>
          </p:nvSpPr>
          <p:spPr>
            <a:xfrm>
              <a:off x="4122420" y="185780"/>
              <a:ext cx="1790700" cy="1021793"/>
            </a:xfrm>
            <a:prstGeom prst="roundRect">
              <a:avLst>
                <a:gd name="adj" fmla="val 10000"/>
              </a:avLst>
            </a:prstGeom>
            <a:blipFill rotWithShape="1">
              <a:blip r:embed="rId8">
                <a:alphaModFix/>
              </a:blip>
              <a:stretch>
                <a:fillRect/>
              </a:stretch>
            </a:blipFill>
            <a:ln w="12700" cap="flat" cmpd="sng">
              <a:solidFill>
                <a:srgbClr val="3D4B5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3" name="Google Shape;1013;p13"/>
            <p:cNvSpPr/>
            <p:nvPr/>
          </p:nvSpPr>
          <p:spPr>
            <a:xfrm rot="10800000">
              <a:off x="4122420" y="1393354"/>
              <a:ext cx="1790700" cy="1702989"/>
            </a:xfrm>
            <a:prstGeom prst="round2SameRect">
              <a:avLst>
                <a:gd name="adj1" fmla="val 10500"/>
                <a:gd name="adj2" fmla="val 0"/>
              </a:avLst>
            </a:prstGeom>
            <a:solidFill>
              <a:schemeClr val="lt1"/>
            </a:solidFill>
            <a:ln w="12700" cap="flat" cmpd="sng">
              <a:solidFill>
                <a:srgbClr val="3D4B5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4" name="Google Shape;1014;p13"/>
            <p:cNvSpPr txBox="1"/>
            <p:nvPr/>
          </p:nvSpPr>
          <p:spPr>
            <a:xfrm>
              <a:off x="4174793" y="1393354"/>
              <a:ext cx="1685954" cy="16506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35125" tIns="135125" rIns="135125" bIns="135125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900"/>
                <a:buFont typeface="Arial"/>
                <a:buNone/>
              </a:pPr>
              <a:r>
                <a:rPr lang="es-SV" sz="19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Estreñimiento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015" name="Google Shape;1015;p13"/>
          <p:cNvGrpSpPr/>
          <p:nvPr/>
        </p:nvGrpSpPr>
        <p:grpSpPr>
          <a:xfrm>
            <a:off x="683568" y="4653139"/>
            <a:ext cx="6096000" cy="2952324"/>
            <a:chOff x="0" y="144019"/>
            <a:chExt cx="6096000" cy="2952324"/>
          </a:xfrm>
        </p:grpSpPr>
        <p:sp>
          <p:nvSpPr>
            <p:cNvPr id="1016" name="Google Shape;1016;p13"/>
            <p:cNvSpPr/>
            <p:nvPr/>
          </p:nvSpPr>
          <p:spPr>
            <a:xfrm>
              <a:off x="0" y="1702989"/>
              <a:ext cx="6096000" cy="1393354"/>
            </a:xfrm>
            <a:prstGeom prst="roundRect">
              <a:avLst>
                <a:gd name="adj" fmla="val 10000"/>
              </a:avLst>
            </a:prstGeom>
            <a:solidFill>
              <a:schemeClr val="lt1">
                <a:alpha val="89411"/>
              </a:schemeClr>
            </a:solidFill>
            <a:ln w="12700" cap="flat" cmpd="sng">
              <a:solidFill>
                <a:schemeClr val="dk2">
                  <a:alpha val="89411"/>
                </a:schemeClr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7" name="Google Shape;1017;p13"/>
            <p:cNvSpPr/>
            <p:nvPr/>
          </p:nvSpPr>
          <p:spPr>
            <a:xfrm>
              <a:off x="182879" y="185780"/>
              <a:ext cx="1790700" cy="1021793"/>
            </a:xfrm>
            <a:prstGeom prst="roundRect">
              <a:avLst>
                <a:gd name="adj" fmla="val 10000"/>
              </a:avLst>
            </a:prstGeom>
            <a:blipFill rotWithShape="1">
              <a:blip r:embed="rId9">
                <a:alphaModFix/>
              </a:blip>
              <a:stretch>
                <a:fillRect/>
              </a:stretch>
            </a:blipFill>
            <a:ln w="12700" cap="flat" cmpd="sng">
              <a:solidFill>
                <a:srgbClr val="3D4B5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8" name="Google Shape;1018;p13"/>
            <p:cNvSpPr/>
            <p:nvPr/>
          </p:nvSpPr>
          <p:spPr>
            <a:xfrm rot="10800000">
              <a:off x="182879" y="1393354"/>
              <a:ext cx="1790700" cy="1702989"/>
            </a:xfrm>
            <a:prstGeom prst="round2SameRect">
              <a:avLst>
                <a:gd name="adj1" fmla="val 10500"/>
                <a:gd name="adj2" fmla="val 0"/>
              </a:avLst>
            </a:prstGeom>
            <a:solidFill>
              <a:schemeClr val="lt1"/>
            </a:solidFill>
            <a:ln w="12700" cap="flat" cmpd="sng">
              <a:solidFill>
                <a:srgbClr val="3D4B5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19" name="Google Shape;1019;p13"/>
            <p:cNvSpPr txBox="1"/>
            <p:nvPr/>
          </p:nvSpPr>
          <p:spPr>
            <a:xfrm>
              <a:off x="235252" y="1393354"/>
              <a:ext cx="1685954" cy="16506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7800" tIns="177800" rIns="177800" bIns="17780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Arial"/>
                <a:buNone/>
              </a:pPr>
              <a:r>
                <a:rPr lang="es-SV" sz="25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Ansiedad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0" name="Google Shape;1020;p13"/>
            <p:cNvSpPr/>
            <p:nvPr/>
          </p:nvSpPr>
          <p:spPr>
            <a:xfrm>
              <a:off x="4248467" y="144019"/>
              <a:ext cx="1790700" cy="1021793"/>
            </a:xfrm>
            <a:prstGeom prst="roundRect">
              <a:avLst>
                <a:gd name="adj" fmla="val 10000"/>
              </a:avLst>
            </a:prstGeom>
            <a:blipFill rotWithShape="1">
              <a:blip r:embed="rId10">
                <a:alphaModFix/>
              </a:blip>
              <a:stretch>
                <a:fillRect/>
              </a:stretch>
            </a:blipFill>
            <a:ln w="12700" cap="flat" cmpd="sng">
              <a:solidFill>
                <a:srgbClr val="3D4B5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1" name="Google Shape;1021;p13"/>
            <p:cNvSpPr/>
            <p:nvPr/>
          </p:nvSpPr>
          <p:spPr>
            <a:xfrm rot="10800000">
              <a:off x="2232246" y="1393354"/>
              <a:ext cx="1790700" cy="1702989"/>
            </a:xfrm>
            <a:prstGeom prst="round2SameRect">
              <a:avLst>
                <a:gd name="adj1" fmla="val 10500"/>
                <a:gd name="adj2" fmla="val 0"/>
              </a:avLst>
            </a:prstGeom>
            <a:solidFill>
              <a:schemeClr val="lt1"/>
            </a:solidFill>
            <a:ln w="12700" cap="flat" cmpd="sng">
              <a:solidFill>
                <a:srgbClr val="3D4B5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2" name="Google Shape;1022;p13"/>
            <p:cNvSpPr txBox="1"/>
            <p:nvPr/>
          </p:nvSpPr>
          <p:spPr>
            <a:xfrm>
              <a:off x="2284619" y="1393354"/>
              <a:ext cx="1685954" cy="16506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7800" tIns="177800" rIns="177800" bIns="17780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Arial"/>
                <a:buNone/>
              </a:pPr>
              <a:r>
                <a:rPr lang="es-SV" sz="25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Insomnio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3" name="Google Shape;1023;p13"/>
            <p:cNvSpPr/>
            <p:nvPr/>
          </p:nvSpPr>
          <p:spPr>
            <a:xfrm>
              <a:off x="2232246" y="144019"/>
              <a:ext cx="1790700" cy="1021793"/>
            </a:xfrm>
            <a:prstGeom prst="roundRect">
              <a:avLst>
                <a:gd name="adj" fmla="val 10000"/>
              </a:avLst>
            </a:prstGeom>
            <a:blipFill rotWithShape="1">
              <a:blip r:embed="rId11">
                <a:alphaModFix/>
              </a:blip>
              <a:stretch>
                <a:fillRect/>
              </a:stretch>
            </a:blipFill>
            <a:ln w="12700" cap="flat" cmpd="sng">
              <a:solidFill>
                <a:srgbClr val="3D4B5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4" name="Google Shape;1024;p13"/>
            <p:cNvSpPr/>
            <p:nvPr/>
          </p:nvSpPr>
          <p:spPr>
            <a:xfrm rot="10800000">
              <a:off x="4176463" y="1368150"/>
              <a:ext cx="1790700" cy="1702989"/>
            </a:xfrm>
            <a:prstGeom prst="round2SameRect">
              <a:avLst>
                <a:gd name="adj1" fmla="val 10500"/>
                <a:gd name="adj2" fmla="val 0"/>
              </a:avLst>
            </a:prstGeom>
            <a:solidFill>
              <a:schemeClr val="lt1"/>
            </a:solidFill>
            <a:ln w="12700" cap="flat" cmpd="sng">
              <a:solidFill>
                <a:srgbClr val="3D4B5F"/>
              </a:solidFill>
              <a:prstDash val="solid"/>
              <a:miter lim="8000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25" name="Google Shape;1025;p13"/>
            <p:cNvSpPr txBox="1"/>
            <p:nvPr/>
          </p:nvSpPr>
          <p:spPr>
            <a:xfrm>
              <a:off x="4228836" y="1368150"/>
              <a:ext cx="1685954" cy="16506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77800" tIns="177800" rIns="177800" bIns="177800" anchor="t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500"/>
                <a:buFont typeface="Arial"/>
                <a:buNone/>
              </a:pPr>
              <a:r>
                <a:rPr lang="es-SV" sz="25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Depresión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p:transition spd="slow">
    <p:push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Google Shape;1030;p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3529" y="188640"/>
            <a:ext cx="8640959" cy="6480720"/>
          </a:xfrm>
          <a:prstGeom prst="rect">
            <a:avLst/>
          </a:prstGeom>
          <a:noFill/>
          <a:ln>
            <a:noFill/>
          </a:ln>
        </p:spPr>
      </p:pic>
      <p:sp>
        <p:nvSpPr>
          <p:cNvPr id="1031" name="Google Shape;1031;p14"/>
          <p:cNvSpPr txBox="1"/>
          <p:nvPr/>
        </p:nvSpPr>
        <p:spPr>
          <a:xfrm>
            <a:off x="7668344" y="4978400"/>
            <a:ext cx="1092200" cy="860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</a:pPr>
            <a:r>
              <a:rPr lang="es-SV" sz="1000" b="1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de Santiago A. </a:t>
            </a:r>
            <a:r>
              <a:rPr lang="es-SV" sz="10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Support Care Cancer. 2012 Sep;20(9):2199-203. </a:t>
            </a:r>
            <a:endParaRPr sz="1000" b="0" i="0" u="none" strike="noStrike" cap="none">
              <a:solidFill>
                <a:srgbClr val="000000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  <p:sp>
        <p:nvSpPr>
          <p:cNvPr id="1032" name="Google Shape;1032;p14"/>
          <p:cNvSpPr/>
          <p:nvPr/>
        </p:nvSpPr>
        <p:spPr>
          <a:xfrm>
            <a:off x="548938" y="1484784"/>
            <a:ext cx="6543342" cy="360040"/>
          </a:xfrm>
          <a:prstGeom prst="ellipse">
            <a:avLst/>
          </a:prstGeom>
          <a:noFill/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3" name="Google Shape;1033;p14"/>
          <p:cNvSpPr/>
          <p:nvPr/>
        </p:nvSpPr>
        <p:spPr>
          <a:xfrm>
            <a:off x="539552" y="5408612"/>
            <a:ext cx="6552728" cy="360040"/>
          </a:xfrm>
          <a:prstGeom prst="ellipse">
            <a:avLst/>
          </a:prstGeom>
          <a:noFill/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4" name="Google Shape;1034;p14"/>
          <p:cNvSpPr/>
          <p:nvPr/>
        </p:nvSpPr>
        <p:spPr>
          <a:xfrm>
            <a:off x="539552" y="4365104"/>
            <a:ext cx="6192688" cy="360040"/>
          </a:xfrm>
          <a:prstGeom prst="ellipse">
            <a:avLst/>
          </a:prstGeom>
          <a:noFill/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35" name="Google Shape;1035;p14"/>
          <p:cNvSpPr/>
          <p:nvPr/>
        </p:nvSpPr>
        <p:spPr>
          <a:xfrm>
            <a:off x="548938" y="2420888"/>
            <a:ext cx="6192688" cy="360040"/>
          </a:xfrm>
          <a:prstGeom prst="ellipse">
            <a:avLst/>
          </a:prstGeom>
          <a:noFill/>
          <a:ln w="12700" cap="flat" cmpd="sng">
            <a:solidFill>
              <a:srgbClr val="FF0000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36" name="Google Shape;1036;p14"/>
          <p:cNvPicPr preferRelativeResize="0"/>
          <p:nvPr/>
        </p:nvPicPr>
        <p:blipFill rotWithShape="1">
          <a:blip r:embed="rId4">
            <a:alphaModFix/>
          </a:blip>
          <a:srcRect r="8390" b="35983"/>
          <a:stretch/>
        </p:blipFill>
        <p:spPr>
          <a:xfrm>
            <a:off x="8003525" y="5933300"/>
            <a:ext cx="889200" cy="698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1" name="Google Shape;1041;p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48635" y="692696"/>
            <a:ext cx="7077143" cy="4632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2" name="Google Shape;1042;p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59632" y="5517232"/>
            <a:ext cx="6855150" cy="1096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3" name="Google Shape;1043;p15"/>
          <p:cNvPicPr preferRelativeResize="0"/>
          <p:nvPr/>
        </p:nvPicPr>
        <p:blipFill rotWithShape="1">
          <a:blip r:embed="rId5">
            <a:alphaModFix/>
          </a:blip>
          <a:srcRect r="8390" b="35983"/>
          <a:stretch/>
        </p:blipFill>
        <p:spPr>
          <a:xfrm>
            <a:off x="8155925" y="6085700"/>
            <a:ext cx="889200" cy="698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  <p:transition spd="med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Shape 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" name="Google Shape;727;g31067b03f0a_0_2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7750" y="301350"/>
            <a:ext cx="8423150" cy="6168649"/>
          </a:xfrm>
          <a:prstGeom prst="rect">
            <a:avLst/>
          </a:prstGeom>
          <a:solidFill>
            <a:schemeClr val="lt2"/>
          </a:solidFill>
          <a:ln>
            <a:noFill/>
          </a:ln>
        </p:spPr>
      </p:pic>
      <p:pic>
        <p:nvPicPr>
          <p:cNvPr id="728" name="Google Shape;728;g31067b03f0a_0_268"/>
          <p:cNvPicPr preferRelativeResize="0"/>
          <p:nvPr/>
        </p:nvPicPr>
        <p:blipFill rotWithShape="1">
          <a:blip r:embed="rId4">
            <a:alphaModFix/>
          </a:blip>
          <a:srcRect r="8391" b="35983"/>
          <a:stretch/>
        </p:blipFill>
        <p:spPr>
          <a:xfrm>
            <a:off x="7937425" y="5972425"/>
            <a:ext cx="1119900" cy="8793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0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" name="Google Shape;1048;p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49" name="Google Shape;1049;p16"/>
          <p:cNvSpPr/>
          <p:nvPr/>
        </p:nvSpPr>
        <p:spPr>
          <a:xfrm>
            <a:off x="228" y="0"/>
            <a:ext cx="914377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50" name="Google Shape;1050;p16"/>
          <p:cNvSpPr txBox="1">
            <a:spLocks noGrp="1"/>
          </p:cNvSpPr>
          <p:nvPr>
            <p:ph type="title"/>
          </p:nvPr>
        </p:nvSpPr>
        <p:spPr>
          <a:xfrm>
            <a:off x="603495" y="802950"/>
            <a:ext cx="7665300" cy="14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100"/>
              <a:buFont typeface="Arial"/>
              <a:buNone/>
            </a:pPr>
            <a:r>
              <a:rPr lang="es-SV" sz="3100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rPr>
              <a:t>      </a:t>
            </a:r>
            <a:r>
              <a:rPr lang="es-SV" sz="3100">
                <a:latin typeface="Arial"/>
                <a:ea typeface="Arial"/>
                <a:cs typeface="Arial"/>
                <a:sym typeface="Arial"/>
              </a:rPr>
              <a:t>MITOS / Los Cuidados Paliativos</a:t>
            </a:r>
            <a:endParaRPr/>
          </a:p>
        </p:txBody>
      </p:sp>
      <p:grpSp>
        <p:nvGrpSpPr>
          <p:cNvPr id="1051" name="Google Shape;1051;p16"/>
          <p:cNvGrpSpPr/>
          <p:nvPr/>
        </p:nvGrpSpPr>
        <p:grpSpPr>
          <a:xfrm>
            <a:off x="4363680" y="-16714"/>
            <a:ext cx="4780320" cy="6874714"/>
            <a:chOff x="5818240" y="-1"/>
            <a:chExt cx="6373761" cy="6874714"/>
          </a:xfrm>
        </p:grpSpPr>
        <p:sp>
          <p:nvSpPr>
            <p:cNvPr id="1052" name="Google Shape;1052;p16"/>
            <p:cNvSpPr/>
            <p:nvPr/>
          </p:nvSpPr>
          <p:spPr>
            <a:xfrm>
              <a:off x="5818240" y="-1"/>
              <a:ext cx="6373761" cy="6874714"/>
            </a:xfrm>
            <a:custGeom>
              <a:avLst/>
              <a:gdLst/>
              <a:ahLst/>
              <a:cxnLst/>
              <a:rect l="l" t="t" r="r" b="b"/>
              <a:pathLst>
                <a:path w="6373761" h="6874714" extrusionOk="0">
                  <a:moveTo>
                    <a:pt x="6373761" y="5771297"/>
                  </a:moveTo>
                  <a:lnTo>
                    <a:pt x="6373761" y="6247960"/>
                  </a:lnTo>
                  <a:lnTo>
                    <a:pt x="6235932" y="6361930"/>
                  </a:lnTo>
                  <a:cubicBezTo>
                    <a:pt x="6143250" y="6437460"/>
                    <a:pt x="6051059" y="6512200"/>
                    <a:pt x="5960375" y="6587489"/>
                  </a:cubicBezTo>
                  <a:lnTo>
                    <a:pt x="5822907" y="6701871"/>
                  </a:lnTo>
                  <a:cubicBezTo>
                    <a:pt x="5776123" y="6740385"/>
                    <a:pt x="5729079" y="6778899"/>
                    <a:pt x="5681115" y="6816896"/>
                  </a:cubicBezTo>
                  <a:lnTo>
                    <a:pt x="5604096" y="6874714"/>
                  </a:lnTo>
                  <a:lnTo>
                    <a:pt x="4878485" y="6874714"/>
                  </a:lnTo>
                  <a:lnTo>
                    <a:pt x="5006014" y="6800200"/>
                  </a:lnTo>
                  <a:cubicBezTo>
                    <a:pt x="5054354" y="6770429"/>
                    <a:pt x="5102285" y="6739483"/>
                    <a:pt x="5149855" y="6707667"/>
                  </a:cubicBezTo>
                  <a:cubicBezTo>
                    <a:pt x="5244993" y="6643906"/>
                    <a:pt x="5338561" y="6576025"/>
                    <a:pt x="5431866" y="6506210"/>
                  </a:cubicBezTo>
                  <a:cubicBezTo>
                    <a:pt x="5478386" y="6471304"/>
                    <a:pt x="5524777" y="6435495"/>
                    <a:pt x="5571036" y="6399557"/>
                  </a:cubicBezTo>
                  <a:lnTo>
                    <a:pt x="5711649" y="6288912"/>
                  </a:lnTo>
                  <a:cubicBezTo>
                    <a:pt x="5902059" y="6140395"/>
                    <a:pt x="6093257" y="5998320"/>
                    <a:pt x="6276589" y="5852379"/>
                  </a:cubicBezTo>
                  <a:close/>
                  <a:moveTo>
                    <a:pt x="3975975" y="263"/>
                  </a:moveTo>
                  <a:cubicBezTo>
                    <a:pt x="4101550" y="1809"/>
                    <a:pt x="4226830" y="10149"/>
                    <a:pt x="4350473" y="24963"/>
                  </a:cubicBezTo>
                  <a:cubicBezTo>
                    <a:pt x="4598149" y="54846"/>
                    <a:pt x="4842943" y="108687"/>
                    <a:pt x="5077909" y="189450"/>
                  </a:cubicBezTo>
                  <a:cubicBezTo>
                    <a:pt x="5312876" y="269955"/>
                    <a:pt x="5537357" y="376867"/>
                    <a:pt x="5746507" y="505804"/>
                  </a:cubicBezTo>
                  <a:cubicBezTo>
                    <a:pt x="5955527" y="634999"/>
                    <a:pt x="6148688" y="786864"/>
                    <a:pt x="6322456" y="956633"/>
                  </a:cubicBezTo>
                  <a:lnTo>
                    <a:pt x="6373761" y="1011863"/>
                  </a:lnTo>
                  <a:lnTo>
                    <a:pt x="6373761" y="1185075"/>
                  </a:lnTo>
                  <a:lnTo>
                    <a:pt x="6359489" y="1169497"/>
                  </a:lnTo>
                  <a:cubicBezTo>
                    <a:pt x="6318811" y="1127602"/>
                    <a:pt x="6276917" y="1086890"/>
                    <a:pt x="6233869" y="1047442"/>
                  </a:cubicBezTo>
                  <a:cubicBezTo>
                    <a:pt x="6147509" y="968870"/>
                    <a:pt x="6056431" y="895448"/>
                    <a:pt x="5961423" y="827953"/>
                  </a:cubicBezTo>
                  <a:cubicBezTo>
                    <a:pt x="5865891" y="761102"/>
                    <a:pt x="5766688" y="699403"/>
                    <a:pt x="5663555" y="645304"/>
                  </a:cubicBezTo>
                  <a:cubicBezTo>
                    <a:pt x="5457943" y="535816"/>
                    <a:pt x="5238703" y="453894"/>
                    <a:pt x="5013827" y="397863"/>
                  </a:cubicBezTo>
                  <a:cubicBezTo>
                    <a:pt x="4788953" y="341703"/>
                    <a:pt x="4558442" y="310917"/>
                    <a:pt x="4327409" y="302545"/>
                  </a:cubicBezTo>
                  <a:cubicBezTo>
                    <a:pt x="4096111" y="293012"/>
                    <a:pt x="3867174" y="305893"/>
                    <a:pt x="3639939" y="338868"/>
                  </a:cubicBezTo>
                  <a:cubicBezTo>
                    <a:pt x="3526585" y="355999"/>
                    <a:pt x="3413885" y="377254"/>
                    <a:pt x="3302495" y="403659"/>
                  </a:cubicBezTo>
                  <a:cubicBezTo>
                    <a:pt x="3191107" y="430451"/>
                    <a:pt x="3080634" y="460978"/>
                    <a:pt x="2971604" y="496273"/>
                  </a:cubicBezTo>
                  <a:cubicBezTo>
                    <a:pt x="2862573" y="531437"/>
                    <a:pt x="2754854" y="570852"/>
                    <a:pt x="2648706" y="614389"/>
                  </a:cubicBezTo>
                  <a:cubicBezTo>
                    <a:pt x="2542690" y="658056"/>
                    <a:pt x="2438114" y="705714"/>
                    <a:pt x="2335374" y="757109"/>
                  </a:cubicBezTo>
                  <a:cubicBezTo>
                    <a:pt x="2129894" y="859769"/>
                    <a:pt x="1931228" y="976855"/>
                    <a:pt x="1741342" y="1107725"/>
                  </a:cubicBezTo>
                  <a:cubicBezTo>
                    <a:pt x="1694035" y="1140571"/>
                    <a:pt x="1646858" y="1173933"/>
                    <a:pt x="1600861" y="1208710"/>
                  </a:cubicBezTo>
                  <a:cubicBezTo>
                    <a:pt x="1577535" y="1225713"/>
                    <a:pt x="1554732" y="1243361"/>
                    <a:pt x="1531799" y="1260879"/>
                  </a:cubicBezTo>
                  <a:cubicBezTo>
                    <a:pt x="1508735" y="1278267"/>
                    <a:pt x="1486064" y="1296171"/>
                    <a:pt x="1463655" y="1314333"/>
                  </a:cubicBezTo>
                  <a:cubicBezTo>
                    <a:pt x="1373627" y="1386853"/>
                    <a:pt x="1285564" y="1462077"/>
                    <a:pt x="1200777" y="1541166"/>
                  </a:cubicBezTo>
                  <a:cubicBezTo>
                    <a:pt x="1030810" y="1698827"/>
                    <a:pt x="873161" y="1870785"/>
                    <a:pt x="731501" y="2055754"/>
                  </a:cubicBezTo>
                  <a:cubicBezTo>
                    <a:pt x="660734" y="2148239"/>
                    <a:pt x="593771" y="2243944"/>
                    <a:pt x="531393" y="2342739"/>
                  </a:cubicBezTo>
                  <a:cubicBezTo>
                    <a:pt x="470063" y="2442050"/>
                    <a:pt x="412140" y="2543810"/>
                    <a:pt x="361033" y="2649046"/>
                  </a:cubicBezTo>
                  <a:cubicBezTo>
                    <a:pt x="347798" y="2675194"/>
                    <a:pt x="335479" y="2701728"/>
                    <a:pt x="323292" y="2728263"/>
                  </a:cubicBezTo>
                  <a:lnTo>
                    <a:pt x="304945" y="2768193"/>
                  </a:lnTo>
                  <a:lnTo>
                    <a:pt x="287516" y="2808510"/>
                  </a:lnTo>
                  <a:cubicBezTo>
                    <a:pt x="276115" y="2835432"/>
                    <a:pt x="264583" y="2862352"/>
                    <a:pt x="254230" y="2889788"/>
                  </a:cubicBezTo>
                  <a:cubicBezTo>
                    <a:pt x="243877" y="2917224"/>
                    <a:pt x="232477" y="2944274"/>
                    <a:pt x="223042" y="2971968"/>
                  </a:cubicBezTo>
                  <a:cubicBezTo>
                    <a:pt x="182679" y="3081970"/>
                    <a:pt x="148475" y="3194291"/>
                    <a:pt x="121611" y="3308544"/>
                  </a:cubicBezTo>
                  <a:cubicBezTo>
                    <a:pt x="67096" y="3536534"/>
                    <a:pt x="39183" y="3771224"/>
                    <a:pt x="39314" y="4005912"/>
                  </a:cubicBezTo>
                  <a:cubicBezTo>
                    <a:pt x="39969" y="4122871"/>
                    <a:pt x="51109" y="4239571"/>
                    <a:pt x="73910" y="4354081"/>
                  </a:cubicBezTo>
                  <a:cubicBezTo>
                    <a:pt x="97892" y="4468334"/>
                    <a:pt x="132619" y="4580140"/>
                    <a:pt x="179534" y="4687050"/>
                  </a:cubicBezTo>
                  <a:cubicBezTo>
                    <a:pt x="190673" y="4713972"/>
                    <a:pt x="203647" y="4740249"/>
                    <a:pt x="215964" y="4766654"/>
                  </a:cubicBezTo>
                  <a:cubicBezTo>
                    <a:pt x="229332" y="4792674"/>
                    <a:pt x="242043" y="4818950"/>
                    <a:pt x="256457" y="4844455"/>
                  </a:cubicBezTo>
                  <a:cubicBezTo>
                    <a:pt x="283978" y="4895978"/>
                    <a:pt x="314642" y="4945956"/>
                    <a:pt x="346225" y="4995290"/>
                  </a:cubicBezTo>
                  <a:cubicBezTo>
                    <a:pt x="377676" y="5044752"/>
                    <a:pt x="411355" y="5092926"/>
                    <a:pt x="445296" y="5140971"/>
                  </a:cubicBezTo>
                  <a:cubicBezTo>
                    <a:pt x="479760" y="5188630"/>
                    <a:pt x="515537" y="5235645"/>
                    <a:pt x="551443" y="5282531"/>
                  </a:cubicBezTo>
                  <a:cubicBezTo>
                    <a:pt x="623387" y="5376434"/>
                    <a:pt x="698608" y="5468402"/>
                    <a:pt x="772387" y="5562561"/>
                  </a:cubicBezTo>
                  <a:cubicBezTo>
                    <a:pt x="809472" y="5609448"/>
                    <a:pt x="846428" y="5656719"/>
                    <a:pt x="882858" y="5704507"/>
                  </a:cubicBezTo>
                  <a:cubicBezTo>
                    <a:pt x="919159" y="5751909"/>
                    <a:pt x="955196" y="5802273"/>
                    <a:pt x="990316" y="5848258"/>
                  </a:cubicBezTo>
                  <a:cubicBezTo>
                    <a:pt x="1025175" y="5895402"/>
                    <a:pt x="1061736" y="5941129"/>
                    <a:pt x="1097774" y="5987114"/>
                  </a:cubicBezTo>
                  <a:cubicBezTo>
                    <a:pt x="1134860" y="6032326"/>
                    <a:pt x="1171684" y="6077536"/>
                    <a:pt x="1210080" y="6121203"/>
                  </a:cubicBezTo>
                  <a:cubicBezTo>
                    <a:pt x="1286350" y="6209051"/>
                    <a:pt x="1365632" y="6293677"/>
                    <a:pt x="1448192" y="6374054"/>
                  </a:cubicBezTo>
                  <a:cubicBezTo>
                    <a:pt x="1613572" y="6534420"/>
                    <a:pt x="1792057" y="6677526"/>
                    <a:pt x="1982991" y="6796158"/>
                  </a:cubicBezTo>
                  <a:lnTo>
                    <a:pt x="2118475" y="6874714"/>
                  </a:lnTo>
                  <a:lnTo>
                    <a:pt x="1569874" y="6874714"/>
                  </a:lnTo>
                  <a:lnTo>
                    <a:pt x="1507802" y="6817815"/>
                  </a:lnTo>
                  <a:cubicBezTo>
                    <a:pt x="1418412" y="6730595"/>
                    <a:pt x="1334903" y="6638562"/>
                    <a:pt x="1256865" y="6543437"/>
                  </a:cubicBezTo>
                  <a:cubicBezTo>
                    <a:pt x="1179155" y="6447861"/>
                    <a:pt x="1106817" y="6349194"/>
                    <a:pt x="1038410" y="6248722"/>
                  </a:cubicBezTo>
                  <a:cubicBezTo>
                    <a:pt x="969873" y="6148253"/>
                    <a:pt x="905922" y="6045592"/>
                    <a:pt x="845380" y="5941386"/>
                  </a:cubicBezTo>
                  <a:cubicBezTo>
                    <a:pt x="814453" y="5888704"/>
                    <a:pt x="786147" y="5839370"/>
                    <a:pt x="755351" y="5788877"/>
                  </a:cubicBezTo>
                  <a:cubicBezTo>
                    <a:pt x="724817" y="5738771"/>
                    <a:pt x="693760" y="5688665"/>
                    <a:pt x="661784" y="5638944"/>
                  </a:cubicBezTo>
                  <a:lnTo>
                    <a:pt x="466525" y="5340366"/>
                  </a:lnTo>
                  <a:cubicBezTo>
                    <a:pt x="434156" y="5290131"/>
                    <a:pt x="402181" y="5239639"/>
                    <a:pt x="370992" y="5188502"/>
                  </a:cubicBezTo>
                  <a:cubicBezTo>
                    <a:pt x="339803" y="5137364"/>
                    <a:pt x="308876" y="5086099"/>
                    <a:pt x="280046" y="5033287"/>
                  </a:cubicBezTo>
                  <a:cubicBezTo>
                    <a:pt x="222255" y="4928179"/>
                    <a:pt x="169181" y="4819982"/>
                    <a:pt x="126853" y="4707660"/>
                  </a:cubicBezTo>
                  <a:cubicBezTo>
                    <a:pt x="83739" y="4595725"/>
                    <a:pt x="51764" y="4479670"/>
                    <a:pt x="30272" y="4362068"/>
                  </a:cubicBezTo>
                  <a:cubicBezTo>
                    <a:pt x="9698" y="4244466"/>
                    <a:pt x="0" y="4125060"/>
                    <a:pt x="0" y="4005912"/>
                  </a:cubicBezTo>
                  <a:cubicBezTo>
                    <a:pt x="1704" y="3530867"/>
                    <a:pt x="95140" y="3057110"/>
                    <a:pt x="270480" y="2610532"/>
                  </a:cubicBezTo>
                  <a:cubicBezTo>
                    <a:pt x="314511" y="2498984"/>
                    <a:pt x="362212" y="2388466"/>
                    <a:pt x="415942" y="2280526"/>
                  </a:cubicBezTo>
                  <a:cubicBezTo>
                    <a:pt x="468884" y="2172197"/>
                    <a:pt x="527199" y="2066188"/>
                    <a:pt x="590102" y="1962626"/>
                  </a:cubicBezTo>
                  <a:cubicBezTo>
                    <a:pt x="716037" y="1755631"/>
                    <a:pt x="859794" y="1557653"/>
                    <a:pt x="1020719" y="1373070"/>
                  </a:cubicBezTo>
                  <a:cubicBezTo>
                    <a:pt x="1101575" y="1281101"/>
                    <a:pt x="1185969" y="1191838"/>
                    <a:pt x="1275080" y="1107081"/>
                  </a:cubicBezTo>
                  <a:cubicBezTo>
                    <a:pt x="1297227" y="1085699"/>
                    <a:pt x="1319504" y="1064575"/>
                    <a:pt x="1342437" y="1043965"/>
                  </a:cubicBezTo>
                  <a:cubicBezTo>
                    <a:pt x="1365240" y="1023226"/>
                    <a:pt x="1387648" y="1002102"/>
                    <a:pt x="1411106" y="982138"/>
                  </a:cubicBezTo>
                  <a:cubicBezTo>
                    <a:pt x="1457497" y="941563"/>
                    <a:pt x="1505065" y="902276"/>
                    <a:pt x="1553029" y="863376"/>
                  </a:cubicBezTo>
                  <a:cubicBezTo>
                    <a:pt x="1745798" y="708806"/>
                    <a:pt x="1954030" y="571882"/>
                    <a:pt x="2173401" y="454409"/>
                  </a:cubicBezTo>
                  <a:cubicBezTo>
                    <a:pt x="2612013" y="219334"/>
                    <a:pt x="3099505" y="65666"/>
                    <a:pt x="3599708" y="16332"/>
                  </a:cubicBezTo>
                  <a:cubicBezTo>
                    <a:pt x="3724530" y="3966"/>
                    <a:pt x="3850400" y="-1283"/>
                    <a:pt x="3975975" y="263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3" name="Google Shape;1053;p16"/>
            <p:cNvSpPr/>
            <p:nvPr/>
          </p:nvSpPr>
          <p:spPr>
            <a:xfrm>
              <a:off x="5865276" y="313387"/>
              <a:ext cx="6326724" cy="6561326"/>
            </a:xfrm>
            <a:custGeom>
              <a:avLst/>
              <a:gdLst/>
              <a:ahLst/>
              <a:cxnLst/>
              <a:rect l="l" t="t" r="r" b="b"/>
              <a:pathLst>
                <a:path w="6326724" h="6561326" extrusionOk="0">
                  <a:moveTo>
                    <a:pt x="6326724" y="5020808"/>
                  </a:moveTo>
                  <a:lnTo>
                    <a:pt x="6326724" y="5698632"/>
                  </a:lnTo>
                  <a:lnTo>
                    <a:pt x="6067438" y="5902509"/>
                  </a:lnTo>
                  <a:cubicBezTo>
                    <a:pt x="5977868" y="5970407"/>
                    <a:pt x="5888364" y="6036453"/>
                    <a:pt x="5799974" y="6102017"/>
                  </a:cubicBezTo>
                  <a:lnTo>
                    <a:pt x="5665258" y="6202100"/>
                  </a:lnTo>
                  <a:cubicBezTo>
                    <a:pt x="5619654" y="6235719"/>
                    <a:pt x="5573656" y="6269596"/>
                    <a:pt x="5526873" y="6302828"/>
                  </a:cubicBezTo>
                  <a:cubicBezTo>
                    <a:pt x="5480220" y="6336189"/>
                    <a:pt x="5433044" y="6369423"/>
                    <a:pt x="5385080" y="6402268"/>
                  </a:cubicBezTo>
                  <a:cubicBezTo>
                    <a:pt x="5336988" y="6434857"/>
                    <a:pt x="5288500" y="6467187"/>
                    <a:pt x="5238833" y="6498875"/>
                  </a:cubicBezTo>
                  <a:lnTo>
                    <a:pt x="5138040" y="6561326"/>
                  </a:lnTo>
                  <a:lnTo>
                    <a:pt x="3946072" y="6561326"/>
                  </a:lnTo>
                  <a:lnTo>
                    <a:pt x="3976009" y="6555242"/>
                  </a:lnTo>
                  <a:cubicBezTo>
                    <a:pt x="4123712" y="6519227"/>
                    <a:pt x="4266863" y="6466383"/>
                    <a:pt x="4404855" y="6399048"/>
                  </a:cubicBezTo>
                  <a:cubicBezTo>
                    <a:pt x="4589500" y="6310299"/>
                    <a:pt x="4765232" y="6196690"/>
                    <a:pt x="4938868" y="6072132"/>
                  </a:cubicBezTo>
                  <a:cubicBezTo>
                    <a:pt x="4982245" y="6041089"/>
                    <a:pt x="5025359" y="6008630"/>
                    <a:pt x="5068342" y="5976042"/>
                  </a:cubicBezTo>
                  <a:cubicBezTo>
                    <a:pt x="5111588" y="5943453"/>
                    <a:pt x="5154702" y="5910349"/>
                    <a:pt x="5197816" y="5876730"/>
                  </a:cubicBezTo>
                  <a:lnTo>
                    <a:pt x="5460039" y="5670637"/>
                  </a:lnTo>
                  <a:cubicBezTo>
                    <a:pt x="5639966" y="5530365"/>
                    <a:pt x="5821596" y="5399753"/>
                    <a:pt x="5999033" y="5271718"/>
                  </a:cubicBezTo>
                  <a:cubicBezTo>
                    <a:pt x="6087686" y="5207700"/>
                    <a:pt x="6174667" y="5143360"/>
                    <a:pt x="6258766" y="5077603"/>
                  </a:cubicBezTo>
                  <a:close/>
                  <a:moveTo>
                    <a:pt x="4139342" y="440"/>
                  </a:moveTo>
                  <a:cubicBezTo>
                    <a:pt x="4198237" y="1301"/>
                    <a:pt x="4257068" y="3427"/>
                    <a:pt x="4315744" y="6808"/>
                  </a:cubicBezTo>
                  <a:cubicBezTo>
                    <a:pt x="4550841" y="20849"/>
                    <a:pt x="4785806" y="55240"/>
                    <a:pt x="5015400" y="113591"/>
                  </a:cubicBezTo>
                  <a:cubicBezTo>
                    <a:pt x="5244992" y="171812"/>
                    <a:pt x="5469212" y="254249"/>
                    <a:pt x="5681114" y="361418"/>
                  </a:cubicBezTo>
                  <a:cubicBezTo>
                    <a:pt x="5892754" y="468586"/>
                    <a:pt x="6093124" y="599584"/>
                    <a:pt x="6270952" y="755441"/>
                  </a:cubicBezTo>
                  <a:lnTo>
                    <a:pt x="6326724" y="807432"/>
                  </a:lnTo>
                  <a:lnTo>
                    <a:pt x="6326724" y="1231565"/>
                  </a:lnTo>
                  <a:lnTo>
                    <a:pt x="6302093" y="1203002"/>
                  </a:lnTo>
                  <a:cubicBezTo>
                    <a:pt x="6227937" y="1127247"/>
                    <a:pt x="6149211" y="1056081"/>
                    <a:pt x="6066914" y="989616"/>
                  </a:cubicBezTo>
                  <a:cubicBezTo>
                    <a:pt x="5902714" y="856299"/>
                    <a:pt x="5724360" y="740371"/>
                    <a:pt x="5533688" y="647242"/>
                  </a:cubicBezTo>
                  <a:cubicBezTo>
                    <a:pt x="5343146" y="553857"/>
                    <a:pt x="5141466" y="482239"/>
                    <a:pt x="4933626" y="432262"/>
                  </a:cubicBezTo>
                  <a:cubicBezTo>
                    <a:pt x="4725788" y="382156"/>
                    <a:pt x="4512182" y="353303"/>
                    <a:pt x="4296873" y="343126"/>
                  </a:cubicBezTo>
                  <a:cubicBezTo>
                    <a:pt x="4081172" y="332435"/>
                    <a:pt x="3865732" y="339520"/>
                    <a:pt x="3651602" y="365797"/>
                  </a:cubicBezTo>
                  <a:cubicBezTo>
                    <a:pt x="3437604" y="392202"/>
                    <a:pt x="3225572" y="436384"/>
                    <a:pt x="3018256" y="496666"/>
                  </a:cubicBezTo>
                  <a:cubicBezTo>
                    <a:pt x="2810809" y="556691"/>
                    <a:pt x="2608474" y="634362"/>
                    <a:pt x="2412429" y="724399"/>
                  </a:cubicBezTo>
                  <a:cubicBezTo>
                    <a:pt x="2019160" y="902541"/>
                    <a:pt x="1651969" y="1138775"/>
                    <a:pt x="1329857" y="1424086"/>
                  </a:cubicBezTo>
                  <a:cubicBezTo>
                    <a:pt x="1169326" y="1567192"/>
                    <a:pt x="1020588" y="1723307"/>
                    <a:pt x="887314" y="1891015"/>
                  </a:cubicBezTo>
                  <a:cubicBezTo>
                    <a:pt x="753778" y="2058466"/>
                    <a:pt x="635967" y="2238026"/>
                    <a:pt x="537420" y="2427245"/>
                  </a:cubicBezTo>
                  <a:cubicBezTo>
                    <a:pt x="438874" y="2616335"/>
                    <a:pt x="356839" y="2814313"/>
                    <a:pt x="299965" y="3020021"/>
                  </a:cubicBezTo>
                  <a:cubicBezTo>
                    <a:pt x="242961" y="3225212"/>
                    <a:pt x="213474" y="3438518"/>
                    <a:pt x="213606" y="3651953"/>
                  </a:cubicBezTo>
                  <a:cubicBezTo>
                    <a:pt x="214785" y="3756804"/>
                    <a:pt x="225269" y="3860881"/>
                    <a:pt x="250036" y="3961352"/>
                  </a:cubicBezTo>
                  <a:cubicBezTo>
                    <a:pt x="274412" y="4061950"/>
                    <a:pt x="312284" y="4158171"/>
                    <a:pt x="357625" y="4250783"/>
                  </a:cubicBezTo>
                  <a:cubicBezTo>
                    <a:pt x="380558" y="4297025"/>
                    <a:pt x="405982" y="4342366"/>
                    <a:pt x="432715" y="4387063"/>
                  </a:cubicBezTo>
                  <a:cubicBezTo>
                    <a:pt x="459841" y="4431630"/>
                    <a:pt x="488803" y="4475554"/>
                    <a:pt x="518943" y="4518962"/>
                  </a:cubicBezTo>
                  <a:cubicBezTo>
                    <a:pt x="580011" y="4605521"/>
                    <a:pt x="647893" y="4689504"/>
                    <a:pt x="718133" y="4773874"/>
                  </a:cubicBezTo>
                  <a:cubicBezTo>
                    <a:pt x="788374" y="4858372"/>
                    <a:pt x="861760" y="4942871"/>
                    <a:pt x="933704" y="5030717"/>
                  </a:cubicBezTo>
                  <a:cubicBezTo>
                    <a:pt x="969742" y="5074512"/>
                    <a:pt x="1005387" y="5119337"/>
                    <a:pt x="1040900" y="5164806"/>
                  </a:cubicBezTo>
                  <a:lnTo>
                    <a:pt x="1092401" y="5230628"/>
                  </a:lnTo>
                  <a:cubicBezTo>
                    <a:pt x="1109306" y="5251624"/>
                    <a:pt x="1125425" y="5273135"/>
                    <a:pt x="1142854" y="5293615"/>
                  </a:cubicBezTo>
                  <a:cubicBezTo>
                    <a:pt x="1278880" y="5460293"/>
                    <a:pt x="1426438" y="5613704"/>
                    <a:pt x="1576354" y="5759128"/>
                  </a:cubicBezTo>
                  <a:cubicBezTo>
                    <a:pt x="1651706" y="5831519"/>
                    <a:pt x="1728368" y="5901461"/>
                    <a:pt x="1806865" y="5968571"/>
                  </a:cubicBezTo>
                  <a:cubicBezTo>
                    <a:pt x="1885362" y="6035680"/>
                    <a:pt x="1965299" y="6100599"/>
                    <a:pt x="2048253" y="6161654"/>
                  </a:cubicBezTo>
                  <a:cubicBezTo>
                    <a:pt x="2213502" y="6284022"/>
                    <a:pt x="2391724" y="6393380"/>
                    <a:pt x="2587506" y="6467059"/>
                  </a:cubicBezTo>
                  <a:cubicBezTo>
                    <a:pt x="2685137" y="6503898"/>
                    <a:pt x="2786304" y="6532106"/>
                    <a:pt x="2889176" y="6553360"/>
                  </a:cubicBezTo>
                  <a:lnTo>
                    <a:pt x="2929698" y="6561326"/>
                  </a:lnTo>
                  <a:lnTo>
                    <a:pt x="1816374" y="6561326"/>
                  </a:lnTo>
                  <a:lnTo>
                    <a:pt x="1787601" y="6545761"/>
                  </a:lnTo>
                  <a:cubicBezTo>
                    <a:pt x="1577272" y="6422749"/>
                    <a:pt x="1389483" y="6266761"/>
                    <a:pt x="1225544" y="6094158"/>
                  </a:cubicBezTo>
                  <a:cubicBezTo>
                    <a:pt x="1143116" y="6007986"/>
                    <a:pt x="1068158" y="5916274"/>
                    <a:pt x="997654" y="5822374"/>
                  </a:cubicBezTo>
                  <a:cubicBezTo>
                    <a:pt x="927546" y="5728086"/>
                    <a:pt x="860842" y="5632381"/>
                    <a:pt x="798596" y="5534615"/>
                  </a:cubicBezTo>
                  <a:cubicBezTo>
                    <a:pt x="782608" y="5510399"/>
                    <a:pt x="767537" y="5485797"/>
                    <a:pt x="752075" y="5461324"/>
                  </a:cubicBezTo>
                  <a:lnTo>
                    <a:pt x="707650" y="5390221"/>
                  </a:lnTo>
                  <a:cubicBezTo>
                    <a:pt x="679213" y="5344237"/>
                    <a:pt x="649728" y="5298638"/>
                    <a:pt x="619980" y="5252396"/>
                  </a:cubicBezTo>
                  <a:lnTo>
                    <a:pt x="438349" y="4970822"/>
                  </a:lnTo>
                  <a:cubicBezTo>
                    <a:pt x="377413" y="4874860"/>
                    <a:pt x="317263" y="4776064"/>
                    <a:pt x="261044" y="4673145"/>
                  </a:cubicBezTo>
                  <a:cubicBezTo>
                    <a:pt x="233000" y="4621622"/>
                    <a:pt x="205874" y="4569197"/>
                    <a:pt x="181107" y="4515356"/>
                  </a:cubicBezTo>
                  <a:cubicBezTo>
                    <a:pt x="156470" y="4461385"/>
                    <a:pt x="133537" y="4406385"/>
                    <a:pt x="113224" y="4350223"/>
                  </a:cubicBezTo>
                  <a:cubicBezTo>
                    <a:pt x="93305" y="4293934"/>
                    <a:pt x="75614" y="4236872"/>
                    <a:pt x="61199" y="4178908"/>
                  </a:cubicBezTo>
                  <a:cubicBezTo>
                    <a:pt x="54385" y="4149927"/>
                    <a:pt x="47440" y="4120815"/>
                    <a:pt x="41804" y="4091577"/>
                  </a:cubicBezTo>
                  <a:lnTo>
                    <a:pt x="33287" y="4047781"/>
                  </a:lnTo>
                  <a:lnTo>
                    <a:pt x="26209" y="4003858"/>
                  </a:lnTo>
                  <a:cubicBezTo>
                    <a:pt x="7732" y="3886643"/>
                    <a:pt x="0" y="3768783"/>
                    <a:pt x="0" y="3651953"/>
                  </a:cubicBezTo>
                  <a:cubicBezTo>
                    <a:pt x="524" y="3422031"/>
                    <a:pt x="25030" y="3192109"/>
                    <a:pt x="72731" y="2966307"/>
                  </a:cubicBezTo>
                  <a:cubicBezTo>
                    <a:pt x="120301" y="2740634"/>
                    <a:pt x="193163" y="2519343"/>
                    <a:pt x="291316" y="2309385"/>
                  </a:cubicBezTo>
                  <a:cubicBezTo>
                    <a:pt x="488540" y="1889469"/>
                    <a:pt x="774352" y="1513736"/>
                    <a:pt x="1110878" y="1193776"/>
                  </a:cubicBezTo>
                  <a:cubicBezTo>
                    <a:pt x="1279535" y="1033797"/>
                    <a:pt x="1461821" y="887856"/>
                    <a:pt x="1654327" y="756730"/>
                  </a:cubicBezTo>
                  <a:cubicBezTo>
                    <a:pt x="1847096" y="625732"/>
                    <a:pt x="2049956" y="509031"/>
                    <a:pt x="2261727" y="409720"/>
                  </a:cubicBezTo>
                  <a:cubicBezTo>
                    <a:pt x="2685792" y="212515"/>
                    <a:pt x="3142357" y="82162"/>
                    <a:pt x="3610060" y="27032"/>
                  </a:cubicBezTo>
                  <a:cubicBezTo>
                    <a:pt x="3785399" y="6647"/>
                    <a:pt x="3962657" y="-2144"/>
                    <a:pt x="4139342" y="44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4" name="Google Shape;1054;p16"/>
            <p:cNvSpPr/>
            <p:nvPr/>
          </p:nvSpPr>
          <p:spPr>
            <a:xfrm>
              <a:off x="5870322" y="353119"/>
              <a:ext cx="6321679" cy="6521594"/>
            </a:xfrm>
            <a:custGeom>
              <a:avLst/>
              <a:gdLst/>
              <a:ahLst/>
              <a:cxnLst/>
              <a:rect l="l" t="t" r="r" b="b"/>
              <a:pathLst>
                <a:path w="6321679" h="6521594" extrusionOk="0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1866928"/>
                  </a:lnTo>
                  <a:lnTo>
                    <a:pt x="6212358" y="1689281"/>
                  </a:lnTo>
                  <a:cubicBezTo>
                    <a:pt x="6161484" y="1615222"/>
                    <a:pt x="6107295" y="1544427"/>
                    <a:pt x="6049880" y="1477173"/>
                  </a:cubicBezTo>
                  <a:cubicBezTo>
                    <a:pt x="5825135" y="1214018"/>
                    <a:pt x="5555573" y="1009470"/>
                    <a:pt x="5248663" y="869327"/>
                  </a:cubicBezTo>
                  <a:cubicBezTo>
                    <a:pt x="4921178" y="719909"/>
                    <a:pt x="4551627" y="644042"/>
                    <a:pt x="4150102" y="644042"/>
                  </a:cubicBezTo>
                  <a:cubicBezTo>
                    <a:pt x="3724203" y="644042"/>
                    <a:pt x="3292799" y="725448"/>
                    <a:pt x="2867946" y="886459"/>
                  </a:cubicBezTo>
                  <a:cubicBezTo>
                    <a:pt x="2454234" y="1042832"/>
                    <a:pt x="2060440" y="1273141"/>
                    <a:pt x="1728892" y="1552397"/>
                  </a:cubicBezTo>
                  <a:cubicBezTo>
                    <a:pt x="1391580" y="1836419"/>
                    <a:pt x="1126473" y="2159600"/>
                    <a:pt x="941043" y="2512664"/>
                  </a:cubicBezTo>
                  <a:cubicBezTo>
                    <a:pt x="751551" y="2873583"/>
                    <a:pt x="655362" y="3249575"/>
                    <a:pt x="655362" y="3630204"/>
                  </a:cubicBezTo>
                  <a:cubicBezTo>
                    <a:pt x="655362" y="4013537"/>
                    <a:pt x="808817" y="4237405"/>
                    <a:pt x="1128177" y="4667883"/>
                  </a:cubicBezTo>
                  <a:cubicBezTo>
                    <a:pt x="1205232" y="4771702"/>
                    <a:pt x="1284908" y="4879129"/>
                    <a:pt x="1366419" y="4997246"/>
                  </a:cubicBezTo>
                  <a:cubicBezTo>
                    <a:pt x="1989282" y="5899677"/>
                    <a:pt x="2657880" y="6284685"/>
                    <a:pt x="3601937" y="6284685"/>
                  </a:cubicBezTo>
                  <a:cubicBezTo>
                    <a:pt x="4221523" y="6284685"/>
                    <a:pt x="4676122" y="5971036"/>
                    <a:pt x="5298985" y="5492643"/>
                  </a:cubicBezTo>
                  <a:cubicBezTo>
                    <a:pt x="5368571" y="5439187"/>
                    <a:pt x="5438156" y="5386375"/>
                    <a:pt x="5505513" y="5335367"/>
                  </a:cubicBezTo>
                  <a:cubicBezTo>
                    <a:pt x="5779335" y="5127761"/>
                    <a:pt x="6041730" y="4928776"/>
                    <a:pt x="6252618" y="4722492"/>
                  </a:cubicBezTo>
                  <a:lnTo>
                    <a:pt x="6321679" y="4651477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5" name="Google Shape;1055;p16"/>
            <p:cNvSpPr/>
            <p:nvPr/>
          </p:nvSpPr>
          <p:spPr>
            <a:xfrm>
              <a:off x="5870322" y="353119"/>
              <a:ext cx="6321679" cy="6521594"/>
            </a:xfrm>
            <a:custGeom>
              <a:avLst/>
              <a:gdLst/>
              <a:ahLst/>
              <a:cxnLst/>
              <a:rect l="l" t="t" r="r" b="b"/>
              <a:pathLst>
                <a:path w="6321679" h="6521594" extrusionOk="0">
                  <a:moveTo>
                    <a:pt x="4150102" y="0"/>
                  </a:moveTo>
                  <a:cubicBezTo>
                    <a:pt x="4918148" y="0"/>
                    <a:pt x="5569597" y="228540"/>
                    <a:pt x="6083891" y="619943"/>
                  </a:cubicBezTo>
                  <a:lnTo>
                    <a:pt x="6321679" y="822247"/>
                  </a:lnTo>
                  <a:lnTo>
                    <a:pt x="6321679" y="2150195"/>
                  </a:lnTo>
                  <a:lnTo>
                    <a:pt x="6241288" y="1985338"/>
                  </a:lnTo>
                  <a:cubicBezTo>
                    <a:pt x="6156788" y="1831195"/>
                    <a:pt x="6059249" y="1688709"/>
                    <a:pt x="5949367" y="1559997"/>
                  </a:cubicBezTo>
                  <a:cubicBezTo>
                    <a:pt x="5737073" y="1311397"/>
                    <a:pt x="5482843" y="1118314"/>
                    <a:pt x="5193362" y="986156"/>
                  </a:cubicBezTo>
                  <a:cubicBezTo>
                    <a:pt x="4883437" y="844596"/>
                    <a:pt x="4532365" y="772850"/>
                    <a:pt x="4150102" y="772850"/>
                  </a:cubicBezTo>
                  <a:cubicBezTo>
                    <a:pt x="3746218" y="772850"/>
                    <a:pt x="3319008" y="853613"/>
                    <a:pt x="2914861" y="1006637"/>
                  </a:cubicBezTo>
                  <a:cubicBezTo>
                    <a:pt x="2515039" y="1157857"/>
                    <a:pt x="2134350" y="1380438"/>
                    <a:pt x="1814073" y="1650163"/>
                  </a:cubicBezTo>
                  <a:cubicBezTo>
                    <a:pt x="1494190" y="1919502"/>
                    <a:pt x="1232622" y="2238173"/>
                    <a:pt x="1057412" y="2571657"/>
                  </a:cubicBezTo>
                  <a:cubicBezTo>
                    <a:pt x="877486" y="2914158"/>
                    <a:pt x="786277" y="3270313"/>
                    <a:pt x="786277" y="3630204"/>
                  </a:cubicBezTo>
                  <a:cubicBezTo>
                    <a:pt x="786277" y="3974121"/>
                    <a:pt x="923483" y="4173646"/>
                    <a:pt x="1233931" y="4592016"/>
                  </a:cubicBezTo>
                  <a:cubicBezTo>
                    <a:pt x="1311641" y="4696736"/>
                    <a:pt x="1391972" y="4805064"/>
                    <a:pt x="1474795" y="4924985"/>
                  </a:cubicBezTo>
                  <a:cubicBezTo>
                    <a:pt x="1767682" y="5349278"/>
                    <a:pt x="2068172" y="5650948"/>
                    <a:pt x="2393691" y="5846995"/>
                  </a:cubicBezTo>
                  <a:cubicBezTo>
                    <a:pt x="2738735" y="6054891"/>
                    <a:pt x="3133971" y="6155876"/>
                    <a:pt x="3601805" y="6155876"/>
                  </a:cubicBezTo>
                  <a:cubicBezTo>
                    <a:pt x="3867305" y="6155876"/>
                    <a:pt x="4114196" y="6093405"/>
                    <a:pt x="4378909" y="5959186"/>
                  </a:cubicBezTo>
                  <a:cubicBezTo>
                    <a:pt x="4650699" y="5821362"/>
                    <a:pt x="4919737" y="5620421"/>
                    <a:pt x="5218129" y="5391271"/>
                  </a:cubicBezTo>
                  <a:cubicBezTo>
                    <a:pt x="5288107" y="5337558"/>
                    <a:pt x="5357824" y="5284617"/>
                    <a:pt x="5425313" y="5233481"/>
                  </a:cubicBezTo>
                  <a:cubicBezTo>
                    <a:pt x="5739037" y="4995556"/>
                    <a:pt x="6037512" y="4769168"/>
                    <a:pt x="6254366" y="4534301"/>
                  </a:cubicBezTo>
                  <a:lnTo>
                    <a:pt x="6321679" y="4456641"/>
                  </a:lnTo>
                  <a:lnTo>
                    <a:pt x="6321679" y="5523097"/>
                  </a:lnTo>
                  <a:lnTo>
                    <a:pt x="6024428" y="5754969"/>
                  </a:lnTo>
                  <a:cubicBezTo>
                    <a:pt x="5918395" y="5835747"/>
                    <a:pt x="5810491" y="5916953"/>
                    <a:pt x="5702345" y="6000018"/>
                  </a:cubicBezTo>
                  <a:cubicBezTo>
                    <a:pt x="5466020" y="6181541"/>
                    <a:pt x="5232938" y="6357503"/>
                    <a:pt x="4988380" y="6506549"/>
                  </a:cubicBezTo>
                  <a:lnTo>
                    <a:pt x="4961490" y="6521594"/>
                  </a:lnTo>
                  <a:lnTo>
                    <a:pt x="2011326" y="6521594"/>
                  </a:lnTo>
                  <a:lnTo>
                    <a:pt x="1982893" y="6505768"/>
                  </a:lnTo>
                  <a:cubicBezTo>
                    <a:pt x="1531799" y="6233999"/>
                    <a:pt x="1157400" y="5841520"/>
                    <a:pt x="824149" y="5358682"/>
                  </a:cubicBezTo>
                  <a:cubicBezTo>
                    <a:pt x="424196" y="4779302"/>
                    <a:pt x="0" y="4381929"/>
                    <a:pt x="0" y="3630075"/>
                  </a:cubicBezTo>
                  <a:cubicBezTo>
                    <a:pt x="0" y="1625174"/>
                    <a:pt x="2089794" y="0"/>
                    <a:pt x="4150102" y="0"/>
                  </a:cubicBezTo>
                  <a:close/>
                </a:path>
              </a:pathLst>
            </a:custGeom>
            <a:gradFill>
              <a:gsLst>
                <a:gs pos="0">
                  <a:srgbClr val="FFFFFF">
                    <a:alpha val="9411"/>
                  </a:srgbClr>
                </a:gs>
                <a:gs pos="2000">
                  <a:srgbClr val="FFFFFF">
                    <a:alpha val="9411"/>
                  </a:srgbClr>
                </a:gs>
                <a:gs pos="16000">
                  <a:srgbClr val="70AD47">
                    <a:alpha val="9411"/>
                  </a:srgbClr>
                </a:gs>
                <a:gs pos="85000">
                  <a:srgbClr val="4472C4">
                    <a:alpha val="9411"/>
                  </a:srgbClr>
                </a:gs>
                <a:gs pos="100000">
                  <a:srgbClr val="FFFFFF">
                    <a:alpha val="9411"/>
                  </a:srgbClr>
                </a:gs>
              </a:gsLst>
              <a:lin ang="12000000" scaled="0"/>
            </a:gra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800"/>
                <a:buFont typeface="Arial"/>
                <a:buNone/>
              </a:pPr>
              <a:endParaRPr sz="18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056" name="Google Shape;1056;p16" descr="Resultado de imagen para mitos salvadoreños"/>
          <p:cNvPicPr preferRelativeResize="0"/>
          <p:nvPr/>
        </p:nvPicPr>
        <p:blipFill rotWithShape="1">
          <a:blip r:embed="rId3">
            <a:alphaModFix/>
          </a:blip>
          <a:srcRect l="34478" r="26077" b="1"/>
          <a:stretch/>
        </p:blipFill>
        <p:spPr>
          <a:xfrm>
            <a:off x="5722816" y="2422912"/>
            <a:ext cx="2588507" cy="2750212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057" name="Google Shape;1057;p16"/>
          <p:cNvGrpSpPr/>
          <p:nvPr/>
        </p:nvGrpSpPr>
        <p:grpSpPr>
          <a:xfrm>
            <a:off x="631429" y="2422892"/>
            <a:ext cx="3518609" cy="3351057"/>
            <a:chOff x="27925" y="1209"/>
            <a:chExt cx="3518609" cy="3351057"/>
          </a:xfrm>
        </p:grpSpPr>
        <p:sp>
          <p:nvSpPr>
            <p:cNvPr id="1058" name="Google Shape;1058;p16"/>
            <p:cNvSpPr/>
            <p:nvPr/>
          </p:nvSpPr>
          <p:spPr>
            <a:xfrm>
              <a:off x="27925" y="1209"/>
              <a:ext cx="1675528" cy="1005317"/>
            </a:xfrm>
            <a:prstGeom prst="rect">
              <a:avLst/>
            </a:prstGeom>
            <a:gradFill>
              <a:gsLst>
                <a:gs pos="0">
                  <a:srgbClr val="6EA5DA"/>
                </a:gs>
                <a:gs pos="50000">
                  <a:srgbClr val="529BDA"/>
                </a:gs>
                <a:gs pos="100000">
                  <a:srgbClr val="4188C8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59" name="Google Shape;1059;p16"/>
            <p:cNvSpPr txBox="1"/>
            <p:nvPr/>
          </p:nvSpPr>
          <p:spPr>
            <a:xfrm>
              <a:off x="27925" y="1209"/>
              <a:ext cx="1675528" cy="10053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57150" rIns="57150" bIns="57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Arial"/>
                <a:buNone/>
              </a:pPr>
              <a:r>
                <a:rPr lang="es-SV" sz="15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Son solo para personas con CÁNCER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0" name="Google Shape;1060;p16"/>
            <p:cNvSpPr/>
            <p:nvPr/>
          </p:nvSpPr>
          <p:spPr>
            <a:xfrm>
              <a:off x="1871006" y="1209"/>
              <a:ext cx="1675528" cy="1005317"/>
            </a:xfrm>
            <a:prstGeom prst="rect">
              <a:avLst/>
            </a:prstGeom>
            <a:gradFill>
              <a:gsLst>
                <a:gs pos="0">
                  <a:srgbClr val="69D0D1"/>
                </a:gs>
                <a:gs pos="50000">
                  <a:srgbClr val="4AD0D2"/>
                </a:gs>
                <a:gs pos="100000">
                  <a:srgbClr val="3ABFC0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1" name="Google Shape;1061;p16"/>
            <p:cNvSpPr txBox="1"/>
            <p:nvPr/>
          </p:nvSpPr>
          <p:spPr>
            <a:xfrm>
              <a:off x="1871006" y="1209"/>
              <a:ext cx="1675528" cy="10053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57150" rIns="57150" bIns="57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Arial"/>
                <a:buNone/>
              </a:pPr>
              <a:r>
                <a:rPr lang="es-SV" sz="15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Si me refieren a Cuidados Paliativos es que estoy por morir 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2" name="Google Shape;1062;p16"/>
            <p:cNvSpPr/>
            <p:nvPr/>
          </p:nvSpPr>
          <p:spPr>
            <a:xfrm>
              <a:off x="27925" y="1174079"/>
              <a:ext cx="1675528" cy="1005317"/>
            </a:xfrm>
            <a:prstGeom prst="rect">
              <a:avLst/>
            </a:prstGeom>
            <a:gradFill>
              <a:gsLst>
                <a:gs pos="0">
                  <a:srgbClr val="65C998"/>
                </a:gs>
                <a:gs pos="50000">
                  <a:srgbClr val="46C78C"/>
                </a:gs>
                <a:gs pos="100000">
                  <a:srgbClr val="35B87B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3" name="Google Shape;1063;p16"/>
            <p:cNvSpPr txBox="1"/>
            <p:nvPr/>
          </p:nvSpPr>
          <p:spPr>
            <a:xfrm>
              <a:off x="27925" y="1174079"/>
              <a:ext cx="1675528" cy="10053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57150" rIns="57150" bIns="57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Arial"/>
                <a:buNone/>
              </a:pPr>
              <a:r>
                <a:rPr lang="es-SV" sz="15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Si me indican morfina me voy a volver adicto.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4" name="Google Shape;1064;p16"/>
            <p:cNvSpPr/>
            <p:nvPr/>
          </p:nvSpPr>
          <p:spPr>
            <a:xfrm>
              <a:off x="1871006" y="1174079"/>
              <a:ext cx="1675528" cy="1005317"/>
            </a:xfrm>
            <a:prstGeom prst="rect">
              <a:avLst/>
            </a:prstGeom>
            <a:gradFill>
              <a:gsLst>
                <a:gs pos="0">
                  <a:srgbClr val="60C165"/>
                </a:gs>
                <a:gs pos="50000">
                  <a:srgbClr val="3FBF47"/>
                </a:gs>
                <a:gs pos="100000">
                  <a:srgbClr val="32AE3A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5" name="Google Shape;1065;p16"/>
            <p:cNvSpPr txBox="1"/>
            <p:nvPr/>
          </p:nvSpPr>
          <p:spPr>
            <a:xfrm>
              <a:off x="1871006" y="1174079"/>
              <a:ext cx="1675528" cy="10053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57150" rIns="57150" bIns="57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Arial"/>
                <a:buNone/>
              </a:pPr>
              <a:r>
                <a:rPr lang="es-SV" sz="15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Los paliativistas ayudan en eutanasia y suicidio asistido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6" name="Google Shape;1066;p16"/>
            <p:cNvSpPr/>
            <p:nvPr/>
          </p:nvSpPr>
          <p:spPr>
            <a:xfrm>
              <a:off x="949466" y="2346949"/>
              <a:ext cx="1675528" cy="1005317"/>
            </a:xfrm>
            <a:prstGeom prst="rect">
              <a:avLst/>
            </a:prstGeom>
            <a:gradFill>
              <a:gsLst>
                <a:gs pos="0">
                  <a:srgbClr val="7EB55F"/>
                </a:gs>
                <a:gs pos="50000">
                  <a:srgbClr val="6EB03F"/>
                </a:gs>
                <a:gs pos="100000">
                  <a:srgbClr val="5F9F34"/>
                </a:gs>
              </a:gsLst>
              <a:lin ang="5400000" scaled="0"/>
            </a:gra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67" name="Google Shape;1067;p16"/>
            <p:cNvSpPr txBox="1"/>
            <p:nvPr/>
          </p:nvSpPr>
          <p:spPr>
            <a:xfrm>
              <a:off x="949466" y="2346949"/>
              <a:ext cx="1675528" cy="100531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57150" tIns="57150" rIns="57150" bIns="57150" anchor="ctr" anchorCtr="0">
              <a:noAutofit/>
            </a:bodyPr>
            <a:lstStyle/>
            <a:p>
              <a:pPr marL="0" marR="0" lvl="0" indent="0" algn="ctr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500"/>
                <a:buFont typeface="Arial"/>
                <a:buNone/>
              </a:pPr>
              <a:r>
                <a:rPr lang="es-SV" sz="1500" b="0" i="0" u="none" strike="noStrike" cap="none">
                  <a:solidFill>
                    <a:schemeClr val="lt1"/>
                  </a:solidFill>
                  <a:latin typeface="Arial"/>
                  <a:ea typeface="Arial"/>
                  <a:cs typeface="Arial"/>
                  <a:sym typeface="Arial"/>
                </a:rPr>
                <a:t>La morfina me acelera la muerte</a:t>
              </a: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1068" name="Google Shape;1068;p16"/>
          <p:cNvPicPr preferRelativeResize="0"/>
          <p:nvPr/>
        </p:nvPicPr>
        <p:blipFill rotWithShape="1">
          <a:blip r:embed="rId4">
            <a:alphaModFix/>
          </a:blip>
          <a:srcRect r="8390" b="35983"/>
          <a:stretch/>
        </p:blipFill>
        <p:spPr>
          <a:xfrm>
            <a:off x="8003525" y="6085700"/>
            <a:ext cx="889200" cy="698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p12"/>
          <p:cNvSpPr txBox="1">
            <a:spLocks noGrp="1"/>
          </p:cNvSpPr>
          <p:nvPr>
            <p:ph type="body" idx="1"/>
          </p:nvPr>
        </p:nvSpPr>
        <p:spPr>
          <a:xfrm>
            <a:off x="4172586" y="773128"/>
            <a:ext cx="4413176" cy="21602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●"/>
            </a:pPr>
            <a:r>
              <a:rPr lang="es-SV" b="1"/>
              <a:t>Los CP afirman la vida y consideran el morir como un proceso natural, no prolongan ni aceleran la muerte.</a:t>
            </a:r>
            <a:endParaRPr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b="1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b="1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1200"/>
              </a:spcAft>
              <a:buClr>
                <a:schemeClr val="dk1"/>
              </a:buClr>
              <a:buSzPts val="2800"/>
              <a:buNone/>
            </a:pPr>
            <a:endParaRPr b="1"/>
          </a:p>
        </p:txBody>
      </p:sp>
      <p:pic>
        <p:nvPicPr>
          <p:cNvPr id="1074" name="Google Shape;1074;p12"/>
          <p:cNvPicPr preferRelativeResize="0"/>
          <p:nvPr/>
        </p:nvPicPr>
        <p:blipFill rotWithShape="1">
          <a:blip r:embed="rId3">
            <a:alphaModFix/>
          </a:blip>
          <a:srcRect l="30688" t="28957" r="36984" b="38126"/>
          <a:stretch/>
        </p:blipFill>
        <p:spPr>
          <a:xfrm>
            <a:off x="323528" y="692696"/>
            <a:ext cx="3828882" cy="21918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5" name="Google Shape;1075;p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499991" y="3599401"/>
            <a:ext cx="4213051" cy="2376264"/>
          </a:xfrm>
          <a:prstGeom prst="rect">
            <a:avLst/>
          </a:prstGeom>
          <a:noFill/>
          <a:ln>
            <a:noFill/>
          </a:ln>
        </p:spPr>
      </p:pic>
      <p:sp>
        <p:nvSpPr>
          <p:cNvPr id="1076" name="Google Shape;1076;p12"/>
          <p:cNvSpPr txBox="1"/>
          <p:nvPr/>
        </p:nvSpPr>
        <p:spPr>
          <a:xfrm>
            <a:off x="0" y="2524552"/>
            <a:ext cx="4752528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274320" marR="0" lvl="0" indent="-16764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Noto Sans Symbols"/>
              <a:buNone/>
            </a:pPr>
            <a:endParaRPr sz="2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74320" marR="0" lvl="0" indent="-16764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Noto Sans Symbols"/>
              <a:buNone/>
            </a:pPr>
            <a:endParaRPr sz="2400" b="1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274320" marR="0" lvl="0" indent="-27432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1680"/>
              <a:buFont typeface="Noto Sans Symbols"/>
              <a:buChar char="🞆"/>
            </a:pPr>
            <a:r>
              <a:rPr lang="es-SV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Ofrecen un sistema de apoyo para ayudar a los pacientes a   </a:t>
            </a:r>
            <a:r>
              <a:rPr lang="es-SV" sz="3600" b="1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vivir </a:t>
            </a:r>
            <a:r>
              <a:rPr lang="es-SV" sz="36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SV" sz="2400" b="1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tan activamente como sea posible hasta su muerte y a sus familiares.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77" name="Google Shape;1077;p12"/>
          <p:cNvPicPr preferRelativeResize="0"/>
          <p:nvPr/>
        </p:nvPicPr>
        <p:blipFill rotWithShape="1">
          <a:blip r:embed="rId5">
            <a:alphaModFix/>
          </a:blip>
          <a:srcRect r="8390" b="35983"/>
          <a:stretch/>
        </p:blipFill>
        <p:spPr>
          <a:xfrm>
            <a:off x="8003525" y="6085700"/>
            <a:ext cx="889200" cy="698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2" name="Google Shape;1082;p17"/>
          <p:cNvPicPr preferRelativeResize="0"/>
          <p:nvPr/>
        </p:nvPicPr>
        <p:blipFill rotWithShape="1">
          <a:blip r:embed="rId3">
            <a:alphaModFix/>
          </a:blip>
          <a:srcRect b="54564"/>
          <a:stretch/>
        </p:blipFill>
        <p:spPr>
          <a:xfrm>
            <a:off x="302608" y="260648"/>
            <a:ext cx="4942994" cy="3587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3" name="Google Shape;1083;p17"/>
          <p:cNvPicPr preferRelativeResize="0"/>
          <p:nvPr/>
        </p:nvPicPr>
        <p:blipFill rotWithShape="1">
          <a:blip r:embed="rId4">
            <a:alphaModFix/>
          </a:blip>
          <a:srcRect t="55362"/>
          <a:stretch/>
        </p:blipFill>
        <p:spPr>
          <a:xfrm>
            <a:off x="4211960" y="3106331"/>
            <a:ext cx="4704978" cy="358754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4" name="Google Shape;1084;p17"/>
          <p:cNvPicPr preferRelativeResize="0"/>
          <p:nvPr/>
        </p:nvPicPr>
        <p:blipFill rotWithShape="1">
          <a:blip r:embed="rId5">
            <a:alphaModFix/>
          </a:blip>
          <a:srcRect r="8390" b="35983"/>
          <a:stretch/>
        </p:blipFill>
        <p:spPr>
          <a:xfrm>
            <a:off x="8116800" y="6085700"/>
            <a:ext cx="889200" cy="698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  <p:transition spd="slow">
    <p:fade thruBlk="1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9" name="Google Shape;1089;g31067b03f0a_0_139"/>
          <p:cNvSpPr/>
          <p:nvPr/>
        </p:nvSpPr>
        <p:spPr>
          <a:xfrm>
            <a:off x="308344" y="1274595"/>
            <a:ext cx="3939900" cy="5253000"/>
          </a:xfrm>
          <a:prstGeom prst="ellipse">
            <a:avLst/>
          </a:prstGeom>
          <a:solidFill>
            <a:srgbClr val="1F38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1F386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0" name="Google Shape;1090;g31067b03f0a_0_139"/>
          <p:cNvSpPr txBox="1">
            <a:spLocks noGrp="1"/>
          </p:cNvSpPr>
          <p:nvPr>
            <p:ph type="title"/>
          </p:nvPr>
        </p:nvSpPr>
        <p:spPr>
          <a:xfrm>
            <a:off x="199245" y="49625"/>
            <a:ext cx="8636400" cy="13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F3864"/>
              </a:buClr>
              <a:buSzPts val="3778"/>
              <a:buFont typeface="Calibri"/>
              <a:buNone/>
            </a:pPr>
            <a:r>
              <a:rPr lang="es-SV" sz="3400" b="1">
                <a:solidFill>
                  <a:srgbClr val="1F3864"/>
                </a:solidFill>
              </a:rPr>
              <a:t>Unidades y Equipos de abordaje de Cuidados paliativos de la </a:t>
            </a:r>
            <a:r>
              <a:rPr lang="es-SV" sz="3400" b="1" u="sng">
                <a:solidFill>
                  <a:srgbClr val="1F3864"/>
                </a:solidFill>
              </a:rPr>
              <a:t>Región de Salud Occidental </a:t>
            </a:r>
            <a:endParaRPr u="sng"/>
          </a:p>
        </p:txBody>
      </p:sp>
      <p:sp>
        <p:nvSpPr>
          <p:cNvPr id="1091" name="Google Shape;1091;g31067b03f0a_0_139"/>
          <p:cNvSpPr txBox="1"/>
          <p:nvPr/>
        </p:nvSpPr>
        <p:spPr>
          <a:xfrm>
            <a:off x="4248250" y="1671450"/>
            <a:ext cx="45876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SV" sz="1800" b="1" i="0" u="none" strike="noStrike" cap="none">
                <a:solidFill>
                  <a:srgbClr val="1F3864"/>
                </a:solidFill>
              </a:rPr>
              <a:t>AÑO 2013</a:t>
            </a:r>
            <a:endParaRPr sz="1400" b="1" i="0" u="none" strike="noStrike" cap="none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SV" sz="1800" b="0" i="0" u="none" strike="noStrike" cap="none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rPr>
              <a:t>Hospital Nacional San Juan de Dios de Santa Ana.</a:t>
            </a:r>
            <a:endParaRPr sz="1800" b="0" i="0" u="none" strike="noStrike" cap="none">
              <a:solidFill>
                <a:srgbClr val="2E75B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2" name="Google Shape;1092;g31067b03f0a_0_139"/>
          <p:cNvSpPr txBox="1"/>
          <p:nvPr/>
        </p:nvSpPr>
        <p:spPr>
          <a:xfrm>
            <a:off x="4248325" y="2524925"/>
            <a:ext cx="45876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SV" sz="1800" b="1" i="0" u="none" strike="noStrike" cap="none">
                <a:solidFill>
                  <a:srgbClr val="1F3864"/>
                </a:solidFill>
              </a:rPr>
              <a:t>AÑO 2019</a:t>
            </a:r>
            <a:endParaRPr sz="1400" b="1" i="0" u="none" strike="noStrike" cap="none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SV" sz="1800" b="0" i="0" u="none" strike="noStrike" cap="none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rPr>
              <a:t>Hospital Nacional de Ahuachapán.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SV" sz="1800" b="0" i="0" u="none" strike="noStrike" cap="none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rPr>
              <a:t>Hospital Nacional de Sonsonate.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SV" sz="1800" b="0" i="0" u="none" strike="noStrike" cap="none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rPr>
              <a:t>Hospital Nacional de Metapán.</a:t>
            </a:r>
            <a:endParaRPr sz="1800" b="0" i="0" u="none" strike="noStrike" cap="none">
              <a:solidFill>
                <a:srgbClr val="2E75B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3" name="Google Shape;1093;g31067b03f0a_0_139"/>
          <p:cNvSpPr txBox="1"/>
          <p:nvPr/>
        </p:nvSpPr>
        <p:spPr>
          <a:xfrm>
            <a:off x="4341300" y="3877475"/>
            <a:ext cx="44946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SV" sz="1800" b="1" i="0" u="none" strike="noStrike" cap="none">
                <a:solidFill>
                  <a:srgbClr val="1F3864"/>
                </a:solidFill>
              </a:rPr>
              <a:t>AÑO 2022</a:t>
            </a:r>
            <a:endParaRPr sz="1400" b="1" i="0" u="none" strike="noStrike" cap="none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SV" sz="1800" b="0" i="0" u="none" strike="noStrike" cap="none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rPr>
              <a:t>Hospital Nacional de Chalchuapa.</a:t>
            </a:r>
            <a:endParaRPr sz="1800" b="0" i="0" u="none" strike="noStrike" cap="none">
              <a:solidFill>
                <a:srgbClr val="2E75B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94" name="Google Shape;1094;g31067b03f0a_0_139"/>
          <p:cNvSpPr txBox="1"/>
          <p:nvPr/>
        </p:nvSpPr>
        <p:spPr>
          <a:xfrm>
            <a:off x="4341300" y="4729175"/>
            <a:ext cx="44946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SV" sz="1800" b="1" i="0" u="none" strike="noStrike" cap="none">
                <a:solidFill>
                  <a:srgbClr val="1F3864"/>
                </a:solidFill>
              </a:rPr>
              <a:t>AÑO 2023</a:t>
            </a:r>
            <a:r>
              <a:rPr lang="es-SV" sz="1800" b="0" i="0" u="none" strike="noStrike" cap="none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 – junio y diciembre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SV" sz="1800" b="0" i="0" u="none" strike="noStrike" cap="none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rPr>
              <a:t>Unidad de Salud Especializada Dr. Tomás Pineda Martínez.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SV" sz="1800" b="0" i="0" u="none" strike="noStrike" cap="none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rPr>
              <a:t>Unidad de Salud San Rafael.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SV" sz="1800" b="0" i="0" u="none" strike="noStrike" cap="none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rPr>
              <a:t>Unidad de Salud Especializada de Sonzacate</a:t>
            </a:r>
            <a:endParaRPr sz="1800" b="0" i="0" u="none" strike="noStrike" cap="none">
              <a:solidFill>
                <a:srgbClr val="222A35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SV" sz="1800" b="0" i="0" u="none" strike="noStrike" cap="none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rPr>
              <a:t>Unidad de Salud Acajutla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SV" sz="1800" b="0" i="0" u="none" strike="noStrike" cap="none">
                <a:solidFill>
                  <a:srgbClr val="222A35"/>
                </a:solidFill>
                <a:latin typeface="Calibri"/>
                <a:ea typeface="Calibri"/>
                <a:cs typeface="Calibri"/>
                <a:sym typeface="Calibri"/>
              </a:rPr>
              <a:t>Unidad de Salud Atiquizaya</a:t>
            </a:r>
            <a:endParaRPr sz="1800" b="0" i="0" u="none" strike="noStrike" cap="none">
              <a:solidFill>
                <a:srgbClr val="222A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5" name="Google Shape;1095;g31067b03f0a_0_13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6808" y="1983586"/>
            <a:ext cx="3322736" cy="3322736"/>
          </a:xfrm>
          <a:prstGeom prst="rect">
            <a:avLst/>
          </a:prstGeom>
          <a:noFill/>
          <a:ln>
            <a:noFill/>
          </a:ln>
        </p:spPr>
      </p:pic>
      <p:sp>
        <p:nvSpPr>
          <p:cNvPr id="1096" name="Google Shape;1096;g31067b03f0a_0_139"/>
          <p:cNvSpPr txBox="1"/>
          <p:nvPr/>
        </p:nvSpPr>
        <p:spPr>
          <a:xfrm>
            <a:off x="1095364" y="5311740"/>
            <a:ext cx="23655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SV" sz="1800" b="1" i="0" u="none" strike="noStrike" cap="none">
                <a:solidFill>
                  <a:srgbClr val="8DA9DB"/>
                </a:solidFill>
                <a:latin typeface="Arial"/>
                <a:ea typeface="Arial"/>
                <a:cs typeface="Arial"/>
                <a:sym typeface="Arial"/>
              </a:rPr>
              <a:t>5 hospitales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SV" sz="1800" b="1" i="0" u="none" strike="noStrike" cap="none">
                <a:solidFill>
                  <a:srgbClr val="8DA9DB"/>
                </a:solidFill>
                <a:latin typeface="Arial"/>
                <a:ea typeface="Arial"/>
                <a:cs typeface="Arial"/>
                <a:sym typeface="Arial"/>
              </a:rPr>
              <a:t>5 Unidades de Salud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7" name="Google Shape;1097;g31067b03f0a_0_13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05465" y="5950592"/>
            <a:ext cx="674727" cy="6805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0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0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0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0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09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09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0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0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2" name="Google Shape;1102;g31067b03f0a_0_151"/>
          <p:cNvSpPr/>
          <p:nvPr/>
        </p:nvSpPr>
        <p:spPr>
          <a:xfrm>
            <a:off x="308343" y="1241547"/>
            <a:ext cx="3939900" cy="5253000"/>
          </a:xfrm>
          <a:prstGeom prst="ellipse">
            <a:avLst/>
          </a:prstGeom>
          <a:solidFill>
            <a:srgbClr val="1F3864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1F386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3" name="Google Shape;1103;g31067b03f0a_0_151"/>
          <p:cNvSpPr/>
          <p:nvPr/>
        </p:nvSpPr>
        <p:spPr>
          <a:xfrm>
            <a:off x="308344" y="1198395"/>
            <a:ext cx="3939900" cy="5253000"/>
          </a:xfrm>
          <a:prstGeom prst="ellipse">
            <a:avLst/>
          </a:prstGeom>
          <a:solidFill>
            <a:srgbClr val="2F5496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1F386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04" name="Google Shape;1104;g31067b03f0a_0_151"/>
          <p:cNvSpPr txBox="1">
            <a:spLocks noGrp="1"/>
          </p:cNvSpPr>
          <p:nvPr>
            <p:ph type="title"/>
          </p:nvPr>
        </p:nvSpPr>
        <p:spPr>
          <a:xfrm>
            <a:off x="104845" y="49625"/>
            <a:ext cx="8730900" cy="13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F5496"/>
              </a:buClr>
              <a:buSzPts val="3778"/>
              <a:buFont typeface="Calibri"/>
              <a:buNone/>
            </a:pPr>
            <a:r>
              <a:rPr lang="es-SV" sz="3400" b="1">
                <a:solidFill>
                  <a:srgbClr val="2F5496"/>
                </a:solidFill>
              </a:rPr>
              <a:t>Unidades y Equipos de abordaje de Cuidados paliativos de la </a:t>
            </a:r>
            <a:r>
              <a:rPr lang="es-SV" sz="3400" b="1" u="sng">
                <a:solidFill>
                  <a:srgbClr val="2F5496"/>
                </a:solidFill>
              </a:rPr>
              <a:t>Región de Salud Paracentral </a:t>
            </a:r>
            <a:endParaRPr u="sng"/>
          </a:p>
        </p:txBody>
      </p:sp>
      <p:sp>
        <p:nvSpPr>
          <p:cNvPr id="1105" name="Google Shape;1105;g31067b03f0a_0_151"/>
          <p:cNvSpPr txBox="1"/>
          <p:nvPr/>
        </p:nvSpPr>
        <p:spPr>
          <a:xfrm>
            <a:off x="4383250" y="1582300"/>
            <a:ext cx="4452600" cy="113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SV" sz="1700" b="1" i="0" u="none" strike="noStrike" cap="none">
                <a:solidFill>
                  <a:srgbClr val="2F5496"/>
                </a:solidFill>
              </a:rPr>
              <a:t>AÑO 2017</a:t>
            </a:r>
            <a:endParaRPr sz="1300" b="1" i="0" u="none" strike="noStrike" cap="none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SV" sz="1700" b="0" i="0" u="none" strike="noStrike" cap="none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Hospital Nacional Santa Teresa, Zacatecoluca, La Paz.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SV" sz="1700" b="0" i="0" u="none" strike="noStrike" cap="none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Hospital Nacional Santa Gertrudis, San Vicente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6" name="Google Shape;1106;g31067b03f0a_0_151"/>
          <p:cNvSpPr txBox="1"/>
          <p:nvPr/>
        </p:nvSpPr>
        <p:spPr>
          <a:xfrm>
            <a:off x="4330825" y="2747200"/>
            <a:ext cx="4505100" cy="14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SV" sz="1700" b="1" i="0" u="none" strike="noStrike" cap="none">
                <a:solidFill>
                  <a:srgbClr val="2F5496"/>
                </a:solidFill>
              </a:rPr>
              <a:t>AÑO 2019</a:t>
            </a:r>
            <a:endParaRPr sz="1300" b="1" i="0" u="none" strike="noStrike" cap="none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SV" sz="1700" b="0" i="0" u="none" strike="noStrike" cap="none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Hospital Nacional Nuestra Señora de Fátima, Cojutepeque, Cuscatlán.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SV" sz="1700" b="0" i="0" u="none" strike="noStrike" cap="none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Hospital Nacional de Sensuntepeque, Cabañas.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SV" sz="1700" b="0" i="0" u="none" strike="noStrike" cap="none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Hospital Nacional de Ilobasco, Cabañas.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07" name="Google Shape;1107;g31067b03f0a_0_151"/>
          <p:cNvSpPr txBox="1"/>
          <p:nvPr/>
        </p:nvSpPr>
        <p:spPr>
          <a:xfrm>
            <a:off x="4383325" y="4237475"/>
            <a:ext cx="4452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SV" sz="1700" b="1" i="0" u="none" strike="noStrike" cap="none">
                <a:solidFill>
                  <a:srgbClr val="2F5496"/>
                </a:solidFill>
              </a:rPr>
              <a:t>AÑO 2022</a:t>
            </a:r>
            <a:endParaRPr sz="1300" b="1" i="0" u="none" strike="noStrike" cap="none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SV" sz="1700" b="0" i="0" u="none" strike="noStrike" cap="none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Hospital Nacional de Suchitoto, Cuscatlán</a:t>
            </a:r>
            <a:r>
              <a:rPr lang="es-SV" sz="17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700" b="0" i="0" u="none" strike="noStrike" cap="none">
              <a:solidFill>
                <a:srgbClr val="222A3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8" name="Google Shape;1108;g31067b03f0a_0_15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6808" y="2135986"/>
            <a:ext cx="3322736" cy="3322736"/>
          </a:xfrm>
          <a:prstGeom prst="rect">
            <a:avLst/>
          </a:prstGeom>
          <a:noFill/>
          <a:ln>
            <a:noFill/>
          </a:ln>
        </p:spPr>
      </p:pic>
      <p:sp>
        <p:nvSpPr>
          <p:cNvPr id="1109" name="Google Shape;1109;g31067b03f0a_0_151"/>
          <p:cNvSpPr txBox="1"/>
          <p:nvPr/>
        </p:nvSpPr>
        <p:spPr>
          <a:xfrm>
            <a:off x="4383300" y="4972950"/>
            <a:ext cx="4452600" cy="140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SV" sz="1700" b="1" i="0" u="none" strike="noStrike" cap="none">
                <a:solidFill>
                  <a:srgbClr val="2F5496"/>
                </a:solidFill>
              </a:rPr>
              <a:t>AÑO 2023</a:t>
            </a:r>
            <a:r>
              <a:rPr lang="es-SV" sz="1700" b="0" i="0" u="none" strike="noStrike" cap="none">
                <a:solidFill>
                  <a:srgbClr val="2F5496"/>
                </a:solidFill>
                <a:latin typeface="Arial"/>
                <a:ea typeface="Arial"/>
                <a:cs typeface="Arial"/>
                <a:sym typeface="Arial"/>
              </a:rPr>
              <a:t> – junio y diciembre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SV" sz="1700" b="0" i="0" u="none" strike="noStrike" cap="none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Unidad de Salud de San Luis Talpa.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SV" sz="1700" b="0" i="0" u="none" strike="noStrike" cap="none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Unidad de Salud Especializada de Olocuilta.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SV" sz="1700" b="0" i="0" u="none" strike="noStrike" cap="none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Unidad de Salud Especializada de San Vicente.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SV" sz="1700" b="0" i="0" u="none" strike="noStrike" cap="none">
                <a:solidFill>
                  <a:srgbClr val="1F3864"/>
                </a:solidFill>
                <a:latin typeface="Calibri"/>
                <a:ea typeface="Calibri"/>
                <a:cs typeface="Calibri"/>
                <a:sym typeface="Calibri"/>
              </a:rPr>
              <a:t>Unidad de Salud de Verapaz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0" name="Google Shape;1110;g31067b03f0a_0_151"/>
          <p:cNvSpPr txBox="1"/>
          <p:nvPr/>
        </p:nvSpPr>
        <p:spPr>
          <a:xfrm>
            <a:off x="1110775" y="5159340"/>
            <a:ext cx="23349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SV" sz="1800" b="1" i="0" u="none" strike="noStrike" cap="none">
                <a:solidFill>
                  <a:srgbClr val="D8E2F3"/>
                </a:solidFill>
                <a:latin typeface="Arial"/>
                <a:ea typeface="Arial"/>
                <a:cs typeface="Arial"/>
                <a:sym typeface="Arial"/>
              </a:rPr>
              <a:t>6 hospitales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SV" sz="1800" b="1" i="0" u="none" strike="noStrike" cap="none">
                <a:solidFill>
                  <a:srgbClr val="D8E2F3"/>
                </a:solidFill>
                <a:latin typeface="Arial"/>
                <a:ea typeface="Arial"/>
                <a:cs typeface="Arial"/>
                <a:sym typeface="Arial"/>
              </a:rPr>
              <a:t>4 Unidades de Salud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11" name="Google Shape;1111;g31067b03f0a_0_15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05465" y="5950592"/>
            <a:ext cx="674727" cy="6805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1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1116;g31067b03f0a_0_164"/>
          <p:cNvSpPr/>
          <p:nvPr/>
        </p:nvSpPr>
        <p:spPr>
          <a:xfrm>
            <a:off x="308344" y="1426995"/>
            <a:ext cx="3939900" cy="5253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1F386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7" name="Google Shape;1117;g31067b03f0a_0_164"/>
          <p:cNvSpPr txBox="1">
            <a:spLocks noGrp="1"/>
          </p:cNvSpPr>
          <p:nvPr>
            <p:ph type="title"/>
          </p:nvPr>
        </p:nvSpPr>
        <p:spPr>
          <a:xfrm>
            <a:off x="115345" y="49625"/>
            <a:ext cx="8720400" cy="13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778"/>
              <a:buFont typeface="Calibri"/>
              <a:buNone/>
            </a:pPr>
            <a:r>
              <a:rPr lang="es-SV" sz="3400" b="1">
                <a:solidFill>
                  <a:schemeClr val="accent1"/>
                </a:solidFill>
              </a:rPr>
              <a:t>Unidades y Equipos de abordaje de Cuidados paliativos de la </a:t>
            </a:r>
            <a:r>
              <a:rPr lang="es-SV" sz="3400" b="1" u="sng">
                <a:solidFill>
                  <a:schemeClr val="accent1"/>
                </a:solidFill>
              </a:rPr>
              <a:t>Región de Salud Central </a:t>
            </a:r>
            <a:endParaRPr u="sng"/>
          </a:p>
        </p:txBody>
      </p:sp>
      <p:sp>
        <p:nvSpPr>
          <p:cNvPr id="1118" name="Google Shape;1118;g31067b03f0a_0_164"/>
          <p:cNvSpPr txBox="1"/>
          <p:nvPr/>
        </p:nvSpPr>
        <p:spPr>
          <a:xfrm>
            <a:off x="4596260" y="1469885"/>
            <a:ext cx="42639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SV" sz="1700" b="1" i="0" u="none" strike="noStrike" cap="none">
                <a:solidFill>
                  <a:srgbClr val="2F5496"/>
                </a:solidFill>
              </a:rPr>
              <a:t>AÑO 2013</a:t>
            </a:r>
            <a:endParaRPr sz="1300" b="1" i="0" u="none" strike="noStrike" cap="none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SV" sz="17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Hospital Nacional San Rafael, Santa Tecla, La Libertad.</a:t>
            </a:r>
            <a:endParaRPr sz="1700" b="0" i="0" u="none" strike="noStrike" cap="none">
              <a:solidFill>
                <a:schemeClr val="accen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19" name="Google Shape;1119;g31067b03f0a_0_164"/>
          <p:cNvSpPr txBox="1"/>
          <p:nvPr/>
        </p:nvSpPr>
        <p:spPr>
          <a:xfrm>
            <a:off x="4571999" y="2446131"/>
            <a:ext cx="42639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SV" sz="1700" b="1" i="0" u="none" strike="noStrike" cap="none">
                <a:solidFill>
                  <a:srgbClr val="2F5496"/>
                </a:solidFill>
              </a:rPr>
              <a:t>AÑO 2019</a:t>
            </a:r>
            <a:endParaRPr sz="1300" b="1" i="0" u="none" strike="noStrike" cap="none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SV" sz="17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Hospital Nacional Dr. Luis Edmundo Vásquez, Chalatenango.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0" name="Google Shape;1120;g31067b03f0a_0_164"/>
          <p:cNvSpPr txBox="1"/>
          <p:nvPr/>
        </p:nvSpPr>
        <p:spPr>
          <a:xfrm>
            <a:off x="4571999" y="3422367"/>
            <a:ext cx="4263900" cy="87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SV" sz="1700" b="1" i="0" u="none" strike="noStrike" cap="none">
                <a:solidFill>
                  <a:srgbClr val="2F5496"/>
                </a:solidFill>
              </a:rPr>
              <a:t>AÑO 2022</a:t>
            </a:r>
            <a:endParaRPr sz="1300" b="1" i="0" u="none" strike="noStrike" cap="none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SV" sz="17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Hospital Nacional de Nueva Concepción, Chalatenango.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1" name="Google Shape;1121;g31067b03f0a_0_16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6808" y="2059786"/>
            <a:ext cx="3322736" cy="3322736"/>
          </a:xfrm>
          <a:prstGeom prst="rect">
            <a:avLst/>
          </a:prstGeom>
          <a:noFill/>
          <a:ln>
            <a:noFill/>
          </a:ln>
        </p:spPr>
      </p:pic>
      <p:sp>
        <p:nvSpPr>
          <p:cNvPr id="1122" name="Google Shape;1122;g31067b03f0a_0_164"/>
          <p:cNvSpPr txBox="1"/>
          <p:nvPr/>
        </p:nvSpPr>
        <p:spPr>
          <a:xfrm>
            <a:off x="4596260" y="4287728"/>
            <a:ext cx="4263900" cy="218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SV" sz="1700" b="1" i="0" u="none" strike="noStrike" cap="none">
                <a:solidFill>
                  <a:srgbClr val="2F5496"/>
                </a:solidFill>
              </a:rPr>
              <a:t>AÑO 2023</a:t>
            </a:r>
            <a:r>
              <a:rPr lang="es-SV" sz="1700" b="0" i="0" u="none" strike="noStrike" cap="none">
                <a:solidFill>
                  <a:srgbClr val="2F5496"/>
                </a:solidFill>
                <a:latin typeface="Arial"/>
                <a:ea typeface="Arial"/>
                <a:cs typeface="Arial"/>
                <a:sym typeface="Arial"/>
              </a:rPr>
              <a:t> – junio y diciembre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SV" sz="17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Unidad de Salud Especializada de Concepción de Quezaltepeque.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SV" sz="17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Unidad de Salud Especializada de La Palma.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SV" sz="17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Unidad de Salud de Guarjila.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SV" sz="17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Unidad de Salud de Lourdes.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SV" sz="17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Unidad de Salud Dr. Carlos </a:t>
            </a:r>
            <a:r>
              <a:rPr lang="es-SV" sz="1700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Díaz</a:t>
            </a:r>
            <a:r>
              <a:rPr lang="es-SV" sz="17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 del Pinal.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SV" sz="1700" b="0" i="0" u="none" strike="noStrike" cap="none">
                <a:solidFill>
                  <a:schemeClr val="accent1"/>
                </a:solidFill>
                <a:latin typeface="Calibri"/>
                <a:ea typeface="Calibri"/>
                <a:cs typeface="Calibri"/>
                <a:sym typeface="Calibri"/>
              </a:rPr>
              <a:t>Unidad de Salud Dr. Alberto Aguilar Rivas.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23" name="Google Shape;1123;g31067b03f0a_0_164"/>
          <p:cNvSpPr txBox="1"/>
          <p:nvPr/>
        </p:nvSpPr>
        <p:spPr>
          <a:xfrm>
            <a:off x="1110775" y="5311740"/>
            <a:ext cx="23349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SV" sz="1800" b="1" i="0" u="none" strike="noStrike" cap="none">
                <a:solidFill>
                  <a:srgbClr val="D8E2F3"/>
                </a:solidFill>
                <a:latin typeface="Arial"/>
                <a:ea typeface="Arial"/>
                <a:cs typeface="Arial"/>
                <a:sym typeface="Arial"/>
              </a:rPr>
              <a:t>3 hospitales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SV" sz="1800" b="1" i="0" u="none" strike="noStrike" cap="none">
                <a:solidFill>
                  <a:srgbClr val="D8E2F3"/>
                </a:solidFill>
                <a:latin typeface="Arial"/>
                <a:ea typeface="Arial"/>
                <a:cs typeface="Arial"/>
                <a:sym typeface="Arial"/>
              </a:rPr>
              <a:t>6 Unidades de Salud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24" name="Google Shape;1124;g31067b03f0a_0_16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05465" y="5950592"/>
            <a:ext cx="674727" cy="6805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1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9" name="Google Shape;1129;g31067b03f0a_0_176"/>
          <p:cNvSpPr/>
          <p:nvPr/>
        </p:nvSpPr>
        <p:spPr>
          <a:xfrm>
            <a:off x="308344" y="1274595"/>
            <a:ext cx="3939900" cy="5253000"/>
          </a:xfrm>
          <a:prstGeom prst="ellipse">
            <a:avLst/>
          </a:prstGeom>
          <a:solidFill>
            <a:srgbClr val="8DA9D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1F386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30" name="Google Shape;1130;g31067b03f0a_0_176"/>
          <p:cNvSpPr txBox="1">
            <a:spLocks noGrp="1"/>
          </p:cNvSpPr>
          <p:nvPr>
            <p:ph type="title"/>
          </p:nvPr>
        </p:nvSpPr>
        <p:spPr>
          <a:xfrm>
            <a:off x="188745" y="49625"/>
            <a:ext cx="8888700" cy="13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8DA9DB"/>
              </a:buClr>
              <a:buSzPts val="3778"/>
              <a:buFont typeface="Calibri"/>
              <a:buNone/>
            </a:pPr>
            <a:r>
              <a:rPr lang="es-SV" sz="3400" b="1">
                <a:solidFill>
                  <a:srgbClr val="8DA9DB"/>
                </a:solidFill>
              </a:rPr>
              <a:t>Unidades y Equipos de abordaje de Cuidados paliativos de la </a:t>
            </a:r>
            <a:r>
              <a:rPr lang="es-SV" sz="3400" b="1" u="sng">
                <a:solidFill>
                  <a:srgbClr val="8DA9DB"/>
                </a:solidFill>
              </a:rPr>
              <a:t>Región de Salud Metropolitana </a:t>
            </a:r>
            <a:endParaRPr u="sng"/>
          </a:p>
        </p:txBody>
      </p:sp>
      <p:sp>
        <p:nvSpPr>
          <p:cNvPr id="1131" name="Google Shape;1131;g31067b03f0a_0_176"/>
          <p:cNvSpPr txBox="1"/>
          <p:nvPr/>
        </p:nvSpPr>
        <p:spPr>
          <a:xfrm>
            <a:off x="4596260" y="1508335"/>
            <a:ext cx="4263900" cy="18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SV" sz="1900" b="1" i="0" u="none" strike="noStrike" cap="none">
                <a:solidFill>
                  <a:srgbClr val="2F5496"/>
                </a:solidFill>
              </a:rPr>
              <a:t>AÑO 2013</a:t>
            </a:r>
            <a:endParaRPr sz="1300" b="1" i="0" u="none" strike="noStrike" cap="none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SV" sz="1900" b="0" i="0" u="none" strike="noStrike" cap="non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Hospital Nacional Rosales.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SV" sz="1900" b="0" i="0" u="none" strike="noStrike" cap="non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Hospital Nacional de niños Benjamín Bloom.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SV" sz="1900" b="0" i="0" u="none" strike="noStrike" cap="non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Hospital Nacional de la Mujer Dra. María Isabel Rodríguez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2" name="Google Shape;1132;g31067b03f0a_0_176"/>
          <p:cNvSpPr txBox="1"/>
          <p:nvPr/>
        </p:nvSpPr>
        <p:spPr>
          <a:xfrm>
            <a:off x="4596260" y="3532474"/>
            <a:ext cx="42639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SV" sz="1900" b="1" i="0" u="none" strike="noStrike" cap="none">
                <a:solidFill>
                  <a:srgbClr val="2F5496"/>
                </a:solidFill>
              </a:rPr>
              <a:t>AÑO 2019</a:t>
            </a:r>
            <a:endParaRPr sz="1300" b="1" i="0" u="none" strike="noStrike" cap="none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SV" sz="1900" b="0" i="0" u="none" strike="noStrike" cap="non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Hospital Nacional El Salvador.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33" name="Google Shape;1133;g31067b03f0a_0_17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6808" y="1983586"/>
            <a:ext cx="3322736" cy="3322736"/>
          </a:xfrm>
          <a:prstGeom prst="rect">
            <a:avLst/>
          </a:prstGeom>
          <a:noFill/>
          <a:ln>
            <a:noFill/>
          </a:ln>
        </p:spPr>
      </p:pic>
      <p:sp>
        <p:nvSpPr>
          <p:cNvPr id="1134" name="Google Shape;1134;g31067b03f0a_0_176"/>
          <p:cNvSpPr txBox="1"/>
          <p:nvPr/>
        </p:nvSpPr>
        <p:spPr>
          <a:xfrm>
            <a:off x="4596260" y="4392281"/>
            <a:ext cx="4263900" cy="184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SV" sz="1900" b="1" i="0" u="none" strike="noStrike" cap="none">
                <a:solidFill>
                  <a:srgbClr val="2F5496"/>
                </a:solidFill>
              </a:rPr>
              <a:t>AÑO 2023</a:t>
            </a:r>
            <a:r>
              <a:rPr lang="es-SV" sz="1900" b="0" i="0" u="none" strike="noStrike" cap="none">
                <a:solidFill>
                  <a:srgbClr val="2F5496"/>
                </a:solidFill>
                <a:latin typeface="Arial"/>
                <a:ea typeface="Arial"/>
                <a:cs typeface="Arial"/>
                <a:sym typeface="Arial"/>
              </a:rPr>
              <a:t> – junio y diciembre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SV" sz="1900" b="0" i="0" u="none" strike="noStrike" cap="non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Unidad de Salud Especializada Barrios.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SV" sz="1900" b="0" i="0" u="none" strike="noStrike" cap="non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Unidad de Salud Especializada de San Jacinto.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SV" sz="1900" b="0" i="0" u="none" strike="noStrike" cap="non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Unidad de Salud de Santa Lucía.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s-SV" sz="1900" b="0" i="0" u="none" strike="noStrike" cap="non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Unidad de Salud de Nejapa.</a:t>
            </a:r>
            <a:endParaRPr sz="13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35" name="Google Shape;1135;g31067b03f0a_0_176"/>
          <p:cNvSpPr txBox="1"/>
          <p:nvPr/>
        </p:nvSpPr>
        <p:spPr>
          <a:xfrm>
            <a:off x="1110775" y="5083140"/>
            <a:ext cx="23349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SV" sz="1800" b="1" i="0" u="none" strike="noStrike" cap="none">
                <a:solidFill>
                  <a:srgbClr val="2F5496"/>
                </a:solidFill>
                <a:latin typeface="Arial"/>
                <a:ea typeface="Arial"/>
                <a:cs typeface="Arial"/>
                <a:sym typeface="Arial"/>
              </a:rPr>
              <a:t>4 hospitales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SV" sz="1800" b="1" i="0" u="none" strike="noStrike" cap="none">
                <a:solidFill>
                  <a:srgbClr val="2F5496"/>
                </a:solidFill>
                <a:latin typeface="Arial"/>
                <a:ea typeface="Arial"/>
                <a:cs typeface="Arial"/>
                <a:sym typeface="Arial"/>
              </a:rPr>
              <a:t>4 Unidades de Salud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36" name="Google Shape;1136;g31067b03f0a_0_17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05465" y="5950592"/>
            <a:ext cx="674727" cy="6805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1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Google Shape;1141;g31067b03f0a_0_187"/>
          <p:cNvSpPr/>
          <p:nvPr/>
        </p:nvSpPr>
        <p:spPr>
          <a:xfrm>
            <a:off x="308344" y="1350795"/>
            <a:ext cx="3939900" cy="5253000"/>
          </a:xfrm>
          <a:prstGeom prst="ellipse">
            <a:avLst/>
          </a:prstGeom>
          <a:solidFill>
            <a:srgbClr val="B3C6E7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1F3864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2" name="Google Shape;1142;g31067b03f0a_0_187"/>
          <p:cNvSpPr txBox="1">
            <a:spLocks noGrp="1"/>
          </p:cNvSpPr>
          <p:nvPr>
            <p:ph type="title"/>
          </p:nvPr>
        </p:nvSpPr>
        <p:spPr>
          <a:xfrm>
            <a:off x="188745" y="49625"/>
            <a:ext cx="8888700" cy="136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B3C6E7"/>
              </a:buClr>
              <a:buSzPts val="3778"/>
              <a:buFont typeface="Calibri"/>
              <a:buNone/>
            </a:pPr>
            <a:r>
              <a:rPr lang="es-SV" sz="3400" b="1">
                <a:solidFill>
                  <a:srgbClr val="B3C6E7"/>
                </a:solidFill>
              </a:rPr>
              <a:t>Unidades y Equipos de abordaje de Cuidados paliativos de la </a:t>
            </a:r>
            <a:r>
              <a:rPr lang="es-SV" sz="3400" b="1" u="sng">
                <a:solidFill>
                  <a:srgbClr val="B3C6E7"/>
                </a:solidFill>
              </a:rPr>
              <a:t>Región de Salud Oriental </a:t>
            </a:r>
            <a:endParaRPr u="sng"/>
          </a:p>
        </p:txBody>
      </p:sp>
      <p:sp>
        <p:nvSpPr>
          <p:cNvPr id="1143" name="Google Shape;1143;g31067b03f0a_0_187"/>
          <p:cNvSpPr txBox="1"/>
          <p:nvPr/>
        </p:nvSpPr>
        <p:spPr>
          <a:xfrm>
            <a:off x="4248008" y="1316154"/>
            <a:ext cx="48201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SV" sz="1600" b="1" i="0" u="none" strike="noStrike" cap="none">
                <a:solidFill>
                  <a:srgbClr val="2F5496"/>
                </a:solidFill>
              </a:rPr>
              <a:t>AÑO 2013</a:t>
            </a:r>
            <a:endParaRPr sz="1400" b="1" i="0" u="none" strike="noStrike" cap="none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SV" sz="1600" b="0" i="0" u="none" strike="noStrike" cap="non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Hospital Nacional San Juan de Dios, San Miguel.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4" name="Google Shape;1144;g31067b03f0a_0_187"/>
          <p:cNvSpPr txBox="1"/>
          <p:nvPr/>
        </p:nvSpPr>
        <p:spPr>
          <a:xfrm>
            <a:off x="4257200" y="1867681"/>
            <a:ext cx="4820100" cy="132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SV" sz="1600" b="1" i="0" u="none" strike="noStrike" cap="none">
                <a:solidFill>
                  <a:srgbClr val="2F5496"/>
                </a:solidFill>
              </a:rPr>
              <a:t>AÑO 2019</a:t>
            </a:r>
            <a:endParaRPr sz="1400" b="1" i="0" u="none" strike="noStrike" cap="none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SV" sz="1600" b="0" i="0" u="none" strike="noStrike" cap="non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Hospital</a:t>
            </a:r>
            <a:r>
              <a:rPr lang="es-SV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SV" sz="1600" b="0" i="0" u="none" strike="noStrike" cap="non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Nacional San Pedro, Usulután.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SV" sz="1600" b="0" i="0" u="none" strike="noStrike" cap="non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Hospital Nacional Dr. Héctor Antonio Hernández Flores, San Francisco Gotera, Morazán.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SV" sz="1600" b="0" i="0" u="none" strike="noStrike" cap="non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Hospital Nacional de La Unión, La Unión.</a:t>
            </a:r>
            <a:endParaRPr sz="1600" b="0" i="0" u="none" strike="noStrike" cap="none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45" name="Google Shape;1145;g31067b03f0a_0_18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16808" y="1907386"/>
            <a:ext cx="3322736" cy="3322736"/>
          </a:xfrm>
          <a:prstGeom prst="rect">
            <a:avLst/>
          </a:prstGeom>
          <a:noFill/>
          <a:ln>
            <a:noFill/>
          </a:ln>
        </p:spPr>
      </p:pic>
      <p:sp>
        <p:nvSpPr>
          <p:cNvPr id="1146" name="Google Shape;1146;g31067b03f0a_0_187"/>
          <p:cNvSpPr txBox="1"/>
          <p:nvPr/>
        </p:nvSpPr>
        <p:spPr>
          <a:xfrm>
            <a:off x="4248008" y="3136269"/>
            <a:ext cx="4829400" cy="230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SV" sz="1600" b="1" i="0" u="none" strike="noStrike" cap="none">
                <a:solidFill>
                  <a:srgbClr val="2F5496"/>
                </a:solidFill>
              </a:rPr>
              <a:t>AÑO 2022</a:t>
            </a:r>
            <a:endParaRPr sz="1400" b="1" i="0" u="none" strike="noStrike" cap="none">
              <a:solidFill>
                <a:srgbClr val="000000"/>
              </a:solidFill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SV" sz="1600" b="0" i="0" u="none" strike="noStrike" cap="non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Hospital</a:t>
            </a:r>
            <a:r>
              <a:rPr lang="es-SV" sz="16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lang="es-SV" sz="1600" b="0" i="0" u="none" strike="noStrike" cap="non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Nacional Dr. Jorge Arturo Mena, Santiago de María, Usulután.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SV" sz="1600" b="0" i="0" u="none" strike="noStrike" cap="non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Hospital Nacional de Jiquilisco, Usulután.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SV" sz="1600" b="0" i="0" u="none" strike="noStrike" cap="non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Hospital Nacional Monseñor Oscar Arnulfo Romero y Galdámez, Ciudad Barrios, San Miguel.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SV" sz="1600" b="0" i="0" u="none" strike="noStrike" cap="non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Hospital Nacional de Nueva Guadalupe, San Miguel.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SV" sz="1600" b="0" i="0" u="none" strike="noStrike" cap="non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Hospital Nacional de Santa Rosa de Lima, La Unión. Unidad de Salud de Usulután.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47" name="Google Shape;1147;g31067b03f0a_0_187"/>
          <p:cNvSpPr txBox="1"/>
          <p:nvPr/>
        </p:nvSpPr>
        <p:spPr>
          <a:xfrm>
            <a:off x="4248008" y="5272266"/>
            <a:ext cx="4820100" cy="156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SV" sz="1600" b="1" i="0" u="none" strike="noStrike" cap="none">
                <a:solidFill>
                  <a:srgbClr val="2F5496"/>
                </a:solidFill>
              </a:rPr>
              <a:t>AÑO 2023</a:t>
            </a:r>
            <a:r>
              <a:rPr lang="es-SV" sz="1600" b="0" i="0" u="none" strike="noStrike" cap="none">
                <a:solidFill>
                  <a:srgbClr val="2F5496"/>
                </a:solidFill>
                <a:latin typeface="Arial"/>
                <a:ea typeface="Arial"/>
                <a:cs typeface="Arial"/>
                <a:sym typeface="Arial"/>
              </a:rPr>
              <a:t> – junio y diciembre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SV" sz="1600" b="0" i="0" u="none" strike="noStrike" cap="non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Unidad de Salud Especializada de San Miguel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SV" sz="1600" b="0" i="0" u="none" strike="noStrike" cap="non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Unidad de Salud Especializada El Zamorán</a:t>
            </a:r>
            <a:endParaRPr sz="1600" b="0" i="0" u="none" strike="noStrike" cap="none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SV" sz="1600" b="0" i="0" u="none" strike="noStrike" cap="non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Unidad de Salud de Usulután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SV" sz="1600" b="0" i="0" u="none" strike="noStrike" cap="non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Unidad de Salud Especializada de Chilanga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es-SV" sz="1600" b="0" i="0" u="none" strike="noStrike" cap="none">
                <a:solidFill>
                  <a:srgbClr val="2F5496"/>
                </a:solidFill>
                <a:latin typeface="Calibri"/>
                <a:ea typeface="Calibri"/>
                <a:cs typeface="Calibri"/>
                <a:sym typeface="Calibri"/>
              </a:rPr>
              <a:t>Unidad de Salud Especializada de Anamorós</a:t>
            </a:r>
            <a:endParaRPr sz="1600" b="0" i="0" u="none" strike="noStrike" cap="none">
              <a:solidFill>
                <a:srgbClr val="2F5496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48" name="Google Shape;1148;g31067b03f0a_0_187"/>
          <p:cNvSpPr txBox="1"/>
          <p:nvPr/>
        </p:nvSpPr>
        <p:spPr>
          <a:xfrm>
            <a:off x="1110775" y="5006940"/>
            <a:ext cx="23349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SV" sz="1800" b="1" i="0" u="none" strike="noStrike" cap="none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9 hospitales 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r>
              <a:rPr lang="es-SV" sz="1800" b="1" i="0" u="none" strike="noStrike" cap="none">
                <a:solidFill>
                  <a:srgbClr val="1F3864"/>
                </a:solidFill>
                <a:latin typeface="Arial"/>
                <a:ea typeface="Arial"/>
                <a:cs typeface="Arial"/>
                <a:sym typeface="Arial"/>
              </a:rPr>
              <a:t>5 Unidades de Salud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49" name="Google Shape;1149;g31067b03f0a_0_18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405465" y="5950592"/>
            <a:ext cx="674727" cy="68055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1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11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1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Google Shape;1154;p18"/>
          <p:cNvSpPr/>
          <p:nvPr/>
        </p:nvSpPr>
        <p:spPr>
          <a:xfrm>
            <a:off x="0" y="0"/>
            <a:ext cx="9141714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5" name="Google Shape;1155;p18"/>
          <p:cNvSpPr txBox="1"/>
          <p:nvPr/>
        </p:nvSpPr>
        <p:spPr>
          <a:xfrm>
            <a:off x="479160" y="457200"/>
            <a:ext cx="8182230" cy="13686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Arial"/>
              <a:buNone/>
            </a:pPr>
            <a:r>
              <a:rPr lang="es-SV"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Cuidados Paliativos	antes mejor que después ! 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56" name="Google Shape;1156;p18"/>
          <p:cNvSpPr/>
          <p:nvPr/>
        </p:nvSpPr>
        <p:spPr>
          <a:xfrm>
            <a:off x="3337560" y="1850683"/>
            <a:ext cx="2468880" cy="18288"/>
          </a:xfrm>
          <a:custGeom>
            <a:avLst/>
            <a:gdLst/>
            <a:ahLst/>
            <a:cxnLst/>
            <a:rect l="l" t="t" r="r" b="b"/>
            <a:pathLst>
              <a:path w="3291840" h="18288" fill="none" extrusionOk="0">
                <a:moveTo>
                  <a:pt x="0" y="0"/>
                </a:moveTo>
                <a:cubicBezTo>
                  <a:pt x="173077" y="-20031"/>
                  <a:pt x="443104" y="6424"/>
                  <a:pt x="658368" y="0"/>
                </a:cubicBezTo>
                <a:cubicBezTo>
                  <a:pt x="873632" y="-6424"/>
                  <a:pt x="1034028" y="11764"/>
                  <a:pt x="1283818" y="0"/>
                </a:cubicBezTo>
                <a:cubicBezTo>
                  <a:pt x="1533608" y="-11764"/>
                  <a:pt x="1691227" y="-30112"/>
                  <a:pt x="1909267" y="0"/>
                </a:cubicBezTo>
                <a:cubicBezTo>
                  <a:pt x="2127307" y="30112"/>
                  <a:pt x="2272465" y="-18735"/>
                  <a:pt x="2633472" y="0"/>
                </a:cubicBezTo>
                <a:cubicBezTo>
                  <a:pt x="2994479" y="18735"/>
                  <a:pt x="3023324" y="-32030"/>
                  <a:pt x="3291840" y="0"/>
                </a:cubicBezTo>
                <a:cubicBezTo>
                  <a:pt x="3291406" y="7551"/>
                  <a:pt x="3291373" y="9822"/>
                  <a:pt x="3291840" y="18288"/>
                </a:cubicBezTo>
                <a:cubicBezTo>
                  <a:pt x="3048445" y="38989"/>
                  <a:pt x="2846548" y="-14400"/>
                  <a:pt x="2633472" y="18288"/>
                </a:cubicBezTo>
                <a:cubicBezTo>
                  <a:pt x="2420396" y="50976"/>
                  <a:pt x="2304099" y="6336"/>
                  <a:pt x="2073859" y="18288"/>
                </a:cubicBezTo>
                <a:cubicBezTo>
                  <a:pt x="1843619" y="30240"/>
                  <a:pt x="1706926" y="10778"/>
                  <a:pt x="1448410" y="18288"/>
                </a:cubicBezTo>
                <a:cubicBezTo>
                  <a:pt x="1189894" y="25798"/>
                  <a:pt x="1002278" y="8992"/>
                  <a:pt x="822960" y="18288"/>
                </a:cubicBezTo>
                <a:cubicBezTo>
                  <a:pt x="643642" y="27585"/>
                  <a:pt x="307039" y="38051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291840" h="18288" extrusionOk="0">
                <a:moveTo>
                  <a:pt x="0" y="0"/>
                </a:moveTo>
                <a:cubicBezTo>
                  <a:pt x="195850" y="28018"/>
                  <a:pt x="434891" y="17390"/>
                  <a:pt x="592531" y="0"/>
                </a:cubicBezTo>
                <a:cubicBezTo>
                  <a:pt x="750171" y="-17390"/>
                  <a:pt x="1018709" y="32200"/>
                  <a:pt x="1316736" y="0"/>
                </a:cubicBezTo>
                <a:cubicBezTo>
                  <a:pt x="1614763" y="-32200"/>
                  <a:pt x="1696480" y="-11367"/>
                  <a:pt x="1876349" y="0"/>
                </a:cubicBezTo>
                <a:cubicBezTo>
                  <a:pt x="2056218" y="11367"/>
                  <a:pt x="2193364" y="13433"/>
                  <a:pt x="2435962" y="0"/>
                </a:cubicBezTo>
                <a:cubicBezTo>
                  <a:pt x="2678560" y="-13433"/>
                  <a:pt x="3010901" y="-42367"/>
                  <a:pt x="3291840" y="0"/>
                </a:cubicBezTo>
                <a:cubicBezTo>
                  <a:pt x="3291758" y="4406"/>
                  <a:pt x="3291751" y="9982"/>
                  <a:pt x="3291840" y="18288"/>
                </a:cubicBezTo>
                <a:cubicBezTo>
                  <a:pt x="3108993" y="14228"/>
                  <a:pt x="2952658" y="46900"/>
                  <a:pt x="2666390" y="18288"/>
                </a:cubicBezTo>
                <a:cubicBezTo>
                  <a:pt x="2380122" y="-10324"/>
                  <a:pt x="2263855" y="41055"/>
                  <a:pt x="2040941" y="18288"/>
                </a:cubicBezTo>
                <a:cubicBezTo>
                  <a:pt x="1818027" y="-4479"/>
                  <a:pt x="1675097" y="6509"/>
                  <a:pt x="1415491" y="18288"/>
                </a:cubicBezTo>
                <a:cubicBezTo>
                  <a:pt x="1155885" y="30068"/>
                  <a:pt x="852976" y="36210"/>
                  <a:pt x="691286" y="18288"/>
                </a:cubicBezTo>
                <a:cubicBezTo>
                  <a:pt x="529596" y="366"/>
                  <a:pt x="187183" y="13912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57" name="Google Shape;1157;p18"/>
          <p:cNvPicPr preferRelativeResize="0"/>
          <p:nvPr/>
        </p:nvPicPr>
        <p:blipFill rotWithShape="1">
          <a:blip r:embed="rId3">
            <a:alphaModFix/>
          </a:blip>
          <a:srcRect r="-2" b="13501"/>
          <a:stretch/>
        </p:blipFill>
        <p:spPr>
          <a:xfrm>
            <a:off x="1172998" y="2642616"/>
            <a:ext cx="2344876" cy="36057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8" name="Google Shape;1158;p18" descr="H:\reir en la cabecera del paciente.jpg"/>
          <p:cNvPicPr preferRelativeResize="0"/>
          <p:nvPr/>
        </p:nvPicPr>
        <p:blipFill rotWithShape="1">
          <a:blip r:embed="rId4">
            <a:alphaModFix/>
          </a:blip>
          <a:srcRect r="11536" b="-3"/>
          <a:stretch/>
        </p:blipFill>
        <p:spPr>
          <a:xfrm>
            <a:off x="4690872" y="2856820"/>
            <a:ext cx="4210812" cy="3177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59" name="Google Shape;1159;p18"/>
          <p:cNvPicPr preferRelativeResize="0"/>
          <p:nvPr/>
        </p:nvPicPr>
        <p:blipFill rotWithShape="1">
          <a:blip r:embed="rId5">
            <a:alphaModFix/>
          </a:blip>
          <a:srcRect r="8390" b="35983"/>
          <a:stretch/>
        </p:blipFill>
        <p:spPr>
          <a:xfrm>
            <a:off x="8003525" y="6085700"/>
            <a:ext cx="889200" cy="6981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  <p:transition spd="med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1"/>
        </a:solidFill>
        <a:effectLst/>
      </p:bgPr>
    </p:bg>
    <p:spTree>
      <p:nvGrpSpPr>
        <p:cNvPr id="1" name="Shape 7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4" name="Google Shape;734;g31067b03f0a_0_2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6825" y="408975"/>
            <a:ext cx="8810350" cy="62917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40" name="Google Shape;740;g31067b03f0a_0_28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00" y="104850"/>
            <a:ext cx="8991601" cy="6753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2d4f5e0a346_0_952"/>
          <p:cNvSpPr txBox="1">
            <a:spLocks noGrp="1"/>
          </p:cNvSpPr>
          <p:nvPr>
            <p:ph type="sldNum" idx="12"/>
          </p:nvPr>
        </p:nvSpPr>
        <p:spPr>
          <a:xfrm>
            <a:off x="7852410" y="6307672"/>
            <a:ext cx="1097400" cy="274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SV"/>
              <a:t>6</a:t>
            </a:fld>
            <a:endParaRPr/>
          </a:p>
        </p:txBody>
      </p:sp>
      <p:pic>
        <p:nvPicPr>
          <p:cNvPr id="746" name="Google Shape;746;g2d4f5e0a346_0_95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247155" y="1392277"/>
            <a:ext cx="5961184" cy="4825218"/>
          </a:xfrm>
          <a:prstGeom prst="rect">
            <a:avLst/>
          </a:prstGeom>
          <a:noFill/>
          <a:ln>
            <a:noFill/>
          </a:ln>
        </p:spPr>
      </p:pic>
      <p:pic>
        <p:nvPicPr>
          <p:cNvPr id="747" name="Google Shape;747;g2d4f5e0a346_0_9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7616" y="729751"/>
            <a:ext cx="1703269" cy="8169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2" name="Google Shape;752;g2d3f56df9ff_0_0"/>
          <p:cNvPicPr preferRelativeResize="0">
            <a:picLocks noGrp="1"/>
          </p:cNvPicPr>
          <p:nvPr>
            <p:ph type="body" idx="1"/>
          </p:nvPr>
        </p:nvPicPr>
        <p:blipFill rotWithShape="1">
          <a:blip r:embed="rId3">
            <a:alphaModFix/>
          </a:blip>
          <a:srcRect/>
          <a:stretch/>
        </p:blipFill>
        <p:spPr>
          <a:xfrm>
            <a:off x="1813213" y="1704699"/>
            <a:ext cx="5855100" cy="491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53" name="Google Shape;753;g2d3f56df9ff_0_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179868" y="602248"/>
            <a:ext cx="3574472" cy="80021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g2d4f5e0a346_0_1781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7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0" name="Google Shape;760;g2d4f5e0a346_0_1781"/>
          <p:cNvSpPr txBox="1">
            <a:spLocks noGrp="1"/>
          </p:cNvSpPr>
          <p:nvPr>
            <p:ph type="body" idx="1"/>
          </p:nvPr>
        </p:nvSpPr>
        <p:spPr>
          <a:xfrm>
            <a:off x="628650" y="1825625"/>
            <a:ext cx="7886700" cy="4351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761" name="Google Shape;761;g2d4f5e0a346_0_178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62" name="Google Shape;762;g2d4f5e0a346_0_1781"/>
          <p:cNvPicPr preferRelativeResize="0"/>
          <p:nvPr/>
        </p:nvPicPr>
        <p:blipFill rotWithShape="1">
          <a:blip r:embed="rId4">
            <a:alphaModFix/>
          </a:blip>
          <a:srcRect r="8391" b="35983"/>
          <a:stretch/>
        </p:blipFill>
        <p:spPr>
          <a:xfrm>
            <a:off x="7937425" y="5972425"/>
            <a:ext cx="1119900" cy="8793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" name="Google Shape;768;p3"/>
          <p:cNvSpPr txBox="1">
            <a:spLocks noGrp="1"/>
          </p:cNvSpPr>
          <p:nvPr>
            <p:ph type="title"/>
          </p:nvPr>
        </p:nvSpPr>
        <p:spPr>
          <a:xfrm>
            <a:off x="628650" y="365126"/>
            <a:ext cx="78867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Calibri"/>
              <a:buNone/>
            </a:pPr>
            <a:r>
              <a:rPr lang="es-SV" sz="4200"/>
              <a:t>Situación Actual</a:t>
            </a:r>
            <a:endParaRPr/>
          </a:p>
        </p:txBody>
      </p:sp>
      <p:grpSp>
        <p:nvGrpSpPr>
          <p:cNvPr id="769" name="Google Shape;769;p3"/>
          <p:cNvGrpSpPr/>
          <p:nvPr/>
        </p:nvGrpSpPr>
        <p:grpSpPr>
          <a:xfrm>
            <a:off x="3559381" y="1835925"/>
            <a:ext cx="5038344" cy="4351337"/>
            <a:chOff x="0" y="0"/>
            <a:chExt cx="5038344" cy="4351337"/>
          </a:xfrm>
        </p:grpSpPr>
        <p:cxnSp>
          <p:nvCxnSpPr>
            <p:cNvPr id="770" name="Google Shape;770;p3"/>
            <p:cNvCxnSpPr/>
            <p:nvPr/>
          </p:nvCxnSpPr>
          <p:spPr>
            <a:xfrm>
              <a:off x="0" y="0"/>
              <a:ext cx="5038344" cy="0"/>
            </a:xfrm>
            <a:prstGeom prst="straightConnector1">
              <a:avLst/>
            </a:prstGeom>
            <a:gradFill>
              <a:gsLst>
                <a:gs pos="0">
                  <a:srgbClr val="7FB75F"/>
                </a:gs>
                <a:gs pos="50000">
                  <a:srgbClr val="6EB141"/>
                </a:gs>
                <a:gs pos="100000">
                  <a:srgbClr val="5FA134"/>
                </a:gs>
              </a:gsLst>
              <a:lin ang="5400000" scaled="0"/>
            </a:gradFill>
            <a:ln w="9525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7150" dist="19050" dir="5400000" algn="ctr" rotWithShape="0">
                <a:srgbClr val="000000">
                  <a:alpha val="62352"/>
                </a:srgbClr>
              </a:outerShdw>
            </a:effectLst>
          </p:spPr>
        </p:cxnSp>
        <p:sp>
          <p:nvSpPr>
            <p:cNvPr id="771" name="Google Shape;771;p3"/>
            <p:cNvSpPr/>
            <p:nvPr/>
          </p:nvSpPr>
          <p:spPr>
            <a:xfrm>
              <a:off x="0" y="0"/>
              <a:ext cx="5038344" cy="10878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2" name="Google Shape;772;p3"/>
            <p:cNvSpPr txBox="1"/>
            <p:nvPr/>
          </p:nvSpPr>
          <p:spPr>
            <a:xfrm>
              <a:off x="0" y="0"/>
              <a:ext cx="5038200" cy="108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80000" bIns="800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/>
                <a:buNone/>
              </a:pPr>
              <a:r>
                <a:rPr lang="es-SV" sz="21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Enfermedad crónicas - Enfermos terminales. </a:t>
              </a:r>
              <a:endPara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773" name="Google Shape;773;p3"/>
            <p:cNvCxnSpPr/>
            <p:nvPr/>
          </p:nvCxnSpPr>
          <p:spPr>
            <a:xfrm>
              <a:off x="0" y="1087834"/>
              <a:ext cx="5038344" cy="0"/>
            </a:xfrm>
            <a:prstGeom prst="straightConnector1">
              <a:avLst/>
            </a:prstGeom>
            <a:gradFill>
              <a:gsLst>
                <a:gs pos="0">
                  <a:srgbClr val="7FB75F"/>
                </a:gs>
                <a:gs pos="50000">
                  <a:srgbClr val="6EB141"/>
                </a:gs>
                <a:gs pos="100000">
                  <a:srgbClr val="5FA134"/>
                </a:gs>
              </a:gsLst>
              <a:lin ang="5400000" scaled="0"/>
            </a:gradFill>
            <a:ln w="9525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7150" dist="19050" dir="5400000" algn="ctr" rotWithShape="0">
                <a:srgbClr val="000000">
                  <a:alpha val="62352"/>
                </a:srgbClr>
              </a:outerShdw>
            </a:effectLst>
          </p:spPr>
        </p:cxnSp>
        <p:sp>
          <p:nvSpPr>
            <p:cNvPr id="774" name="Google Shape;774;p3"/>
            <p:cNvSpPr/>
            <p:nvPr/>
          </p:nvSpPr>
          <p:spPr>
            <a:xfrm>
              <a:off x="0" y="1087834"/>
              <a:ext cx="5038344" cy="10878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5" name="Google Shape;775;p3"/>
            <p:cNvSpPr txBox="1"/>
            <p:nvPr/>
          </p:nvSpPr>
          <p:spPr>
            <a:xfrm>
              <a:off x="0" y="1087834"/>
              <a:ext cx="5038200" cy="108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80000" bIns="800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/>
                <a:buNone/>
              </a:pPr>
              <a:r>
                <a:rPr lang="es-SV" sz="21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El progresivo envejecimiento de la población.</a:t>
              </a:r>
              <a:endPara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776" name="Google Shape;776;p3"/>
            <p:cNvCxnSpPr/>
            <p:nvPr/>
          </p:nvCxnSpPr>
          <p:spPr>
            <a:xfrm>
              <a:off x="0" y="2175669"/>
              <a:ext cx="5038344" cy="0"/>
            </a:xfrm>
            <a:prstGeom prst="straightConnector1">
              <a:avLst/>
            </a:prstGeom>
            <a:gradFill>
              <a:gsLst>
                <a:gs pos="0">
                  <a:srgbClr val="7FB75F"/>
                </a:gs>
                <a:gs pos="50000">
                  <a:srgbClr val="6EB141"/>
                </a:gs>
                <a:gs pos="100000">
                  <a:srgbClr val="5FA134"/>
                </a:gs>
              </a:gsLst>
              <a:lin ang="5400000" scaled="0"/>
            </a:gradFill>
            <a:ln w="9525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7150" dist="19050" dir="5400000" algn="ctr" rotWithShape="0">
                <a:srgbClr val="000000">
                  <a:alpha val="62352"/>
                </a:srgbClr>
              </a:outerShdw>
            </a:effectLst>
          </p:spPr>
        </p:cxnSp>
        <p:sp>
          <p:nvSpPr>
            <p:cNvPr id="777" name="Google Shape;777;p3"/>
            <p:cNvSpPr/>
            <p:nvPr/>
          </p:nvSpPr>
          <p:spPr>
            <a:xfrm>
              <a:off x="0" y="2175669"/>
              <a:ext cx="5038344" cy="10878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78" name="Google Shape;778;p3"/>
            <p:cNvSpPr txBox="1"/>
            <p:nvPr/>
          </p:nvSpPr>
          <p:spPr>
            <a:xfrm>
              <a:off x="0" y="2175669"/>
              <a:ext cx="5038200" cy="1087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80000" bIns="800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/>
                <a:buNone/>
              </a:pPr>
              <a:r>
                <a:rPr lang="es-SV" sz="21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Hospitales diseñados para dar respuesta a los enfermos curables.</a:t>
              </a:r>
              <a:endPara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779" name="Google Shape;779;p3"/>
            <p:cNvCxnSpPr/>
            <p:nvPr/>
          </p:nvCxnSpPr>
          <p:spPr>
            <a:xfrm>
              <a:off x="0" y="3263503"/>
              <a:ext cx="5038344" cy="0"/>
            </a:xfrm>
            <a:prstGeom prst="straightConnector1">
              <a:avLst/>
            </a:prstGeom>
            <a:gradFill>
              <a:gsLst>
                <a:gs pos="0">
                  <a:srgbClr val="7FB75F"/>
                </a:gs>
                <a:gs pos="50000">
                  <a:srgbClr val="6EB141"/>
                </a:gs>
                <a:gs pos="100000">
                  <a:srgbClr val="5FA134"/>
                </a:gs>
              </a:gsLst>
              <a:lin ang="5400000" scaled="0"/>
            </a:gradFill>
            <a:ln w="9525" cap="flat" cmpd="sng">
              <a:solidFill>
                <a:schemeClr val="accent6"/>
              </a:solidFill>
              <a:prstDash val="solid"/>
              <a:miter lim="800000"/>
              <a:headEnd type="none" w="sm" len="sm"/>
              <a:tailEnd type="none" w="sm" len="sm"/>
            </a:ln>
            <a:effectLst>
              <a:outerShdw blurRad="57150" dist="19050" dir="5400000" algn="ctr" rotWithShape="0">
                <a:srgbClr val="000000">
                  <a:alpha val="62352"/>
                </a:srgbClr>
              </a:outerShdw>
            </a:effectLst>
          </p:spPr>
        </p:cxnSp>
        <p:sp>
          <p:nvSpPr>
            <p:cNvPr id="780" name="Google Shape;780;p3"/>
            <p:cNvSpPr/>
            <p:nvPr/>
          </p:nvSpPr>
          <p:spPr>
            <a:xfrm>
              <a:off x="0" y="3263503"/>
              <a:ext cx="5038344" cy="10878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81" name="Google Shape;781;p3"/>
            <p:cNvSpPr txBox="1"/>
            <p:nvPr/>
          </p:nvSpPr>
          <p:spPr>
            <a:xfrm>
              <a:off x="0" y="3263503"/>
              <a:ext cx="5038344" cy="108783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80000" tIns="80000" rIns="80000" bIns="80000" anchor="t" anchorCtr="0">
              <a:noAutofit/>
            </a:bodyPr>
            <a:lstStyle/>
            <a:p>
              <a:pPr marL="0" marR="0" lvl="0" indent="0" algn="l" rtl="0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2100"/>
                <a:buFont typeface="Arial"/>
                <a:buNone/>
              </a:pPr>
              <a:r>
                <a:rPr lang="es-SV" sz="2100" b="0" i="0" u="none" strike="noStrike" cap="none">
                  <a:solidFill>
                    <a:schemeClr val="dk1"/>
                  </a:solidFill>
                  <a:latin typeface="Arial"/>
                  <a:ea typeface="Arial"/>
                  <a:cs typeface="Arial"/>
                  <a:sym typeface="Arial"/>
                </a:rPr>
                <a:t>Atención primaria no preparada para recibir estos pacientes. Sin equipos de atención domiciliar</a:t>
              </a:r>
              <a:endParaRPr sz="21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782" name="Google Shape;782;p3"/>
          <p:cNvPicPr preferRelativeResize="0"/>
          <p:nvPr/>
        </p:nvPicPr>
        <p:blipFill rotWithShape="1">
          <a:blip r:embed="rId3">
            <a:alphaModFix/>
          </a:blip>
          <a:srcRect r="8390" b="35983"/>
          <a:stretch/>
        </p:blipFill>
        <p:spPr>
          <a:xfrm>
            <a:off x="7892700" y="5920950"/>
            <a:ext cx="1088400" cy="854700"/>
          </a:xfrm>
          <a:prstGeom prst="roundRect">
            <a:avLst>
              <a:gd name="adj" fmla="val 16667"/>
            </a:avLst>
          </a:prstGeom>
          <a:noFill/>
          <a:ln>
            <a:noFill/>
          </a:ln>
        </p:spPr>
      </p:pic>
      <p:pic>
        <p:nvPicPr>
          <p:cNvPr id="783" name="Google Shape;783;p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2050" y="1607325"/>
            <a:ext cx="2464800" cy="1591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4" name="Google Shape;784;p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2049" y="3391675"/>
            <a:ext cx="2464800" cy="1325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85" name="Google Shape;785;p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2050" y="4927800"/>
            <a:ext cx="2464800" cy="1722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Marina">
  <a:themeElements>
    <a:clrScheme name="Marina">
      <a:dk1>
        <a:srgbClr val="FFFFFF"/>
      </a:dk1>
      <a:lt1>
        <a:srgbClr val="00517C"/>
      </a:lt1>
      <a:dk2>
        <a:srgbClr val="004065"/>
      </a:dk2>
      <a:lt2>
        <a:srgbClr val="CFD8DC"/>
      </a:lt2>
      <a:accent1>
        <a:srgbClr val="0277BD"/>
      </a:accent1>
      <a:accent2>
        <a:srgbClr val="558B2F"/>
      </a:accent2>
      <a:accent3>
        <a:srgbClr val="009688"/>
      </a:accent3>
      <a:accent4>
        <a:srgbClr val="039BE5"/>
      </a:accent4>
      <a:accent5>
        <a:srgbClr val="8BC34A"/>
      </a:accent5>
      <a:accent6>
        <a:srgbClr val="FFEB38"/>
      </a:accent6>
      <a:hlink>
        <a:srgbClr val="8BC34A"/>
      </a:hlink>
      <a:folHlink>
        <a:srgbClr val="8BC34A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Savon">
  <a:themeElements>
    <a:clrScheme name="Savon">
      <a:dk1>
        <a:srgbClr val="000000"/>
      </a:dk1>
      <a:lt1>
        <a:srgbClr val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Tema de Office">
  <a:themeElements>
    <a:clrScheme name="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FFFFFF"/>
      </a:accent3>
      <a:accent4>
        <a:srgbClr val="000000"/>
      </a:accent4>
      <a:accent5>
        <a:srgbClr val="B2C1DB"/>
      </a:accent5>
      <a:accent6>
        <a:srgbClr val="AE4845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</TotalTime>
  <Words>1358</Words>
  <Application>Microsoft Office PowerPoint</Application>
  <PresentationFormat>Presentación en pantalla (4:3)</PresentationFormat>
  <Paragraphs>175</Paragraphs>
  <Slides>38</Slides>
  <Notes>38</Notes>
  <HiddenSlides>0</HiddenSlides>
  <MMClips>2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5</vt:i4>
      </vt:variant>
      <vt:variant>
        <vt:lpstr>Títulos de diapositiva</vt:lpstr>
      </vt:variant>
      <vt:variant>
        <vt:i4>38</vt:i4>
      </vt:variant>
    </vt:vector>
  </HeadingPairs>
  <TitlesOfParts>
    <vt:vector size="55" baseType="lpstr">
      <vt:lpstr>Comic Sans MS</vt:lpstr>
      <vt:lpstr>Calibri</vt:lpstr>
      <vt:lpstr>Arial Narrow</vt:lpstr>
      <vt:lpstr>Roboto Slab</vt:lpstr>
      <vt:lpstr>Roboto</vt:lpstr>
      <vt:lpstr>Noto Sans Symbols</vt:lpstr>
      <vt:lpstr>Noto Sans</vt:lpstr>
      <vt:lpstr>Helvetica Neue</vt:lpstr>
      <vt:lpstr>Garamond</vt:lpstr>
      <vt:lpstr>Libre Franklin</vt:lpstr>
      <vt:lpstr>Century Gothic</vt:lpstr>
      <vt:lpstr>Arial</vt:lpstr>
      <vt:lpstr>Marina</vt:lpstr>
      <vt:lpstr>Office Theme</vt:lpstr>
      <vt:lpstr>Savon</vt:lpstr>
      <vt:lpstr>Tema de Office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Situación Actual</vt:lpstr>
      <vt:lpstr>Situación actual</vt:lpstr>
      <vt:lpstr>Presentación de PowerPoint</vt:lpstr>
      <vt:lpstr>Presentación de PowerPoint</vt:lpstr>
      <vt:lpstr>Resolucion mundial CP 2014</vt:lpstr>
      <vt:lpstr>Presentación de PowerPoint</vt:lpstr>
      <vt:lpstr>Presentación de PowerPoint</vt:lpstr>
      <vt:lpstr>Presentación de PowerPoint</vt:lpstr>
      <vt:lpstr>Presentación de PowerPoint</vt:lpstr>
      <vt:lpstr>Trayectoria en el final de la vida.</vt:lpstr>
      <vt:lpstr>Modelo de atención en   Cuidados Paliativos </vt:lpstr>
      <vt:lpstr>Presentación de PowerPoint</vt:lpstr>
      <vt:lpstr>¿Cuando derivar a Cuidados Paliativos?</vt:lpstr>
      <vt:lpstr>Presentación de PowerPoint</vt:lpstr>
      <vt:lpstr>Presentación de PowerPoint</vt:lpstr>
      <vt:lpstr>Presentación de PowerPoint</vt:lpstr>
      <vt:lpstr>Proceso de intervención </vt:lpstr>
      <vt:lpstr>Presentación de PowerPoint</vt:lpstr>
      <vt:lpstr>Presentación de PowerPoint</vt:lpstr>
      <vt:lpstr>Presentación de PowerPoint</vt:lpstr>
      <vt:lpstr>Presentación de PowerPoint</vt:lpstr>
      <vt:lpstr>      MITOS / Los Cuidados Paliativos</vt:lpstr>
      <vt:lpstr>Presentación de PowerPoint</vt:lpstr>
      <vt:lpstr>Presentación de PowerPoint</vt:lpstr>
      <vt:lpstr>Unidades y Equipos de abordaje de Cuidados paliativos de la Región de Salud Occidental </vt:lpstr>
      <vt:lpstr>Unidades y Equipos de abordaje de Cuidados paliativos de la Región de Salud Paracentral </vt:lpstr>
      <vt:lpstr>Unidades y Equipos de abordaje de Cuidados paliativos de la Región de Salud Central </vt:lpstr>
      <vt:lpstr>Unidades y Equipos de abordaje de Cuidados paliativos de la Región de Salud Metropolitana </vt:lpstr>
      <vt:lpstr>Unidades y Equipos de abordaje de Cuidados paliativos de la Región de Salud Oriental </vt:lpstr>
      <vt:lpstr>Presentación de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HP USER</dc:creator>
  <cp:lastModifiedBy>Willians López</cp:lastModifiedBy>
  <cp:revision>1</cp:revision>
  <dcterms:created xsi:type="dcterms:W3CDTF">2013-02-03T17:13:44Z</dcterms:created>
  <dcterms:modified xsi:type="dcterms:W3CDTF">2024-11-06T14:59:32Z</dcterms:modified>
</cp:coreProperties>
</file>