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18288000" cy="10287000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Neue Montreal" panose="020B0604020202020204" charset="0"/>
      <p:regular r:id="rId12"/>
    </p:embeddedFont>
    <p:embeddedFont>
      <p:font typeface="Neue Montreal Bold" panose="020B0604020202020204" charset="0"/>
      <p:regular r:id="rId13"/>
    </p:embeddedFont>
    <p:embeddedFont>
      <p:font typeface="Neue Montreal Italics" panose="020B0604020202020204" charset="0"/>
      <p:regular r:id="rId14"/>
    </p:embeddedFont>
    <p:embeddedFont>
      <p:font typeface="Object Sans Bold" panose="020B0604020202020204" charset="0"/>
      <p:regular r:id="rId15"/>
    </p:embeddedFont>
    <p:embeddedFont>
      <p:font typeface="Open Sauc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9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png"/><Relationship Id="rId7" Type="http://schemas.openxmlformats.org/officeDocument/2006/relationships/package" Target="../embeddings/Microsoft_Excel_Worksheet2.xls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package" Target="../embeddings/Microsoft_Excel_Worksheet4.xls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png"/><Relationship Id="rId7" Type="http://schemas.openxmlformats.org/officeDocument/2006/relationships/package" Target="../embeddings/Microsoft_Excel_Worksheet6.xls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8195599" cy="923868"/>
          </a:xfrm>
          <a:custGeom>
            <a:avLst/>
            <a:gdLst/>
            <a:ahLst/>
            <a:cxnLst/>
            <a:rect l="l" t="t" r="r" b="b"/>
            <a:pathLst>
              <a:path w="8195599" h="923868">
                <a:moveTo>
                  <a:pt x="0" y="0"/>
                </a:moveTo>
                <a:lnTo>
                  <a:pt x="8195599" y="0"/>
                </a:lnTo>
                <a:lnTo>
                  <a:pt x="8195599" y="923868"/>
                </a:lnTo>
                <a:lnTo>
                  <a:pt x="0" y="923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1363162" y="1326050"/>
            <a:ext cx="7526676" cy="329167"/>
            <a:chOff x="0" y="0"/>
            <a:chExt cx="10035568" cy="4388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8896" cy="438889"/>
            </a:xfrm>
            <a:custGeom>
              <a:avLst/>
              <a:gdLst/>
              <a:ahLst/>
              <a:cxnLst/>
              <a:rect l="l" t="t" r="r" b="b"/>
              <a:pathLst>
                <a:path w="648896" h="438889">
                  <a:moveTo>
                    <a:pt x="0" y="0"/>
                  </a:moveTo>
                  <a:lnTo>
                    <a:pt x="648896" y="0"/>
                  </a:lnTo>
                  <a:lnTo>
                    <a:pt x="648896" y="438889"/>
                  </a:lnTo>
                  <a:lnTo>
                    <a:pt x="0" y="438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21448" y="-29264"/>
              <a:ext cx="9214119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404040"/>
                  </a:solidFill>
                  <a:latin typeface="Open Sauce"/>
                </a:rPr>
                <a:t>Añada aquí el nombre de la empresa | DD/MM/YYYY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94491" y="3013397"/>
            <a:ext cx="294881" cy="7717892"/>
            <a:chOff x="0" y="0"/>
            <a:chExt cx="77664" cy="20326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664" cy="2032696"/>
            </a:xfrm>
            <a:custGeom>
              <a:avLst/>
              <a:gdLst/>
              <a:ahLst/>
              <a:cxnLst/>
              <a:rect l="l" t="t" r="r" b="b"/>
              <a:pathLst>
                <a:path w="77664" h="2032696">
                  <a:moveTo>
                    <a:pt x="0" y="0"/>
                  </a:moveTo>
                  <a:lnTo>
                    <a:pt x="77664" y="0"/>
                  </a:lnTo>
                  <a:lnTo>
                    <a:pt x="77664" y="2032696"/>
                  </a:lnTo>
                  <a:lnTo>
                    <a:pt x="0" y="203269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7664" cy="2080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5642" y="0"/>
            <a:ext cx="18257314" cy="10931567"/>
          </a:xfrm>
          <a:custGeom>
            <a:avLst/>
            <a:gdLst/>
            <a:ahLst/>
            <a:cxnLst/>
            <a:rect l="l" t="t" r="r" b="b"/>
            <a:pathLst>
              <a:path w="18257314" h="10931567">
                <a:moveTo>
                  <a:pt x="0" y="0"/>
                </a:moveTo>
                <a:lnTo>
                  <a:pt x="18257314" y="0"/>
                </a:lnTo>
                <a:lnTo>
                  <a:pt x="18257314" y="10931567"/>
                </a:lnTo>
                <a:lnTo>
                  <a:pt x="0" y="109315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Freeform 10"/>
          <p:cNvSpPr/>
          <p:nvPr/>
        </p:nvSpPr>
        <p:spPr>
          <a:xfrm>
            <a:off x="14149135" y="188379"/>
            <a:ext cx="3806834" cy="1302255"/>
          </a:xfrm>
          <a:custGeom>
            <a:avLst/>
            <a:gdLst/>
            <a:ahLst/>
            <a:cxnLst/>
            <a:rect l="l" t="t" r="r" b="b"/>
            <a:pathLst>
              <a:path w="3806834" h="1302255">
                <a:moveTo>
                  <a:pt x="0" y="0"/>
                </a:moveTo>
                <a:lnTo>
                  <a:pt x="3806834" y="0"/>
                </a:lnTo>
                <a:lnTo>
                  <a:pt x="3806834" y="1302255"/>
                </a:lnTo>
                <a:lnTo>
                  <a:pt x="0" y="13022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TextBox 11"/>
          <p:cNvSpPr txBox="1"/>
          <p:nvPr/>
        </p:nvSpPr>
        <p:spPr>
          <a:xfrm>
            <a:off x="3767377" y="3430714"/>
            <a:ext cx="15284476" cy="315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6"/>
              </a:lnSpc>
            </a:pPr>
            <a:r>
              <a:rPr lang="en-US" sz="11821" dirty="0">
                <a:solidFill>
                  <a:srgbClr val="404040"/>
                </a:solidFill>
                <a:latin typeface="Object Sans Bold"/>
              </a:rPr>
              <a:t>Calendario de Actividades 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7597" y="7259277"/>
            <a:ext cx="10948734" cy="64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60"/>
              </a:lnSpc>
            </a:pPr>
            <a:r>
              <a:rPr lang="en-US" sz="3757" dirty="0">
                <a:solidFill>
                  <a:srgbClr val="404040"/>
                </a:solidFill>
                <a:latin typeface="Neue Montreal Italics"/>
              </a:rPr>
              <a:t>Plenaria ME06-2024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923348" y="8819117"/>
            <a:ext cx="5348657" cy="1285362"/>
            <a:chOff x="0" y="0"/>
            <a:chExt cx="7131542" cy="171381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38100"/>
              <a:ext cx="7131542" cy="553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5"/>
                </a:lnSpc>
                <a:spcBef>
                  <a:spcPct val="0"/>
                </a:spcBef>
              </a:pPr>
              <a:r>
                <a:rPr lang="en-US" sz="2473">
                  <a:solidFill>
                    <a:srgbClr val="404040"/>
                  </a:solidFill>
                  <a:latin typeface="Neue Montreal Bold"/>
                </a:rPr>
                <a:t>Presentado por: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32285"/>
              <a:ext cx="7131542" cy="108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5"/>
                </a:lnSpc>
              </a:pPr>
              <a:r>
                <a:rPr lang="en-US" sz="2473" dirty="0">
                  <a:solidFill>
                    <a:srgbClr val="404040"/>
                  </a:solidFill>
                  <a:latin typeface="Neue Montreal"/>
                </a:rPr>
                <a:t>Lcda. Marta Alicia de Magaña</a:t>
              </a:r>
            </a:p>
            <a:p>
              <a:pPr marL="0" lvl="0" indent="0" algn="l">
                <a:lnSpc>
                  <a:spcPts val="3215"/>
                </a:lnSpc>
                <a:spcBef>
                  <a:spcPct val="0"/>
                </a:spcBef>
              </a:pPr>
              <a:r>
                <a:rPr lang="en-US" sz="2473" dirty="0">
                  <a:solidFill>
                    <a:srgbClr val="404040"/>
                  </a:solidFill>
                  <a:latin typeface="Neue Montreal"/>
                </a:rPr>
                <a:t>Directora Ejecutiva del MCP-ES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FF50F61-B058-5C59-8C69-798478F7EE65}"/>
              </a:ext>
            </a:extLst>
          </p:cNvPr>
          <p:cNvSpPr txBox="1"/>
          <p:nvPr/>
        </p:nvSpPr>
        <p:spPr>
          <a:xfrm>
            <a:off x="13106400" y="9293331"/>
            <a:ext cx="5348657" cy="380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5"/>
              </a:lnSpc>
            </a:pPr>
            <a:r>
              <a:rPr lang="en-US" sz="2473" dirty="0">
                <a:solidFill>
                  <a:srgbClr val="404040"/>
                </a:solidFill>
                <a:latin typeface="Neue Montreal"/>
              </a:rPr>
              <a:t>Atami, 4 de diciembre de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33400" y="647700"/>
            <a:ext cx="3806834" cy="1302255"/>
          </a:xfrm>
          <a:custGeom>
            <a:avLst/>
            <a:gdLst/>
            <a:ahLst/>
            <a:cxnLst/>
            <a:rect l="l" t="t" r="r" b="b"/>
            <a:pathLst>
              <a:path w="3806834" h="1302255">
                <a:moveTo>
                  <a:pt x="0" y="0"/>
                </a:moveTo>
                <a:lnTo>
                  <a:pt x="3806834" y="0"/>
                </a:lnTo>
                <a:lnTo>
                  <a:pt x="3806834" y="1302254"/>
                </a:lnTo>
                <a:lnTo>
                  <a:pt x="0" y="130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F67F885-D6AF-4098-077E-117F23B5C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492665"/>
              </p:ext>
            </p:extLst>
          </p:nvPr>
        </p:nvGraphicFramePr>
        <p:xfrm>
          <a:off x="361654" y="3243118"/>
          <a:ext cx="17564691" cy="380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3601700" imgH="2943225" progId="Excel.Sheet.12">
                  <p:embed/>
                </p:oleObj>
              </mc:Choice>
              <mc:Fallback>
                <p:oleObj name="Worksheet" r:id="rId3" imgW="13601700" imgH="29432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654" y="3243118"/>
                        <a:ext cx="17564691" cy="380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3">
            <a:extLst>
              <a:ext uri="{FF2B5EF4-FFF2-40B4-BE49-F238E27FC236}">
                <a16:creationId xmlns:a16="http://schemas.microsoft.com/office/drawing/2014/main" id="{034D8553-A40A-C354-9F75-A8C01EA20386}"/>
              </a:ext>
            </a:extLst>
          </p:cNvPr>
          <p:cNvSpPr/>
          <p:nvPr/>
        </p:nvSpPr>
        <p:spPr>
          <a:xfrm>
            <a:off x="-228600" y="8816340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E1531904-AF32-FB02-C319-7013C63B6006}"/>
              </a:ext>
            </a:extLst>
          </p:cNvPr>
          <p:cNvSpPr/>
          <p:nvPr/>
        </p:nvSpPr>
        <p:spPr>
          <a:xfrm>
            <a:off x="6781800" y="8816340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E201238-1E62-C49E-334E-30F041F1501B}"/>
              </a:ext>
            </a:extLst>
          </p:cNvPr>
          <p:cNvSpPr/>
          <p:nvPr/>
        </p:nvSpPr>
        <p:spPr>
          <a:xfrm>
            <a:off x="13030200" y="8816340"/>
            <a:ext cx="60960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707CD-9034-6A76-CBCE-7E1131042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E56F9E4-7A4D-ADDF-5058-5AA2E314753F}"/>
              </a:ext>
            </a:extLst>
          </p:cNvPr>
          <p:cNvSpPr/>
          <p:nvPr/>
        </p:nvSpPr>
        <p:spPr>
          <a:xfrm>
            <a:off x="533400" y="647700"/>
            <a:ext cx="3806834" cy="1302255"/>
          </a:xfrm>
          <a:custGeom>
            <a:avLst/>
            <a:gdLst/>
            <a:ahLst/>
            <a:cxnLst/>
            <a:rect l="l" t="t" r="r" b="b"/>
            <a:pathLst>
              <a:path w="3806834" h="1302255">
                <a:moveTo>
                  <a:pt x="0" y="0"/>
                </a:moveTo>
                <a:lnTo>
                  <a:pt x="3806834" y="0"/>
                </a:lnTo>
                <a:lnTo>
                  <a:pt x="3806834" y="1302254"/>
                </a:lnTo>
                <a:lnTo>
                  <a:pt x="0" y="130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214D5C7B-56A7-DEA4-DFCA-01CA8A8414A6}"/>
              </a:ext>
            </a:extLst>
          </p:cNvPr>
          <p:cNvSpPr/>
          <p:nvPr/>
        </p:nvSpPr>
        <p:spPr>
          <a:xfrm>
            <a:off x="-228600" y="8816340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FCDAEC21-2B75-B75E-4366-F40594F2E21A}"/>
              </a:ext>
            </a:extLst>
          </p:cNvPr>
          <p:cNvSpPr/>
          <p:nvPr/>
        </p:nvSpPr>
        <p:spPr>
          <a:xfrm>
            <a:off x="6781800" y="8816340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95A901A-878E-9BFB-AE4B-E7BFF5E402F7}"/>
              </a:ext>
            </a:extLst>
          </p:cNvPr>
          <p:cNvSpPr/>
          <p:nvPr/>
        </p:nvSpPr>
        <p:spPr>
          <a:xfrm>
            <a:off x="13030200" y="8816340"/>
            <a:ext cx="60960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454B33F-7450-0B31-15B8-AA4CAFA52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960397"/>
              </p:ext>
            </p:extLst>
          </p:nvPr>
        </p:nvGraphicFramePr>
        <p:xfrm>
          <a:off x="220812" y="2752357"/>
          <a:ext cx="17846376" cy="158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3601700" imgH="1209782" progId="Excel.Sheet.12">
                  <p:embed/>
                </p:oleObj>
              </mc:Choice>
              <mc:Fallback>
                <p:oleObj name="Worksheet" r:id="rId5" imgW="13601700" imgH="12097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812" y="2752357"/>
                        <a:ext cx="17846376" cy="1587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DBCE7F8-2F48-8FF7-CEEE-E1C34DE40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023480"/>
              </p:ext>
            </p:extLst>
          </p:nvPr>
        </p:nvGraphicFramePr>
        <p:xfrm>
          <a:off x="110406" y="4533900"/>
          <a:ext cx="18067188" cy="220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3601700" imgH="1657350" progId="Excel.Sheet.12">
                  <p:embed/>
                </p:oleObj>
              </mc:Choice>
              <mc:Fallback>
                <p:oleObj name="Worksheet" r:id="rId7" imgW="13601700" imgH="1657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406" y="4533900"/>
                        <a:ext cx="18067188" cy="220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03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BBF1C-6CC6-9ED2-74BD-D8AF19E74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2D57B6B-42F1-1179-AAF1-C29BCAEB8B5F}"/>
              </a:ext>
            </a:extLst>
          </p:cNvPr>
          <p:cNvSpPr/>
          <p:nvPr/>
        </p:nvSpPr>
        <p:spPr>
          <a:xfrm>
            <a:off x="533400" y="647700"/>
            <a:ext cx="3806834" cy="1302255"/>
          </a:xfrm>
          <a:custGeom>
            <a:avLst/>
            <a:gdLst/>
            <a:ahLst/>
            <a:cxnLst/>
            <a:rect l="l" t="t" r="r" b="b"/>
            <a:pathLst>
              <a:path w="3806834" h="1302255">
                <a:moveTo>
                  <a:pt x="0" y="0"/>
                </a:moveTo>
                <a:lnTo>
                  <a:pt x="3806834" y="0"/>
                </a:lnTo>
                <a:lnTo>
                  <a:pt x="3806834" y="1302254"/>
                </a:lnTo>
                <a:lnTo>
                  <a:pt x="0" y="130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0A0BBDFB-9342-4199-72F6-0EB9C30A7A6E}"/>
              </a:ext>
            </a:extLst>
          </p:cNvPr>
          <p:cNvSpPr/>
          <p:nvPr/>
        </p:nvSpPr>
        <p:spPr>
          <a:xfrm>
            <a:off x="-228600" y="8816340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8D18720-EBEA-AE76-4F2E-351C32D0D13E}"/>
              </a:ext>
            </a:extLst>
          </p:cNvPr>
          <p:cNvSpPr/>
          <p:nvPr/>
        </p:nvSpPr>
        <p:spPr>
          <a:xfrm>
            <a:off x="6781800" y="8816340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57547C75-E10E-46AA-D8AA-91943672E5B5}"/>
              </a:ext>
            </a:extLst>
          </p:cNvPr>
          <p:cNvSpPr/>
          <p:nvPr/>
        </p:nvSpPr>
        <p:spPr>
          <a:xfrm>
            <a:off x="13030200" y="8816340"/>
            <a:ext cx="60960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5E5B60C-FE9A-E4B6-02C4-B57E14633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62087"/>
              </p:ext>
            </p:extLst>
          </p:nvPr>
        </p:nvGraphicFramePr>
        <p:xfrm>
          <a:off x="220812" y="2752357"/>
          <a:ext cx="17846376" cy="158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3601700" imgH="1209782" progId="Excel.Sheet.12">
                  <p:embed/>
                </p:oleObj>
              </mc:Choice>
              <mc:Fallback>
                <p:oleObj name="Worksheet" r:id="rId5" imgW="13601700" imgH="120978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454B33F-7450-0B31-15B8-AA4CAFA52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812" y="2752357"/>
                        <a:ext cx="17846376" cy="1587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8995FAF-665D-EC24-5DB7-23917EA74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854892"/>
              </p:ext>
            </p:extLst>
          </p:nvPr>
        </p:nvGraphicFramePr>
        <p:xfrm>
          <a:off x="220812" y="4466517"/>
          <a:ext cx="17846376" cy="296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3601700" imgH="2257425" progId="Excel.Sheet.12">
                  <p:embed/>
                </p:oleObj>
              </mc:Choice>
              <mc:Fallback>
                <p:oleObj name="Worksheet" r:id="rId7" imgW="13601700" imgH="2257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812" y="4466517"/>
                        <a:ext cx="17846376" cy="2961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42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B2EB2-789A-F75F-92B4-05EBC3D66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AAA49C2-CF3C-946C-A180-3F9E57D18B65}"/>
              </a:ext>
            </a:extLst>
          </p:cNvPr>
          <p:cNvSpPr/>
          <p:nvPr/>
        </p:nvSpPr>
        <p:spPr>
          <a:xfrm>
            <a:off x="533400" y="647700"/>
            <a:ext cx="3806834" cy="1302255"/>
          </a:xfrm>
          <a:custGeom>
            <a:avLst/>
            <a:gdLst/>
            <a:ahLst/>
            <a:cxnLst/>
            <a:rect l="l" t="t" r="r" b="b"/>
            <a:pathLst>
              <a:path w="3806834" h="1302255">
                <a:moveTo>
                  <a:pt x="0" y="0"/>
                </a:moveTo>
                <a:lnTo>
                  <a:pt x="3806834" y="0"/>
                </a:lnTo>
                <a:lnTo>
                  <a:pt x="3806834" y="1302254"/>
                </a:lnTo>
                <a:lnTo>
                  <a:pt x="0" y="130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9CF2F973-FDA6-7534-4C92-94770D36B612}"/>
              </a:ext>
            </a:extLst>
          </p:cNvPr>
          <p:cNvSpPr/>
          <p:nvPr/>
        </p:nvSpPr>
        <p:spPr>
          <a:xfrm>
            <a:off x="-228600" y="8816340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23BC4792-800E-F5A2-7864-0E7311BDB0CA}"/>
              </a:ext>
            </a:extLst>
          </p:cNvPr>
          <p:cNvSpPr/>
          <p:nvPr/>
        </p:nvSpPr>
        <p:spPr>
          <a:xfrm>
            <a:off x="6781800" y="8816340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9F6A79F4-2884-B8F5-51A3-CF5796B208F1}"/>
              </a:ext>
            </a:extLst>
          </p:cNvPr>
          <p:cNvSpPr/>
          <p:nvPr/>
        </p:nvSpPr>
        <p:spPr>
          <a:xfrm>
            <a:off x="13030200" y="8816340"/>
            <a:ext cx="60960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BA2B389-CADF-631C-8980-E9C419470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70438"/>
              </p:ext>
            </p:extLst>
          </p:nvPr>
        </p:nvGraphicFramePr>
        <p:xfrm>
          <a:off x="220663" y="4457700"/>
          <a:ext cx="1784667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3601700" imgH="1952732" progId="Excel.Sheet.12">
                  <p:embed/>
                </p:oleObj>
              </mc:Choice>
              <mc:Fallback>
                <p:oleObj name="Worksheet" r:id="rId5" imgW="13601700" imgH="19527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663" y="4457700"/>
                        <a:ext cx="17846675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D4F2D82-9D76-6616-67D3-2014DED6C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51612"/>
              </p:ext>
            </p:extLst>
          </p:nvPr>
        </p:nvGraphicFramePr>
        <p:xfrm>
          <a:off x="220812" y="2752357"/>
          <a:ext cx="17846376" cy="158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3601700" imgH="1209782" progId="Excel.Sheet.12">
                  <p:embed/>
                </p:oleObj>
              </mc:Choice>
              <mc:Fallback>
                <p:oleObj name="Worksheet" r:id="rId7" imgW="13601700" imgH="120978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5E5B60C-FE9A-E4B6-02C4-B57E14633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812" y="2752357"/>
                        <a:ext cx="17846376" cy="1587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53D0190-D0C4-D098-AC1E-83C3BA2C94AC}"/>
              </a:ext>
            </a:extLst>
          </p:cNvPr>
          <p:cNvSpPr txBox="1"/>
          <p:nvPr/>
        </p:nvSpPr>
        <p:spPr>
          <a:xfrm>
            <a:off x="6324600" y="72771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highlight>
                  <a:srgbClr val="FFFF00"/>
                </a:highlight>
              </a:rPr>
              <a:t>Total de actividades                                43                                                                                       </a:t>
            </a:r>
            <a:endParaRPr lang="es-SV" sz="2800" dirty="0">
              <a:highlight>
                <a:srgbClr val="FFFF00"/>
              </a:highligh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51ED78-D93A-7A82-D604-4E0A6E10CA96}"/>
              </a:ext>
            </a:extLst>
          </p:cNvPr>
          <p:cNvSpPr txBox="1"/>
          <p:nvPr/>
        </p:nvSpPr>
        <p:spPr>
          <a:xfrm>
            <a:off x="763556" y="8123664"/>
            <a:ext cx="9675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1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Semana santa 2025:  domingo, 13 de abril de 2025 – sábado, 19 de abril de 2025</a:t>
            </a:r>
            <a:r>
              <a:rPr lang="es-SV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87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7" b="-2777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5552969" y="0"/>
            <a:ext cx="7272909" cy="10287000"/>
          </a:xfrm>
          <a:custGeom>
            <a:avLst/>
            <a:gdLst/>
            <a:ahLst/>
            <a:cxnLst/>
            <a:rect l="l" t="t" r="r" b="b"/>
            <a:pathLst>
              <a:path w="7272909" h="10287000">
                <a:moveTo>
                  <a:pt x="0" y="0"/>
                </a:moveTo>
                <a:lnTo>
                  <a:pt x="7272909" y="0"/>
                </a:lnTo>
                <a:lnTo>
                  <a:pt x="727290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62</Words>
  <Application>Microsoft Office PowerPoint</Application>
  <PresentationFormat>Personalizado</PresentationFormat>
  <Paragraphs>9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Object Sans Bold</vt:lpstr>
      <vt:lpstr>Neue Montreal</vt:lpstr>
      <vt:lpstr>Open Sauce</vt:lpstr>
      <vt:lpstr>Neue Montreal Italics</vt:lpstr>
      <vt:lpstr>Neue Montreal Bold</vt:lpstr>
      <vt:lpstr>Calibri</vt:lpstr>
      <vt:lpstr>Arial</vt:lpstr>
      <vt:lpstr>Century Gothic</vt:lpstr>
      <vt:lpstr>Office Theme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Presentanción Plan de Marketing Gradiente Verde y Celeste</dc:title>
  <dc:creator>María Eugenia Ochoa Valencia</dc:creator>
  <cp:lastModifiedBy>Administración y Comunicaciones MCP</cp:lastModifiedBy>
  <cp:revision>6</cp:revision>
  <dcterms:created xsi:type="dcterms:W3CDTF">2006-08-16T00:00:00Z</dcterms:created>
  <dcterms:modified xsi:type="dcterms:W3CDTF">2024-12-04T21:58:34Z</dcterms:modified>
  <dc:identifier>DAF2O63S30o</dc:identifier>
</cp:coreProperties>
</file>