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322" r:id="rId2"/>
    <p:sldId id="261" r:id="rId3"/>
    <p:sldId id="327" r:id="rId4"/>
    <p:sldId id="323" r:id="rId5"/>
    <p:sldId id="328" r:id="rId6"/>
    <p:sldId id="325" r:id="rId7"/>
    <p:sldId id="324" r:id="rId8"/>
    <p:sldId id="326" r:id="rId9"/>
    <p:sldId id="315" r:id="rId10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3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9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00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88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2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0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7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7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9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mc:AlternateContent xmlns:mc="http://schemas.openxmlformats.org/markup-compatibility/2006" xmlns:p15="http://schemas.microsoft.com/office/powerpoint/2012/main">
    <mc:Choice Requires="p15">
      <p:transition spd="slow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3686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1241"/>
            </a:stretch>
          </a:blipFill>
        </p:spPr>
        <p:txBody>
          <a:bodyPr/>
          <a:lstStyle/>
          <a:p>
            <a:endParaRPr lang="es-SV" sz="1200"/>
          </a:p>
        </p:txBody>
      </p:sp>
      <p:grpSp>
        <p:nvGrpSpPr>
          <p:cNvPr id="3" name="Group 3"/>
          <p:cNvGrpSpPr/>
          <p:nvPr/>
        </p:nvGrpSpPr>
        <p:grpSpPr>
          <a:xfrm>
            <a:off x="-1" y="5479060"/>
            <a:ext cx="12192001" cy="1291409"/>
            <a:chOff x="0" y="0"/>
            <a:chExt cx="4191821" cy="4235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1821" cy="423537"/>
            </a:xfrm>
            <a:custGeom>
              <a:avLst/>
              <a:gdLst/>
              <a:ahLst/>
              <a:cxnLst/>
              <a:rect l="l" t="t" r="r" b="b"/>
              <a:pathLst>
                <a:path w="4191821" h="423537">
                  <a:moveTo>
                    <a:pt x="0" y="0"/>
                  </a:moveTo>
                  <a:lnTo>
                    <a:pt x="4191821" y="0"/>
                  </a:lnTo>
                  <a:lnTo>
                    <a:pt x="4191821" y="423537"/>
                  </a:lnTo>
                  <a:lnTo>
                    <a:pt x="0" y="423537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191821" cy="4711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" y="-882852"/>
            <a:ext cx="12192000" cy="1912179"/>
            <a:chOff x="0" y="-47625"/>
            <a:chExt cx="4191821" cy="619338"/>
          </a:xfrm>
        </p:grpSpPr>
        <p:sp>
          <p:nvSpPr>
            <p:cNvPr id="7" name="Freeform 7"/>
            <p:cNvSpPr/>
            <p:nvPr/>
          </p:nvSpPr>
          <p:spPr>
            <a:xfrm>
              <a:off x="0" y="244249"/>
              <a:ext cx="4191821" cy="327464"/>
            </a:xfrm>
            <a:custGeom>
              <a:avLst/>
              <a:gdLst/>
              <a:ahLst/>
              <a:cxnLst/>
              <a:rect l="l" t="t" r="r" b="b"/>
              <a:pathLst>
                <a:path w="4191821" h="483478">
                  <a:moveTo>
                    <a:pt x="0" y="0"/>
                  </a:moveTo>
                  <a:lnTo>
                    <a:pt x="4191821" y="0"/>
                  </a:lnTo>
                  <a:lnTo>
                    <a:pt x="4191821" y="483478"/>
                  </a:lnTo>
                  <a:lnTo>
                    <a:pt x="0" y="483478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191821" cy="5311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8679741" y="1005467"/>
            <a:ext cx="3328282" cy="1138550"/>
          </a:xfrm>
          <a:custGeom>
            <a:avLst/>
            <a:gdLst/>
            <a:ahLst/>
            <a:cxnLst/>
            <a:rect l="l" t="t" r="r" b="b"/>
            <a:pathLst>
              <a:path w="4992423" h="1707825">
                <a:moveTo>
                  <a:pt x="0" y="0"/>
                </a:moveTo>
                <a:lnTo>
                  <a:pt x="4992423" y="0"/>
                </a:lnTo>
                <a:lnTo>
                  <a:pt x="4992423" y="1707825"/>
                </a:lnTo>
                <a:lnTo>
                  <a:pt x="0" y="1707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sp>
        <p:nvSpPr>
          <p:cNvPr id="10" name="TextBox 10"/>
          <p:cNvSpPr txBox="1"/>
          <p:nvPr/>
        </p:nvSpPr>
        <p:spPr>
          <a:xfrm>
            <a:off x="3240156" y="3459432"/>
            <a:ext cx="5885359" cy="126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34"/>
              </a:lnSpc>
            </a:pPr>
            <a:r>
              <a:rPr lang="en-US" sz="6000" dirty="0">
                <a:solidFill>
                  <a:srgbClr val="CB0000"/>
                </a:solidFill>
                <a:latin typeface="Beatrix Antiqua Heavy"/>
              </a:rPr>
              <a:t>MCP- 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6017" y="1920792"/>
            <a:ext cx="9366636" cy="163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8"/>
              </a:lnSpc>
            </a:pPr>
            <a:r>
              <a:rPr lang="es-MX" sz="4400" b="1" spc="167" dirty="0">
                <a:latin typeface="Nunito Ultra-Bold"/>
              </a:rPr>
              <a:t>	Informe preliminar de ejecución financiera de 2024</a:t>
            </a:r>
            <a:endParaRPr lang="en-US" sz="4400" spc="167" dirty="0">
              <a:solidFill>
                <a:srgbClr val="FFFFFF"/>
              </a:solidFill>
              <a:latin typeface="Nunito Ultra-Bold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D2D25DE-7BE4-602F-64BE-2A47EC64A60E}"/>
              </a:ext>
            </a:extLst>
          </p:cNvPr>
          <p:cNvSpPr txBox="1"/>
          <p:nvPr/>
        </p:nvSpPr>
        <p:spPr>
          <a:xfrm>
            <a:off x="595542" y="5613540"/>
            <a:ext cx="5080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Presentado por:</a:t>
            </a:r>
          </a:p>
          <a:p>
            <a:r>
              <a:rPr lang="es-MX" dirty="0"/>
              <a:t>Lcda. Marta Alicia de Magaña</a:t>
            </a:r>
          </a:p>
          <a:p>
            <a:r>
              <a:rPr lang="es-MX" dirty="0"/>
              <a:t>Directora Ejecutiva del MCP-ES</a:t>
            </a:r>
            <a:endParaRPr lang="es-SV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4178B4-E055-A50B-5F4F-553A9D038122}"/>
              </a:ext>
            </a:extLst>
          </p:cNvPr>
          <p:cNvSpPr txBox="1"/>
          <p:nvPr/>
        </p:nvSpPr>
        <p:spPr>
          <a:xfrm>
            <a:off x="7700426" y="6201122"/>
            <a:ext cx="508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Atami, 5 de diciembre de 2024</a:t>
            </a:r>
            <a:endParaRPr lang="es-SV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6180459-5501-6820-CD72-BE2257D209AA}"/>
              </a:ext>
            </a:extLst>
          </p:cNvPr>
          <p:cNvSpPr txBox="1"/>
          <p:nvPr/>
        </p:nvSpPr>
        <p:spPr>
          <a:xfrm>
            <a:off x="9288130" y="572239"/>
            <a:ext cx="307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Plenaria ME06-2024</a:t>
            </a:r>
            <a:endParaRPr lang="es-SV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44BAFA79-4E4E-B35C-6753-8D12CF9FD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08" y="60241"/>
            <a:ext cx="2766212" cy="9471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9647534-A574-010A-82B2-F02B4CD2E40E}"/>
              </a:ext>
            </a:extLst>
          </p:cNvPr>
          <p:cNvGrpSpPr/>
          <p:nvPr/>
        </p:nvGrpSpPr>
        <p:grpSpPr>
          <a:xfrm>
            <a:off x="-11660" y="6445305"/>
            <a:ext cx="12192000" cy="770227"/>
            <a:chOff x="0" y="0"/>
            <a:chExt cx="4191821" cy="42353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C03EE6D-5D3A-C874-8AB8-1F31234253B4}"/>
                </a:ext>
              </a:extLst>
            </p:cNvPr>
            <p:cNvSpPr/>
            <p:nvPr/>
          </p:nvSpPr>
          <p:spPr>
            <a:xfrm>
              <a:off x="0" y="0"/>
              <a:ext cx="4191821" cy="423537"/>
            </a:xfrm>
            <a:custGeom>
              <a:avLst/>
              <a:gdLst/>
              <a:ahLst/>
              <a:cxnLst/>
              <a:rect l="l" t="t" r="r" b="b"/>
              <a:pathLst>
                <a:path w="4191821" h="423537">
                  <a:moveTo>
                    <a:pt x="0" y="0"/>
                  </a:moveTo>
                  <a:lnTo>
                    <a:pt x="4191821" y="0"/>
                  </a:lnTo>
                  <a:lnTo>
                    <a:pt x="4191821" y="423537"/>
                  </a:lnTo>
                  <a:lnTo>
                    <a:pt x="0" y="423537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BDE0314F-DE9B-31CE-A071-7C98470F2644}"/>
                </a:ext>
              </a:extLst>
            </p:cNvPr>
            <p:cNvSpPr txBox="1"/>
            <p:nvPr/>
          </p:nvSpPr>
          <p:spPr>
            <a:xfrm>
              <a:off x="0" y="-47625"/>
              <a:ext cx="4191821" cy="4711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D289E950-F0E2-DE12-DE30-0B00C281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354" y="2050219"/>
            <a:ext cx="9634011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8000" dirty="0">
                <a:latin typeface="Amasis MT Pro Medium" panose="020F0502020204030204" pitchFamily="18" charset="0"/>
              </a:rPr>
              <a:t>Section 1. </a:t>
            </a:r>
            <a:br>
              <a:rPr lang="en-US" sz="8000" dirty="0">
                <a:latin typeface="Amasis MT Pro Medium" panose="020F0502020204030204" pitchFamily="18" charset="0"/>
              </a:rPr>
            </a:br>
            <a:r>
              <a:rPr lang="en-US" sz="8000" dirty="0">
                <a:latin typeface="Amasis MT Pro Medium" panose="020F0502020204030204" pitchFamily="18" charset="0"/>
              </a:rPr>
              <a:t>Fixed costs &amp; HR</a:t>
            </a:r>
            <a:r>
              <a:rPr lang="en-US" dirty="0"/>
              <a:t>												</a:t>
            </a:r>
            <a:br>
              <a:rPr lang="en-US" dirty="0"/>
            </a:b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1797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6E6B36-1C4C-449B-7D7A-7A138ED85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5F0C43B-3803-E1DC-2D9F-6782DE168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52A3336-E014-A9C4-92A8-8DF896342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FA026DA-0099-E27A-8D3C-E681FA44C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5A3FB4E-258E-0B37-7BDC-47E020AF4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9AB7659-44C0-B896-CF0C-19A53614F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29E0CD1-4FE3-4548-D4EE-5ADA0DFC8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79CBA0C-80C2-AD37-49D7-E5D754C89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307FC5BE-85D6-5AC9-7500-189E24F3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E0E561C7-8CBC-B8C9-E0CB-CF2D091CF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D2CDF1D7-E22B-B612-19B5-FB43578E0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6821A397-26AB-6852-08D4-6E930E35B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38569611-8513-53EC-7B37-9019C5453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7D9BFEC6-D484-129B-1D1C-019617CD7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F2D7961F-0E9D-74A1-4443-2B89640F2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FB3E3552-AE09-574D-B708-1D4A2CD83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id="{2AFD2BE3-4221-F953-3479-38E0B759F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9F1A36FC-5F88-8A8F-DE06-AE6B648C9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C2FA2AA3-A613-5597-75FA-C461F02DF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id="{864AC880-0554-4B14-B5C1-2FBA5672C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1F9D7F76-5391-A299-20F3-81007A4C5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7">
              <a:extLst>
                <a:ext uri="{FF2B5EF4-FFF2-40B4-BE49-F238E27FC236}">
                  <a16:creationId xmlns:a16="http://schemas.microsoft.com/office/drawing/2014/main" id="{FECDECAC-39CA-4E93-6754-C5B3EE285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312ADC38-D65C-818B-B268-E79E0E61E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0">
              <a:extLst>
                <a:ext uri="{FF2B5EF4-FFF2-40B4-BE49-F238E27FC236}">
                  <a16:creationId xmlns:a16="http://schemas.microsoft.com/office/drawing/2014/main" id="{AD201104-B607-7347-8403-856AA8639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61">
              <a:extLst>
                <a:ext uri="{FF2B5EF4-FFF2-40B4-BE49-F238E27FC236}">
                  <a16:creationId xmlns:a16="http://schemas.microsoft.com/office/drawing/2014/main" id="{9E5FF550-FFEE-52EF-48B8-A2C4EC6C4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1720B5E5-9FAC-6382-4B57-C37DA1A25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9BEA0FD7-45CC-ACC9-7858-5D9117402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3B12C9FF-0D00-A057-7EA2-F1307B2F0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9792B08D-9F69-43AF-55CB-34619519F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A69C5295-4E7F-CC42-65BA-A7C457CFD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454EC9F-D842-55F1-2115-43A174A95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AFB52D76-C42C-6F87-289A-6619BD54E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8D3EFACB-A107-E6CB-DCA7-4E672DCED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C20DAA43-DC4D-49A1-4DE9-0E778DC89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C5C3D19D-C439-6611-F544-0D2850323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C9253005-9593-A887-4896-64BA61E3B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B636CFF4-B78F-9378-E943-B3BFAD083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E17326A8-6508-607E-3362-318780309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F6A6670C-ED0F-BCCD-9054-F8DD6EBFA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3C003924-B4CD-5AD3-63BF-D710A9F91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875A219B-4FE9-AED4-4466-7AF7193D1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1ED98956-BF9B-6CCA-EF16-6762A3F2F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3E29BFE0-8587-A525-8B1E-6791CAAAC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16144E5F-9DCF-87EB-DDC9-60E17C0A3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4C40806C-7D7C-A0CB-76AB-403CF0479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FE2CE7DC-6872-71E7-F03D-BE9AA175A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2664B27A-6DB3-9145-8543-1E915AA57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1CDBF250-302C-4A5E-2A69-60DF096FE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D00EBA18-F577-D5F7-AA9E-4D2A85CDD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AE65FD1E-51CA-9685-937A-F6B17E9AF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FB4BC279-1BDD-EE44-1E05-BF6406EC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15C19AA0-0B3F-74B2-030A-12E195D50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989102-F372-EA4C-4BA2-037104F3F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C9D8D86F-DE9E-3530-82CF-17F20AA23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EE883331-B279-22CD-E26D-3F2098570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245FC7DA-5730-72C4-9CFB-FB9452296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24AEBBA8-90F6-B4B1-6C2A-45AE00A55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0A6F962D-9A09-0C7D-DF9D-66DCA7683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06">
              <a:extLst>
                <a:ext uri="{FF2B5EF4-FFF2-40B4-BE49-F238E27FC236}">
                  <a16:creationId xmlns:a16="http://schemas.microsoft.com/office/drawing/2014/main" id="{F3A6F933-D26A-C18E-4D4F-274301548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DC4CA96-4B7A-1DBC-4330-F9A6CEB49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E5580765-89EF-F093-09CC-812385FD9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08" y="60241"/>
            <a:ext cx="2766212" cy="9471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482A1CB-7A20-555F-F3CC-E1FC66CFF2C4}"/>
              </a:ext>
            </a:extLst>
          </p:cNvPr>
          <p:cNvGrpSpPr/>
          <p:nvPr/>
        </p:nvGrpSpPr>
        <p:grpSpPr>
          <a:xfrm>
            <a:off x="-11660" y="6445305"/>
            <a:ext cx="12192000" cy="770227"/>
            <a:chOff x="0" y="0"/>
            <a:chExt cx="4191821" cy="42353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8D7B6D3-33CC-9BCC-4FAB-E08A2D0E52AE}"/>
                </a:ext>
              </a:extLst>
            </p:cNvPr>
            <p:cNvSpPr/>
            <p:nvPr/>
          </p:nvSpPr>
          <p:spPr>
            <a:xfrm>
              <a:off x="0" y="0"/>
              <a:ext cx="4191821" cy="423537"/>
            </a:xfrm>
            <a:custGeom>
              <a:avLst/>
              <a:gdLst/>
              <a:ahLst/>
              <a:cxnLst/>
              <a:rect l="l" t="t" r="r" b="b"/>
              <a:pathLst>
                <a:path w="4191821" h="423537">
                  <a:moveTo>
                    <a:pt x="0" y="0"/>
                  </a:moveTo>
                  <a:lnTo>
                    <a:pt x="4191821" y="0"/>
                  </a:lnTo>
                  <a:lnTo>
                    <a:pt x="4191821" y="423537"/>
                  </a:lnTo>
                  <a:lnTo>
                    <a:pt x="0" y="423537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1AEBE834-F014-19F6-C857-DDD204B84D17}"/>
                </a:ext>
              </a:extLst>
            </p:cNvPr>
            <p:cNvSpPr txBox="1"/>
            <p:nvPr/>
          </p:nvSpPr>
          <p:spPr>
            <a:xfrm>
              <a:off x="0" y="-47625"/>
              <a:ext cx="4191821" cy="4711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347CB695-A69B-5E32-1FA3-33622D96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1" y="151843"/>
            <a:ext cx="9634011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>
                <a:latin typeface="Amasis MT Pro Medium" panose="020F0502020204030204" pitchFamily="18" charset="0"/>
              </a:rPr>
              <a:t>Section 1. Fixed costs &amp; HR</a:t>
            </a:r>
            <a:r>
              <a:rPr lang="en-US" dirty="0"/>
              <a:t>												</a:t>
            </a:r>
            <a:br>
              <a:rPr lang="en-US" dirty="0"/>
            </a:br>
            <a:endParaRPr lang="es-SV" dirty="0"/>
          </a:p>
        </p:txBody>
      </p:sp>
      <p:graphicFrame>
        <p:nvGraphicFramePr>
          <p:cNvPr id="72" name="Tabla 71">
            <a:extLst>
              <a:ext uri="{FF2B5EF4-FFF2-40B4-BE49-F238E27FC236}">
                <a16:creationId xmlns:a16="http://schemas.microsoft.com/office/drawing/2014/main" id="{79BB1B79-1167-B353-1D7D-C29873333140}"/>
              </a:ext>
            </a:extLst>
          </p:cNvPr>
          <p:cNvGraphicFramePr>
            <a:graphicFrameLocks noGrp="1"/>
          </p:cNvGraphicFramePr>
          <p:nvPr/>
        </p:nvGraphicFramePr>
        <p:xfrm>
          <a:off x="587665" y="1145282"/>
          <a:ext cx="9849603" cy="4871755"/>
        </p:xfrm>
        <a:graphic>
          <a:graphicData uri="http://schemas.openxmlformats.org/drawingml/2006/table">
            <a:tbl>
              <a:tblPr/>
              <a:tblGrid>
                <a:gridCol w="745871">
                  <a:extLst>
                    <a:ext uri="{9D8B030D-6E8A-4147-A177-3AD203B41FA5}">
                      <a16:colId xmlns:a16="http://schemas.microsoft.com/office/drawing/2014/main" val="3164718122"/>
                    </a:ext>
                  </a:extLst>
                </a:gridCol>
                <a:gridCol w="2155878">
                  <a:extLst>
                    <a:ext uri="{9D8B030D-6E8A-4147-A177-3AD203B41FA5}">
                      <a16:colId xmlns:a16="http://schemas.microsoft.com/office/drawing/2014/main" val="1468653714"/>
                    </a:ext>
                  </a:extLst>
                </a:gridCol>
                <a:gridCol w="1880008">
                  <a:extLst>
                    <a:ext uri="{9D8B030D-6E8A-4147-A177-3AD203B41FA5}">
                      <a16:colId xmlns:a16="http://schemas.microsoft.com/office/drawing/2014/main" val="1945092053"/>
                    </a:ext>
                  </a:extLst>
                </a:gridCol>
                <a:gridCol w="1481528">
                  <a:extLst>
                    <a:ext uri="{9D8B030D-6E8A-4147-A177-3AD203B41FA5}">
                      <a16:colId xmlns:a16="http://schemas.microsoft.com/office/drawing/2014/main" val="529036638"/>
                    </a:ext>
                  </a:extLst>
                </a:gridCol>
                <a:gridCol w="1266961">
                  <a:extLst>
                    <a:ext uri="{9D8B030D-6E8A-4147-A177-3AD203B41FA5}">
                      <a16:colId xmlns:a16="http://schemas.microsoft.com/office/drawing/2014/main" val="2255825327"/>
                    </a:ext>
                  </a:extLst>
                </a:gridCol>
                <a:gridCol w="1266961">
                  <a:extLst>
                    <a:ext uri="{9D8B030D-6E8A-4147-A177-3AD203B41FA5}">
                      <a16:colId xmlns:a16="http://schemas.microsoft.com/office/drawing/2014/main" val="3245167702"/>
                    </a:ext>
                  </a:extLst>
                </a:gridCol>
                <a:gridCol w="1052396">
                  <a:extLst>
                    <a:ext uri="{9D8B030D-6E8A-4147-A177-3AD203B41FA5}">
                      <a16:colId xmlns:a16="http://schemas.microsoft.com/office/drawing/2014/main" val="2780696706"/>
                    </a:ext>
                  </a:extLst>
                </a:gridCol>
              </a:tblGrid>
              <a:tr h="46757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 of funds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 of Responsibility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 Grouping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Expenditure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267190"/>
                  </a:ext>
                </a:extLst>
              </a:tr>
              <a:tr h="65656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CCM Funding Agreement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 resources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CCM Secretariat Staff - Gross salaries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60,682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60,682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565222"/>
                  </a:ext>
                </a:extLst>
              </a:tr>
              <a:tr h="65656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CCM </a:t>
                      </a:r>
                      <a:r>
                        <a:rPr lang="es-SV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  <a:r>
                        <a:rPr lang="es-SV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SV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Agreement</a:t>
                      </a:r>
                      <a:endParaRPr lang="es-SV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Indirect and Overhead costs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Office rent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555755"/>
                  </a:ext>
                </a:extLst>
              </a:tr>
              <a:tr h="65656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CCM Funding Agreement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Indirect and Overhead costs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Office rent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017514"/>
                  </a:ext>
                </a:extLst>
              </a:tr>
              <a:tr h="78396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CCM Funding Agreement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Indirect and Overhead costs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Office </a:t>
                      </a:r>
                      <a:r>
                        <a:rPr lang="es-SV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rent</a:t>
                      </a:r>
                      <a:endParaRPr lang="es-SV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28334"/>
                  </a:ext>
                </a:extLst>
              </a:tr>
              <a:tr h="65656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98379"/>
                  </a:ext>
                </a:extLst>
              </a:tr>
              <a:tr h="279986">
                <a:tc>
                  <a:txBody>
                    <a:bodyPr/>
                    <a:lstStyle/>
                    <a:p>
                      <a:pPr algn="l" fontAlgn="ctr"/>
                      <a:endParaRPr lang="es-SV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CCM Funding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993439"/>
                  </a:ext>
                </a:extLst>
              </a:tr>
              <a:tr h="237988">
                <a:tc>
                  <a:txBody>
                    <a:bodyPr/>
                    <a:lstStyle/>
                    <a:p>
                      <a:pPr algn="l" fontAlgn="ctr"/>
                      <a:endParaRPr lang="es-SV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CCM Evolution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387544"/>
                  </a:ext>
                </a:extLst>
              </a:tr>
              <a:tr h="237988">
                <a:tc>
                  <a:txBody>
                    <a:bodyPr/>
                    <a:lstStyle/>
                    <a:p>
                      <a:pPr algn="l" fontAlgn="ctr"/>
                      <a:endParaRPr lang="es-SV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C19RM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866318"/>
                  </a:ext>
                </a:extLst>
              </a:tr>
              <a:tr h="237988">
                <a:tc>
                  <a:txBody>
                    <a:bodyPr/>
                    <a:lstStyle/>
                    <a:p>
                      <a:pPr algn="l" fontAlgn="ctr"/>
                      <a:endParaRPr lang="es-SV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3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08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185F8A-D983-C7DE-F47B-D45EC3A77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37D066F-7981-38FA-5E41-91527D7B6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85594A9-5D31-C7B5-3018-7E5525853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4E34304-297B-1BA8-ADE1-055C83F1C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41A7ED8-E5C7-1392-ED8F-7EF2D81907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A417D34-EFDE-D812-FDFB-1B10E1F25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FEAF46A-FFE5-B1EE-3A61-05B0AFD91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7D32F54-E6BE-1519-B27C-3EC58836A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B3A65467-1BDE-AC4D-CBD4-F288CE0AF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30C7812F-82E8-F47B-A860-12E86E08F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9A28889B-7A61-CB1B-0A24-E46D4B4E2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196163E3-EAAE-8D67-99C7-DE903B58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F27AD7DC-4EAD-5A56-DAD6-0B92DBBA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49EAB301-BE64-BA12-E7DD-D6ABEE03D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3EB83CF7-6D0F-4DFB-A380-7D4DAC551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0C6C1A26-AB0F-43B2-FCF7-2E1727F3E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id="{2B0C8E7A-6B2E-3B55-C682-A24DE644E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270100D2-DBAF-7C7F-C44A-6CDA364B7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9E17FDEE-705D-F97E-9A42-9342DC506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id="{AF1D294D-470F-2E75-164F-907B8923C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513EC3FF-CB8F-C6A2-F007-1957C8156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7">
              <a:extLst>
                <a:ext uri="{FF2B5EF4-FFF2-40B4-BE49-F238E27FC236}">
                  <a16:creationId xmlns:a16="http://schemas.microsoft.com/office/drawing/2014/main" id="{5D5E8E08-5316-A319-5E7E-60BA72A49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D3586BEF-C3A2-8C68-623D-CD58510CD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0">
              <a:extLst>
                <a:ext uri="{FF2B5EF4-FFF2-40B4-BE49-F238E27FC236}">
                  <a16:creationId xmlns:a16="http://schemas.microsoft.com/office/drawing/2014/main" id="{FE887F64-1CBF-7CFE-6AAE-73CDA669F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61">
              <a:extLst>
                <a:ext uri="{FF2B5EF4-FFF2-40B4-BE49-F238E27FC236}">
                  <a16:creationId xmlns:a16="http://schemas.microsoft.com/office/drawing/2014/main" id="{5C3C606B-2219-A3E2-7B90-BB4254EB3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D0DBED85-5F6F-2EB4-A226-E40DC045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4964B24F-CED1-65F8-55C0-CFBB89FE1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50069455-A4AB-78AB-BB2E-A6B98D4F9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B0909038-42DC-CE27-B18B-EF2212D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6F406C97-57A3-8308-F692-BE7561A82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023001F-1A42-A739-0F37-329F8080A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4E389F51-5A2D-E47D-4BCB-4CD2F88C3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69973186-C37B-28E9-F916-19F6C50C4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0B98D9D6-DD16-50C0-72FB-315BB38DF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F3B4712E-A2F4-DEF2-D277-EAE71F690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166AEC09-E10F-E49F-A065-F72493BCC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5F0B2921-1FF1-1E99-58F8-EB5700CA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33432507-F177-D909-7574-64C216B21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5D278217-3DC5-38E6-0981-E267696D3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047EA91E-F444-A3EA-A64B-DD95B9E0F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8395FA8F-F9D0-B2D5-CC82-E21DA1FF8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29AF22AC-FB50-4670-520C-5E8182473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A02C7C2D-BD15-F2CE-19A6-B1F9E15E6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8603D4BD-AEEC-3A2F-32AD-565A49544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A7987D14-4E61-CD37-E0E2-19F0F5261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5BE070B2-4160-A9A5-6A6D-884737152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CF352D62-BC02-A5E6-CCF6-8DE63AF93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B1146395-CA5B-99E2-7C09-67BEAB947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CDE3F6C2-69A4-06DE-FDB6-3A4F1E0E2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3BB9CC85-C2E9-699C-1F03-6DD3027DB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60A572B1-F08B-59F0-CF01-404A76AC9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7C80C16D-CE8B-55CD-AB9C-92C4AA826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274E159E-A1E4-2FB1-B021-D4EB42C08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D58332D8-AA3E-B654-AC52-9FB10690E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A39CF4E7-273E-9A73-E03E-412D252E1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DDF2B5CA-9D0A-930B-1FD5-E757E1EE3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F31EDE37-F08C-EA31-E335-69B2DD5B3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01C81FD5-A1D1-13C3-3ED2-DFF687374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06">
              <a:extLst>
                <a:ext uri="{FF2B5EF4-FFF2-40B4-BE49-F238E27FC236}">
                  <a16:creationId xmlns:a16="http://schemas.microsoft.com/office/drawing/2014/main" id="{474E010B-88C1-207D-4026-C98633040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5C64D92-45EC-B1B9-8E10-43200AD70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EBADEEEB-EFB0-58CD-0160-282452CF9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08" y="60241"/>
            <a:ext cx="2766212" cy="9471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B59834C-F2E9-1B89-8085-4E592E7A909F}"/>
              </a:ext>
            </a:extLst>
          </p:cNvPr>
          <p:cNvGrpSpPr/>
          <p:nvPr/>
        </p:nvGrpSpPr>
        <p:grpSpPr>
          <a:xfrm>
            <a:off x="-11660" y="6445305"/>
            <a:ext cx="12192000" cy="770227"/>
            <a:chOff x="0" y="0"/>
            <a:chExt cx="4191821" cy="42353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67AEC74-6A77-D25A-DE5C-CE49C42C2A11}"/>
                </a:ext>
              </a:extLst>
            </p:cNvPr>
            <p:cNvSpPr/>
            <p:nvPr/>
          </p:nvSpPr>
          <p:spPr>
            <a:xfrm>
              <a:off x="0" y="0"/>
              <a:ext cx="4191821" cy="423537"/>
            </a:xfrm>
            <a:custGeom>
              <a:avLst/>
              <a:gdLst/>
              <a:ahLst/>
              <a:cxnLst/>
              <a:rect l="l" t="t" r="r" b="b"/>
              <a:pathLst>
                <a:path w="4191821" h="423537">
                  <a:moveTo>
                    <a:pt x="0" y="0"/>
                  </a:moveTo>
                  <a:lnTo>
                    <a:pt x="4191821" y="0"/>
                  </a:lnTo>
                  <a:lnTo>
                    <a:pt x="4191821" y="423537"/>
                  </a:lnTo>
                  <a:lnTo>
                    <a:pt x="0" y="423537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3F1577AE-017A-A537-BF6C-FDEB2AF107C6}"/>
                </a:ext>
              </a:extLst>
            </p:cNvPr>
            <p:cNvSpPr txBox="1"/>
            <p:nvPr/>
          </p:nvSpPr>
          <p:spPr>
            <a:xfrm>
              <a:off x="0" y="-47625"/>
              <a:ext cx="4191821" cy="4711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02431691-2A94-91C2-A083-A0E46CD5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444" y="2849340"/>
            <a:ext cx="6723482" cy="658588"/>
          </a:xfrm>
        </p:spPr>
        <p:txBody>
          <a:bodyPr>
            <a:noAutofit/>
          </a:bodyPr>
          <a:lstStyle/>
          <a:p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r>
              <a:rPr lang="en-US" sz="7200" dirty="0">
                <a:latin typeface="Amasis MT Pro Medium" panose="020F0502020204030204" pitchFamily="18" charset="0"/>
              </a:rPr>
              <a:t>Section 2.         Activities 							</a:t>
            </a:r>
            <a:r>
              <a:rPr lang="en-US" dirty="0">
                <a:latin typeface="Amasis MT Pro Medium" panose="020F0502020204030204" pitchFamily="18" charset="0"/>
              </a:rPr>
              <a:t>					</a:t>
            </a:r>
            <a:br>
              <a:rPr lang="en-US" dirty="0">
                <a:latin typeface="Amasis MT Pro Medium" panose="020F0502020204030204" pitchFamily="18" charset="0"/>
              </a:rPr>
            </a:br>
            <a:r>
              <a:rPr lang="en-US" dirty="0"/>
              <a:t>												</a:t>
            </a:r>
            <a:br>
              <a:rPr lang="en-US" dirty="0"/>
            </a:b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4393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2BBD65-CF94-1AF3-88D9-B0E9C405F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BC19CBF-2D78-E6CD-075A-5F860517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8E2346E-E86E-E0C1-F256-C92ABCAFC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C164EC9-D580-8527-7EA0-CC9A0EF41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9FAE975-38CA-EE4A-BF66-A0325BECB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174342A-0404-21EC-01AC-C65062E92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A26567D-2831-D28F-F514-77F565D39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FE437F6-A95B-62EA-DB35-D294360AC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05AB5789-3956-E486-3533-3116D0869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E5389DFA-489D-9AD5-DC16-48104CC31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9079AEAF-392E-3A02-F001-40C93A953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9F78DE3A-D1F7-9163-C44C-8D227C58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E4A54B04-EA06-12D7-4DAE-092ED7FC9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10BBDEF-3AE5-E920-C192-CDF341BCF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430B6256-9EE5-46B7-4520-AC0D9CACB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3D8935E0-48C2-124D-1066-715FB5590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id="{49E5223B-3994-BC2C-39EA-82C90164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DF0A780B-2890-A86A-CE34-CF586ADE5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8AD42008-709C-4969-F54A-F955C970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id="{0EE69259-3C58-6096-5CD2-D25250BCF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6AC77258-D7E2-C064-E0E9-305CF97D4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7">
              <a:extLst>
                <a:ext uri="{FF2B5EF4-FFF2-40B4-BE49-F238E27FC236}">
                  <a16:creationId xmlns:a16="http://schemas.microsoft.com/office/drawing/2014/main" id="{D1EC0612-227E-8115-667A-59256B2B9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0463F237-C061-5EF0-7DFC-47CC854A4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0">
              <a:extLst>
                <a:ext uri="{FF2B5EF4-FFF2-40B4-BE49-F238E27FC236}">
                  <a16:creationId xmlns:a16="http://schemas.microsoft.com/office/drawing/2014/main" id="{ABE440BC-FEE2-E904-882C-FB6863112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61">
              <a:extLst>
                <a:ext uri="{FF2B5EF4-FFF2-40B4-BE49-F238E27FC236}">
                  <a16:creationId xmlns:a16="http://schemas.microsoft.com/office/drawing/2014/main" id="{2D600C3F-2CAF-F6FA-56D4-6FB2D6CB4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8C089000-FCAB-CDC5-D4FF-CCA2E8DDE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13CB20C9-9DCA-C2F3-3AC7-8BFDB8892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ECA61373-8FBF-A556-FD8C-5FA63270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B9D583D6-A6A8-35E3-9A72-9CF529ED9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10C849B-807D-1495-C36A-2F3F53C19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A816CF98-45AA-C25A-9E42-51516B458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386D4568-BA9C-B4B6-0D55-D53964057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DE0772B6-CD81-2A0D-9884-D7B811AC6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5BAB9154-01AB-C1ED-8B76-87F2ABD4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49D56D1-5966-7F99-DAC7-819FFBAFE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93D3FDB0-7EB5-17A0-2DC7-1508909B3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2D0FB55A-BC75-BED9-CFE0-94C69C16E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33896ABB-7FBC-9135-68B2-F23AFD94B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0DBC7EFE-44A8-ED2C-2928-EC71DFF4C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E33F6F33-2C1F-D5C8-9BF5-1808F1893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CC1EC24D-7932-7966-E8B2-46367486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BE68EE95-D01A-EF96-ECAC-B1AD7DCCC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796914C6-949D-07B7-0283-2946A68B4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59297BB0-5875-732A-4167-FC858B16B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A0179E68-A52B-09F0-6DA9-231FB89F4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F1EC5E6E-7BC0-3FA7-94DD-8CD13FF5E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2139BCB2-1CFE-3886-27DE-6AA2C3BB5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1062FA28-18CA-B614-E4E5-E728D057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27130441-3F8B-3F0F-0A72-B20DE258C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1E5FE694-BB6D-9BAD-BC34-4CB8C5378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4CDB7A4F-F935-1874-2CFF-0F7B0235A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2A241977-E5BD-DB53-D27A-747E15895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9C8A2DC9-243C-7FFA-0ABB-037DC6251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AD819E99-C448-84E6-7EEF-0825FEB55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9D7EE760-29B7-9C85-05BF-8E69BA5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BB2EF3F4-85F4-4BDA-3BFC-A91DC40D8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1C2FBDEA-145E-32B5-93BA-89DF99325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2D31C57C-8F39-8E3A-3DC7-0FBF41C77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06">
              <a:extLst>
                <a:ext uri="{FF2B5EF4-FFF2-40B4-BE49-F238E27FC236}">
                  <a16:creationId xmlns:a16="http://schemas.microsoft.com/office/drawing/2014/main" id="{C76FB85A-7D0C-C753-983E-C99E63F9F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B84FE8D-5DF5-D4E8-1E50-B9635D540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08CC503D-1DF7-4F74-062F-947371AA0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08" y="60241"/>
            <a:ext cx="2766212" cy="9471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8A93582-2600-D3FD-C599-4507091FC634}"/>
              </a:ext>
            </a:extLst>
          </p:cNvPr>
          <p:cNvGrpSpPr/>
          <p:nvPr/>
        </p:nvGrpSpPr>
        <p:grpSpPr>
          <a:xfrm>
            <a:off x="-11660" y="6445305"/>
            <a:ext cx="12192000" cy="770227"/>
            <a:chOff x="0" y="0"/>
            <a:chExt cx="4191821" cy="42353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DCDFD14-8161-0BD2-00D5-B197A098660F}"/>
                </a:ext>
              </a:extLst>
            </p:cNvPr>
            <p:cNvSpPr/>
            <p:nvPr/>
          </p:nvSpPr>
          <p:spPr>
            <a:xfrm>
              <a:off x="0" y="0"/>
              <a:ext cx="4191821" cy="423537"/>
            </a:xfrm>
            <a:custGeom>
              <a:avLst/>
              <a:gdLst/>
              <a:ahLst/>
              <a:cxnLst/>
              <a:rect l="l" t="t" r="r" b="b"/>
              <a:pathLst>
                <a:path w="4191821" h="423537">
                  <a:moveTo>
                    <a:pt x="0" y="0"/>
                  </a:moveTo>
                  <a:lnTo>
                    <a:pt x="4191821" y="0"/>
                  </a:lnTo>
                  <a:lnTo>
                    <a:pt x="4191821" y="423537"/>
                  </a:lnTo>
                  <a:lnTo>
                    <a:pt x="0" y="423537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F8620525-B3A3-7ACE-6A00-B6B243ABF29A}"/>
                </a:ext>
              </a:extLst>
            </p:cNvPr>
            <p:cNvSpPr txBox="1"/>
            <p:nvPr/>
          </p:nvSpPr>
          <p:spPr>
            <a:xfrm>
              <a:off x="0" y="-47625"/>
              <a:ext cx="4191821" cy="4711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97C188FB-33BC-C1C1-3967-140BD2E3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31" y="232640"/>
            <a:ext cx="6723482" cy="658588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r>
              <a:rPr lang="en-US" dirty="0">
                <a:latin typeface="Amasis MT Pro Medium" panose="020F0502020204030204" pitchFamily="18" charset="0"/>
              </a:rPr>
              <a:t>Section 2. Activities 												</a:t>
            </a:r>
            <a:br>
              <a:rPr lang="en-US" dirty="0">
                <a:latin typeface="Amasis MT Pro Medium" panose="020F0502020204030204" pitchFamily="18" charset="0"/>
              </a:rPr>
            </a:br>
            <a:r>
              <a:rPr lang="en-US" dirty="0"/>
              <a:t>												</a:t>
            </a:r>
            <a:br>
              <a:rPr lang="en-US" dirty="0"/>
            </a:br>
            <a:endParaRPr lang="es-SV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6CA0BE-7FC4-8D14-59B8-B4DE797C7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60" y="905232"/>
            <a:ext cx="12192000" cy="554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0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B19835-260D-6913-7E80-368FCBC89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3192C39-A836-E73E-C6B4-4D4B1D178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6D3AD45-9314-177C-C92C-465C06D3C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6B58358-C407-9CD4-3EA7-75EB89BA6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75E2ECC-F5E3-6191-870B-958A35BAF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6B8E5A3-CC3E-7292-D39A-35C9518B1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F913821-AFEF-56E2-C4D0-0642428E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86EC46F-026F-B9FB-AE94-D11E0F844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ED106F1D-FA81-D17E-9034-C1F69F369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397C91A8-827E-7FAC-0B98-71FDAF411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FED1D0A5-1B85-C4BC-70A0-FED0C60A8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3C6333D2-A55E-D6E9-84DD-60A0B4570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AC6F55DF-AB1B-81CF-26F1-E6D64F65C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3BE86716-C115-6726-CD0D-7D9BBF902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A4AD8F0E-52B3-5E59-8801-A55F3CBC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AED16D84-30D4-E0E0-C988-6925DB123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id="{512C24C9-7A0E-3437-5C43-B7C7CEFB2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CBD57CC8-A2FC-8089-009A-09C542ACA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F9B06A17-56CA-1DCB-DE39-5032FF58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id="{E572A9AA-0B63-2BF4-F1BA-E428D06A0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0BC40FE5-43BC-EEF6-55C7-D669349A3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7">
              <a:extLst>
                <a:ext uri="{FF2B5EF4-FFF2-40B4-BE49-F238E27FC236}">
                  <a16:creationId xmlns:a16="http://schemas.microsoft.com/office/drawing/2014/main" id="{84983EA6-21F9-10A6-5FE4-22A5AD5DC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64F35F7E-AFC7-AF13-B7E7-5E6F7C25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0">
              <a:extLst>
                <a:ext uri="{FF2B5EF4-FFF2-40B4-BE49-F238E27FC236}">
                  <a16:creationId xmlns:a16="http://schemas.microsoft.com/office/drawing/2014/main" id="{80009A2E-CE1F-D730-8B09-B37CE0555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61">
              <a:extLst>
                <a:ext uri="{FF2B5EF4-FFF2-40B4-BE49-F238E27FC236}">
                  <a16:creationId xmlns:a16="http://schemas.microsoft.com/office/drawing/2014/main" id="{4D92F2AA-9F3A-3623-A655-F2BC8B2E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F7E633A-A723-4F2C-A022-4836631C8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F0CD321D-8BCE-ECB3-CC9A-BBF06486F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38E3654E-3092-9CC5-4945-1FA4E8976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EDC016BE-6CF7-0DE6-AEA7-22D145A1F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A83C6D36-128D-E760-0F18-82D3779F9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6689085-6FD8-5B9C-97AB-0F8F1AD15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E91ABCCF-13F3-2CA8-3DFE-0919588C9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9A90F962-E0E0-F76B-0D04-0A0A4B8B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C6E24114-74BA-7F87-9482-B757C058B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DA9DBF14-84DE-8AD4-59FC-635893D71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DA374A1E-18D8-F17C-25BC-52F49203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709920FC-9020-EDE2-6B3D-42DDFE139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D6B7DB58-8008-FE02-8FCF-377F0F13B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1A2763C7-181B-4ACA-F1EB-505B79597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A5DF1EEB-F374-7C9B-A344-4372396E7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D34199E7-3BE5-E879-BAB0-DD3DEDF7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F9974AB8-C58C-C879-F3C8-0141B8671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6EFC1279-D7C9-8843-71FC-972166D84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9FE237E7-C693-B603-01A3-00CCC923A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4E71A8D7-CBAC-0091-68B6-AE58B0653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AD086C98-7299-3A6A-1F64-5C34310CC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74BFE602-5424-7A1C-DFE9-1DE0AE9C8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C127BCAF-6545-E60B-D376-D2F8126C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550CC107-206E-9E6D-DFDB-23493916C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96324B3A-627E-8EDE-7319-AAAB3011D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D334B820-C720-8D87-B483-E7D86E8CD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00830F28-4F21-8A54-4977-60C834F89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F51CF2E4-B4F7-C1E6-A1E2-AD9EF7731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400F8579-F08D-A77D-B2E7-184FD90DA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012B338A-E873-6C48-77AF-529C0E9B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868A5454-ACF5-2300-C341-AF55845E9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F5452E35-BC26-17E6-EF69-F3233A8C7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5C34E81C-E3D6-E894-5F8C-4530CD625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06">
              <a:extLst>
                <a:ext uri="{FF2B5EF4-FFF2-40B4-BE49-F238E27FC236}">
                  <a16:creationId xmlns:a16="http://schemas.microsoft.com/office/drawing/2014/main" id="{17A2317E-C8C1-EB88-23AC-78CA28B9E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EDB392A-956D-1021-E36A-A2DF944F5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7F20E549-2E3C-59F4-297C-931F0347D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08" y="60241"/>
            <a:ext cx="2766212" cy="9471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395C543-921D-9BF2-84D2-CAC0E40CE940}"/>
              </a:ext>
            </a:extLst>
          </p:cNvPr>
          <p:cNvGrpSpPr/>
          <p:nvPr/>
        </p:nvGrpSpPr>
        <p:grpSpPr>
          <a:xfrm>
            <a:off x="-11660" y="6445305"/>
            <a:ext cx="12192000" cy="770227"/>
            <a:chOff x="0" y="0"/>
            <a:chExt cx="4191821" cy="42353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7F79021-C67D-2614-C672-12680A97914D}"/>
                </a:ext>
              </a:extLst>
            </p:cNvPr>
            <p:cNvSpPr/>
            <p:nvPr/>
          </p:nvSpPr>
          <p:spPr>
            <a:xfrm>
              <a:off x="0" y="0"/>
              <a:ext cx="4191821" cy="423537"/>
            </a:xfrm>
            <a:custGeom>
              <a:avLst/>
              <a:gdLst/>
              <a:ahLst/>
              <a:cxnLst/>
              <a:rect l="l" t="t" r="r" b="b"/>
              <a:pathLst>
                <a:path w="4191821" h="423537">
                  <a:moveTo>
                    <a:pt x="0" y="0"/>
                  </a:moveTo>
                  <a:lnTo>
                    <a:pt x="4191821" y="0"/>
                  </a:lnTo>
                  <a:lnTo>
                    <a:pt x="4191821" y="423537"/>
                  </a:lnTo>
                  <a:lnTo>
                    <a:pt x="0" y="423537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508CBCE0-CD70-5861-0866-A2972D38163D}"/>
                </a:ext>
              </a:extLst>
            </p:cNvPr>
            <p:cNvSpPr txBox="1"/>
            <p:nvPr/>
          </p:nvSpPr>
          <p:spPr>
            <a:xfrm>
              <a:off x="0" y="-47625"/>
              <a:ext cx="4191821" cy="4711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9F58AF69-E0CC-2A89-0584-7789596E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08" y="427439"/>
            <a:ext cx="6723482" cy="658588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r>
              <a:rPr lang="en-US" dirty="0">
                <a:latin typeface="Amasis MT Pro Medium" panose="020F0502020204030204" pitchFamily="18" charset="0"/>
              </a:rPr>
              <a:t>Section 2. Activities 												</a:t>
            </a:r>
            <a:br>
              <a:rPr lang="en-US" dirty="0">
                <a:latin typeface="Amasis MT Pro Medium" panose="020F0502020204030204" pitchFamily="18" charset="0"/>
              </a:rPr>
            </a:br>
            <a:r>
              <a:rPr lang="en-US" dirty="0"/>
              <a:t>												</a:t>
            </a:r>
            <a:br>
              <a:rPr lang="en-US" dirty="0"/>
            </a:b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2582F8-E199-D0C1-83FB-3C57B30D2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6192"/>
            <a:ext cx="12192000" cy="482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1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2B7DEA-5527-00C5-A789-9E07AFB16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FCF4A90-A178-3B78-0AE8-2E0BD6F7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947A4C0-5D65-B5F7-3EC8-1260F3E52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BE6F3D6-B863-819F-6B1A-5662CFA58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B167C95-074B-9203-A90C-418D11CF6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09BE06B-7680-6478-3D00-9444F1739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FD431FD-FFB4-B796-9F27-6DCE8F05EA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0CFDA8D-948F-A0EC-64BE-7FE7403F0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CAE35D15-D783-1CE8-DAAD-924E439AF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A0B46BCC-15B7-BDAB-ACA0-13149DC99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70689ABA-9690-58D3-52E7-26E33C0E5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98CBEBC-2054-52C5-56E9-1D1B4B6E68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44E2E4D-BDF6-BD19-69D5-BFAFB0BDE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0F0F65F-08B6-4C0F-9AC6-B64D4673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1351DA10-D93E-EF61-7D25-28B243902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821CCAD7-E07E-7DF5-70B3-2A285AFBD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id="{F00DE534-2B5B-7298-520F-5A91A9968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07720257-6801-034A-7B55-8C6E97BE7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C18F8DA1-29DE-AF7A-043C-64C87859D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id="{5084A0A3-ECAD-69A3-C351-61C268607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8A02EDED-2220-FC5B-7D3E-6308746F0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7">
              <a:extLst>
                <a:ext uri="{FF2B5EF4-FFF2-40B4-BE49-F238E27FC236}">
                  <a16:creationId xmlns:a16="http://schemas.microsoft.com/office/drawing/2014/main" id="{A4BF4D0E-C3AF-3FD0-72DA-E8F8AC0C8E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57EC2D4F-24F5-0DB4-2DC8-73A3DEBA0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0">
              <a:extLst>
                <a:ext uri="{FF2B5EF4-FFF2-40B4-BE49-F238E27FC236}">
                  <a16:creationId xmlns:a16="http://schemas.microsoft.com/office/drawing/2014/main" id="{CC792E84-4191-9D23-E1F7-0A50C3477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61">
              <a:extLst>
                <a:ext uri="{FF2B5EF4-FFF2-40B4-BE49-F238E27FC236}">
                  <a16:creationId xmlns:a16="http://schemas.microsoft.com/office/drawing/2014/main" id="{64C70B71-C8E6-F472-9185-194385DC4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C45F2E05-50D6-0212-93FC-DD90C027E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635D2A31-5F97-26C5-F50A-6FF5261E6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BA5D94FC-B418-9264-26F4-7CB483296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07C9ED9F-01EB-19A7-CB9A-E8597D21D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AB9136F1-F949-C638-FBA7-1A09EDA86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C3A57491-0CB0-1B2C-FD57-53DCB3AAF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60267814-9EA2-7E76-C7C5-9790BFE7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B2ABD5D3-D95C-C15A-D8B9-22EFFF3F2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D8477065-7300-24D8-B421-FFCB80AAF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E24CB1EB-128A-3F29-6A82-9A3B8B1C7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EF9EBF17-8030-9140-53E0-6A973180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9D8004CE-0E0B-C652-4ACC-06754BA1C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4879955B-C7AC-07E5-8076-18604158D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E3B7290A-F8C1-D033-B5FF-3480E7EC6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F7CE6936-DB66-D7F4-F2E4-8B542B72A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C5766414-F784-0A75-5757-4EAC5BF6F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EABE5357-82F6-E879-D555-93EADA43B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821C3EC2-674E-FE75-86A7-7E06FE974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62EDD140-4030-A281-5D3F-9363EA3C5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8BD22DE7-DA8A-CC7A-9EA8-585A89823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B60E87A0-C267-30FF-E72B-68208A367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35C132A1-3422-6A37-3C62-EAC95EF31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73DA5181-3796-A510-4D2D-E71F9B46C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B18390B3-5349-B72A-004E-FDF235BB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8C1BA6ED-A464-D1C9-E54F-D1A7AE8E3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E78762AE-DFA6-CCFE-655C-C089E5BA8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54B3A352-0002-A2F8-29EA-70852E706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22115A22-228F-3322-40B9-B66A27566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0A5E66A2-B17D-B21F-47E8-ECABCCADC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EFA6B3FE-A88F-2FBE-6C28-94A79B214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D0A15ABA-ED41-8BC6-A2B1-72BA3AFDA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A25E2877-A33E-ABCB-22A3-817FC7775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1EA6269C-5DEA-8C13-CE4D-89F62EC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06">
              <a:extLst>
                <a:ext uri="{FF2B5EF4-FFF2-40B4-BE49-F238E27FC236}">
                  <a16:creationId xmlns:a16="http://schemas.microsoft.com/office/drawing/2014/main" id="{6FA98CA9-0A20-F278-1538-9CAE18214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1E1008E-1357-DF68-613A-91BE0C67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5EBDFDAA-B9D5-DE63-398F-8E77195F9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08" y="60241"/>
            <a:ext cx="2766212" cy="9471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20C0D4-400E-8C1A-EE81-0C0005E86CB7}"/>
              </a:ext>
            </a:extLst>
          </p:cNvPr>
          <p:cNvGrpSpPr/>
          <p:nvPr/>
        </p:nvGrpSpPr>
        <p:grpSpPr>
          <a:xfrm>
            <a:off x="-11660" y="6445305"/>
            <a:ext cx="12192000" cy="770227"/>
            <a:chOff x="0" y="0"/>
            <a:chExt cx="4191821" cy="42353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F9EB09C-9C12-63C1-AA9D-AD53D9A02ABB}"/>
                </a:ext>
              </a:extLst>
            </p:cNvPr>
            <p:cNvSpPr/>
            <p:nvPr/>
          </p:nvSpPr>
          <p:spPr>
            <a:xfrm>
              <a:off x="0" y="0"/>
              <a:ext cx="4191821" cy="423537"/>
            </a:xfrm>
            <a:custGeom>
              <a:avLst/>
              <a:gdLst/>
              <a:ahLst/>
              <a:cxnLst/>
              <a:rect l="l" t="t" r="r" b="b"/>
              <a:pathLst>
                <a:path w="4191821" h="423537">
                  <a:moveTo>
                    <a:pt x="0" y="0"/>
                  </a:moveTo>
                  <a:lnTo>
                    <a:pt x="4191821" y="0"/>
                  </a:lnTo>
                  <a:lnTo>
                    <a:pt x="4191821" y="423537"/>
                  </a:lnTo>
                  <a:lnTo>
                    <a:pt x="0" y="423537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5C1531B2-012C-D845-AEC7-BAE0CA834452}"/>
                </a:ext>
              </a:extLst>
            </p:cNvPr>
            <p:cNvSpPr txBox="1"/>
            <p:nvPr/>
          </p:nvSpPr>
          <p:spPr>
            <a:xfrm>
              <a:off x="0" y="-47625"/>
              <a:ext cx="4191821" cy="4711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51D6BDC0-CA18-2E90-AA93-750FD80E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57" y="568857"/>
            <a:ext cx="6723482" cy="658588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r>
              <a:rPr lang="en-US" dirty="0">
                <a:latin typeface="Amasis MT Pro Medium" panose="020F0502020204030204" pitchFamily="18" charset="0"/>
              </a:rPr>
              <a:t>Section 2. Activities 												</a:t>
            </a:r>
            <a:br>
              <a:rPr lang="en-US" dirty="0">
                <a:latin typeface="Amasis MT Pro Medium" panose="020F0502020204030204" pitchFamily="18" charset="0"/>
              </a:rPr>
            </a:br>
            <a:r>
              <a:rPr lang="en-US" dirty="0"/>
              <a:t>												</a:t>
            </a:r>
            <a:br>
              <a:rPr lang="en-US" dirty="0"/>
            </a:br>
            <a:endParaRPr lang="es-SV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FE8AA7D-3D6C-B6B6-FD0C-302A9FDDC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60" y="1094190"/>
            <a:ext cx="12192000" cy="529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1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B8699C-05F5-7F6C-D4D6-B67A71E23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03989FC-5DA1-6DF8-5500-7A5DCBB18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2DE6DAC-74F0-BF8C-D659-66EDCAAE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22D302E-B34D-54C3-EBA3-8B025C816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5747B01-5656-C8AD-84A3-2E3DF0D55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7C1B8C6-E9FB-2EF3-C0F5-6238BA302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1B5463C-7783-CB44-F85B-4D10EC027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6518635-9687-4AC3-C345-BFE5BC937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6CCB1C6-737F-050B-20AF-54536FB91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031FFDE8-3206-6565-4EE8-A148345AD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E6CE3C0B-83F2-8522-9174-317131447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EC866527-6ADB-9A00-2171-8DB0F9B1E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4BD0F304-3FC6-53EF-7FE5-5AD879B16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28A1A220-89AF-8AE6-A31E-179092568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13B389F9-36F4-CD3E-6AA0-AE01B02E2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D4043DD6-A7AF-BAE4-5B41-EF3A4D59B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id="{444CC613-F8D5-D99B-70B7-13ED44D2F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6A1BF209-ED85-1563-3E1F-586A4B1A7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C90CF8BE-5ED0-8E77-71E3-F968F95FC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id="{E5B0FC87-64BF-4511-A330-36DCFE7F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6846661D-1592-7AD0-2920-66D05AD4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7">
              <a:extLst>
                <a:ext uri="{FF2B5EF4-FFF2-40B4-BE49-F238E27FC236}">
                  <a16:creationId xmlns:a16="http://schemas.microsoft.com/office/drawing/2014/main" id="{F9824887-5E75-0264-D592-D468845DD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64FEFE86-A0C5-2182-AB73-DA9B5A227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60">
              <a:extLst>
                <a:ext uri="{FF2B5EF4-FFF2-40B4-BE49-F238E27FC236}">
                  <a16:creationId xmlns:a16="http://schemas.microsoft.com/office/drawing/2014/main" id="{0B992776-D8B4-6444-A905-BCE1AFD48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61">
              <a:extLst>
                <a:ext uri="{FF2B5EF4-FFF2-40B4-BE49-F238E27FC236}">
                  <a16:creationId xmlns:a16="http://schemas.microsoft.com/office/drawing/2014/main" id="{AD4DE39B-DEC3-2F37-D237-79AD3F431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87BC99B0-069A-0F3C-B3C0-63082138B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5AFEEE2E-2DDE-2F65-C2A5-48AD3B63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3D39483-75B6-FC96-A9A7-52B0CA2C6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BCA736D5-A6AB-28E4-DBFC-321708538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657B1D24-FD84-3BDA-64F7-0680901C8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0F9F9FB2-A1E4-1BA1-D9B2-3708B2628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A1680189-C1B6-BA33-F6BA-4B5DCE66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BCE4510A-198D-C4EB-1D69-EDC6EA30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6CA2684C-0A27-EBE8-D530-C56AF8111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F823155B-AE20-2E0B-735C-F2AD174F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6D75E2C5-FF83-D91F-1378-36E7D05E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B4B8481B-466B-7F56-8590-6032410D5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F5847EDE-2962-EAD2-D25C-65767E862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578ED0DE-8344-5E7C-A12F-51B80CD2A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F2F8B64B-B708-A91A-373E-6C1B5F7A7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350C3AD7-0178-099A-BE7E-EAD6F2776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66118832-DCA1-4D65-043F-6E8F812AE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DC3CA230-2488-C6F5-6B38-DF6E19858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2FC11E3D-B46B-19F0-BFD2-C3575A3B3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CF71DA8D-95B7-1D6E-67AE-265000AC0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DA4B3BA6-E8DD-536F-D4EE-F0FBEC115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51F604E5-FBD0-647C-726E-6AC3BCB44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281DCB80-3EF9-4E51-2679-FDCEEBAE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B80181AC-5E15-C4C1-87BC-69E4FC290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1C78B189-2CF9-3C5A-1B8F-D275AE7D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AB6088CB-03CB-9E48-103E-0D77C579D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7F262675-A061-DC23-44A9-262656680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31ED6ED-C381-045F-2955-1E1057BA2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C4ABE05C-2F5F-FCEF-6241-6863D68E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3591FBF4-9C28-CE8B-70EF-DFA78E2FA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ED133237-3EF0-01F1-068F-EC3DE54F0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3E5CCF49-17C3-AD33-7355-1B9994B1C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DA301B4C-F1DA-308B-EC8A-8B753CC3D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06">
              <a:extLst>
                <a:ext uri="{FF2B5EF4-FFF2-40B4-BE49-F238E27FC236}">
                  <a16:creationId xmlns:a16="http://schemas.microsoft.com/office/drawing/2014/main" id="{E40F8D44-D8E4-D25F-0F9A-64FEC4261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7D914DC-1121-C7A9-1E7B-870802EA5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10A9EC80-A9C5-D528-7908-217E68294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08" y="60241"/>
            <a:ext cx="2766212" cy="9471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412912-785D-07A5-3175-0D8118613A79}"/>
              </a:ext>
            </a:extLst>
          </p:cNvPr>
          <p:cNvGrpSpPr/>
          <p:nvPr/>
        </p:nvGrpSpPr>
        <p:grpSpPr>
          <a:xfrm>
            <a:off x="-11660" y="6445305"/>
            <a:ext cx="12192000" cy="770227"/>
            <a:chOff x="0" y="0"/>
            <a:chExt cx="4191821" cy="42353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4FC2BE-5934-50BC-937D-D65480BF65C1}"/>
                </a:ext>
              </a:extLst>
            </p:cNvPr>
            <p:cNvSpPr/>
            <p:nvPr/>
          </p:nvSpPr>
          <p:spPr>
            <a:xfrm>
              <a:off x="0" y="0"/>
              <a:ext cx="4191821" cy="423537"/>
            </a:xfrm>
            <a:custGeom>
              <a:avLst/>
              <a:gdLst/>
              <a:ahLst/>
              <a:cxnLst/>
              <a:rect l="l" t="t" r="r" b="b"/>
              <a:pathLst>
                <a:path w="4191821" h="423537">
                  <a:moveTo>
                    <a:pt x="0" y="0"/>
                  </a:moveTo>
                  <a:lnTo>
                    <a:pt x="4191821" y="0"/>
                  </a:lnTo>
                  <a:lnTo>
                    <a:pt x="4191821" y="423537"/>
                  </a:lnTo>
                  <a:lnTo>
                    <a:pt x="0" y="423537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EC15EB4B-9B50-4DD6-D009-2822DABD7C48}"/>
                </a:ext>
              </a:extLst>
            </p:cNvPr>
            <p:cNvSpPr txBox="1"/>
            <p:nvPr/>
          </p:nvSpPr>
          <p:spPr>
            <a:xfrm>
              <a:off x="0" y="-47625"/>
              <a:ext cx="4191821" cy="4711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CE763F54-A839-1C73-C5C3-2FDE7132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2" y="440733"/>
            <a:ext cx="6723482" cy="658588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br>
              <a:rPr lang="en-US" dirty="0">
                <a:latin typeface="Amasis MT Pro Medium" panose="020F0502020204030204" pitchFamily="18" charset="0"/>
              </a:rPr>
            </a:br>
            <a:r>
              <a:rPr lang="en-US" dirty="0">
                <a:latin typeface="Amasis MT Pro Medium" panose="020F0502020204030204" pitchFamily="18" charset="0"/>
              </a:rPr>
              <a:t>Section 2. Activities 												</a:t>
            </a:r>
            <a:br>
              <a:rPr lang="en-US" dirty="0">
                <a:latin typeface="Amasis MT Pro Medium" panose="020F0502020204030204" pitchFamily="18" charset="0"/>
              </a:rPr>
            </a:br>
            <a:r>
              <a:rPr lang="en-US" dirty="0"/>
              <a:t>												</a:t>
            </a:r>
            <a:br>
              <a:rPr lang="en-US" dirty="0"/>
            </a:br>
            <a:endParaRPr lang="es-SV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B811C5C-4E77-12B8-0FE2-6F8BB84E1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420"/>
            <a:ext cx="12192000" cy="486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3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8" name="Group 19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644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5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6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7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8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9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0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0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0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0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0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0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6506" name="Rectangle 253">
            <a:extLst>
              <a:ext uri="{FF2B5EF4-FFF2-40B4-BE49-F238E27FC236}">
                <a16:creationId xmlns:a16="http://schemas.microsoft.com/office/drawing/2014/main" id="{6BB4A288-31AD-48C2-B51A-26D773DE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733028-FD7B-A87F-F847-3225553BA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58" y="0"/>
            <a:ext cx="4848606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1EABB10-5AD1-2176-7382-189FD151B12A}"/>
              </a:ext>
            </a:extLst>
          </p:cNvPr>
          <p:cNvGrpSpPr/>
          <p:nvPr/>
        </p:nvGrpSpPr>
        <p:grpSpPr>
          <a:xfrm>
            <a:off x="0" y="6106529"/>
            <a:ext cx="12192000" cy="1109003"/>
            <a:chOff x="0" y="0"/>
            <a:chExt cx="4191821" cy="42353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50873B6-BCD4-5AFC-4DE3-BCD3F154306A}"/>
                </a:ext>
              </a:extLst>
            </p:cNvPr>
            <p:cNvSpPr/>
            <p:nvPr/>
          </p:nvSpPr>
          <p:spPr>
            <a:xfrm>
              <a:off x="0" y="0"/>
              <a:ext cx="4191821" cy="423537"/>
            </a:xfrm>
            <a:custGeom>
              <a:avLst/>
              <a:gdLst/>
              <a:ahLst/>
              <a:cxnLst/>
              <a:rect l="l" t="t" r="r" b="b"/>
              <a:pathLst>
                <a:path w="4191821" h="423537">
                  <a:moveTo>
                    <a:pt x="0" y="0"/>
                  </a:moveTo>
                  <a:lnTo>
                    <a:pt x="4191821" y="0"/>
                  </a:lnTo>
                  <a:lnTo>
                    <a:pt x="4191821" y="423537"/>
                  </a:lnTo>
                  <a:lnTo>
                    <a:pt x="0" y="423537"/>
                  </a:lnTo>
                  <a:close/>
                </a:path>
              </a:pathLst>
            </a:custGeom>
            <a:solidFill>
              <a:srgbClr val="CB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19993C-0C92-4C78-7D95-9F1805364D51}"/>
                </a:ext>
              </a:extLst>
            </p:cNvPr>
            <p:cNvSpPr txBox="1"/>
            <p:nvPr/>
          </p:nvSpPr>
          <p:spPr>
            <a:xfrm>
              <a:off x="0" y="-47625"/>
              <a:ext cx="4191821" cy="4711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40"/>
                </a:lnSpc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244316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339</Words>
  <Application>Microsoft Office PowerPoint</Application>
  <PresentationFormat>Panorámica</PresentationFormat>
  <Paragraphs>72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Amasis MT Pro Medium</vt:lpstr>
      <vt:lpstr>Arial</vt:lpstr>
      <vt:lpstr>Avenir Next LT Pro</vt:lpstr>
      <vt:lpstr>Beatrix Antiqua Heavy</vt:lpstr>
      <vt:lpstr>Modern Love</vt:lpstr>
      <vt:lpstr>Nunito Ultra-Bold</vt:lpstr>
      <vt:lpstr>BohemianVTI</vt:lpstr>
      <vt:lpstr>Presentación de PowerPoint</vt:lpstr>
      <vt:lpstr>  Section 1.  Fixed costs &amp; HR             </vt:lpstr>
      <vt:lpstr>  Section 1. Fixed costs &amp; HR             </vt:lpstr>
      <vt:lpstr>    Section 2.         Activities                           </vt:lpstr>
      <vt:lpstr>    Section 2. Activities                           </vt:lpstr>
      <vt:lpstr>    Section 2. Activities                           </vt:lpstr>
      <vt:lpstr>    Section 2. Activities                           </vt:lpstr>
      <vt:lpstr>    Section 2. Activities                         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Plenaria 09-2021</dc:title>
  <dc:creator>Karla Eugenia Rivera Arévalo</dc:creator>
  <cp:lastModifiedBy>Administración y Comunicaciones MCP</cp:lastModifiedBy>
  <cp:revision>37</cp:revision>
  <dcterms:created xsi:type="dcterms:W3CDTF">2021-12-07T01:42:23Z</dcterms:created>
  <dcterms:modified xsi:type="dcterms:W3CDTF">2024-12-04T22:36:20Z</dcterms:modified>
</cp:coreProperties>
</file>