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Noto Serif Display Semi-Bold Italics" panose="020B0604020202020204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charset="0"/>
      <p:regular r:id="rId17"/>
    </p:embeddedFont>
    <p:embeddedFont>
      <p:font typeface="Public Sans" panose="020B0604020202020204" charset="0"/>
      <p:regular r:id="rId18"/>
    </p:embeddedFont>
    <p:embeddedFont>
      <p:font typeface="Public Sans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98A01-D147-4DA7-A5E9-2B1BD8CBE361}" v="2" dt="2025-03-19T17:05:16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AC320-08D4-4101-BD8D-E7762F920C94}" type="datetimeFigureOut">
              <a:rPr lang="es-SV" smtClean="0"/>
              <a:t>19/3/2025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DBE9F-5A25-4DEA-8140-747993A0949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378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BE9F-5A25-4DEA-8140-747993A09493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9334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481143"/>
            <a:ext cx="5891770" cy="2015476"/>
          </a:xfrm>
          <a:custGeom>
            <a:avLst/>
            <a:gdLst/>
            <a:ahLst/>
            <a:cxnLst/>
            <a:rect l="l" t="t" r="r" b="b"/>
            <a:pathLst>
              <a:path w="5891770" h="2015476">
                <a:moveTo>
                  <a:pt x="0" y="0"/>
                </a:moveTo>
                <a:lnTo>
                  <a:pt x="5891770" y="0"/>
                </a:lnTo>
                <a:lnTo>
                  <a:pt x="5891770" y="2015477"/>
                </a:lnTo>
                <a:lnTo>
                  <a:pt x="0" y="201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2184375" y="3094881"/>
            <a:ext cx="13919249" cy="5366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1"/>
              </a:lnSpc>
            </a:pPr>
            <a:r>
              <a:rPr lang="es-SV" sz="8201" b="1" i="1" spc="-401" noProof="0" dirty="0">
                <a:solidFill>
                  <a:srgbClr val="333333"/>
                </a:solidFill>
                <a:latin typeface="Noto Serif Display Semi-Bold Italics"/>
                <a:ea typeface="Noto Serif Display Semi-Bold Italics"/>
                <a:cs typeface="Noto Serif Display Semi-Bold Italics"/>
                <a:sym typeface="Noto Serif Display Semi-Bold Italics"/>
              </a:rPr>
              <a:t>Actividades  del semestre del Comité de Monitoreo Estratégico</a:t>
            </a:r>
          </a:p>
          <a:p>
            <a:pPr algn="l">
              <a:lnSpc>
                <a:spcPts val="14740"/>
              </a:lnSpc>
            </a:pPr>
            <a:endParaRPr lang="en-US" sz="8201" b="1" i="1" spc="-401" dirty="0">
              <a:solidFill>
                <a:srgbClr val="333333"/>
              </a:solidFill>
              <a:latin typeface="Noto Serif Display Semi-Bold Italics"/>
              <a:ea typeface="Noto Serif Display Semi-Bold Italics"/>
              <a:cs typeface="Noto Serif Display Semi-Bold Italics"/>
              <a:sym typeface="Noto Serif Display Semi-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420600" y="9557509"/>
            <a:ext cx="503681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333333"/>
                </a:solidFill>
                <a:latin typeface="Public Sans"/>
                <a:ea typeface="Public Sans"/>
                <a:cs typeface="Public Sans"/>
                <a:sym typeface="Public Sans"/>
              </a:rPr>
              <a:t>20 de marzo de 2025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25400" y="8414766"/>
            <a:ext cx="5036818" cy="103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 b="1" dirty="0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Lcda. Susan Padilla</a:t>
            </a:r>
          </a:p>
          <a:p>
            <a:pPr algn="r">
              <a:lnSpc>
                <a:spcPts val="4199"/>
              </a:lnSpc>
            </a:pPr>
            <a:r>
              <a:rPr lang="en-US" sz="2999" b="1" dirty="0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Coordinadora del CME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797925"/>
            <a:ext cx="5036818" cy="65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dirty="0" err="1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Plenaria</a:t>
            </a:r>
            <a:r>
              <a:rPr lang="en-US" sz="3799" b="1" dirty="0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ME02-2025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82400" y="8097779"/>
            <a:ext cx="503681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 err="1">
                <a:solidFill>
                  <a:srgbClr val="333333"/>
                </a:solidFill>
                <a:latin typeface="Public Sans"/>
                <a:ea typeface="Public Sans"/>
                <a:cs typeface="Public Sans"/>
                <a:sym typeface="Public Sans"/>
              </a:rPr>
              <a:t>Presentado</a:t>
            </a:r>
            <a:r>
              <a:rPr lang="en-US" sz="2499" dirty="0">
                <a:solidFill>
                  <a:srgbClr val="333333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329221"/>
            <a:ext cx="4089525" cy="1398958"/>
          </a:xfrm>
          <a:custGeom>
            <a:avLst/>
            <a:gdLst/>
            <a:ahLst/>
            <a:cxnLst/>
            <a:rect l="l" t="t" r="r" b="b"/>
            <a:pathLst>
              <a:path w="4089525" h="1398958">
                <a:moveTo>
                  <a:pt x="0" y="0"/>
                </a:moveTo>
                <a:lnTo>
                  <a:pt x="4089525" y="0"/>
                </a:lnTo>
                <a:lnTo>
                  <a:pt x="4089525" y="1398958"/>
                </a:lnTo>
                <a:lnTo>
                  <a:pt x="0" y="1398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173748" y="1728179"/>
            <a:ext cx="18468584" cy="9419780"/>
            <a:chOff x="0" y="0"/>
            <a:chExt cx="3944135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3946675" cy="2009140"/>
            </a:xfrm>
            <a:custGeom>
              <a:avLst/>
              <a:gdLst/>
              <a:ahLst/>
              <a:cxnLst/>
              <a:rect l="l" t="t" r="r" b="b"/>
              <a:pathLst>
                <a:path w="3946675" h="2009140">
                  <a:moveTo>
                    <a:pt x="3944565" y="1778000"/>
                  </a:moveTo>
                  <a:cubicBezTo>
                    <a:pt x="3942456" y="1276350"/>
                    <a:pt x="3917146" y="598170"/>
                    <a:pt x="3917146" y="97790"/>
                  </a:cubicBezTo>
                  <a:cubicBezTo>
                    <a:pt x="3917146" y="90170"/>
                    <a:pt x="3919256" y="82550"/>
                    <a:pt x="3919256" y="76200"/>
                  </a:cubicBezTo>
                  <a:cubicBezTo>
                    <a:pt x="3917146" y="74930"/>
                    <a:pt x="3915037" y="74930"/>
                    <a:pt x="3912928" y="73660"/>
                  </a:cubicBezTo>
                  <a:cubicBezTo>
                    <a:pt x="3912928" y="73660"/>
                    <a:pt x="3910818" y="74930"/>
                    <a:pt x="3910818" y="76200"/>
                  </a:cubicBezTo>
                  <a:cubicBezTo>
                    <a:pt x="3906601" y="82550"/>
                    <a:pt x="3898164" y="82550"/>
                    <a:pt x="3889727" y="82550"/>
                  </a:cubicBezTo>
                  <a:cubicBezTo>
                    <a:pt x="3879181" y="81280"/>
                    <a:pt x="3868635" y="74930"/>
                    <a:pt x="3855981" y="77470"/>
                  </a:cubicBezTo>
                  <a:cubicBezTo>
                    <a:pt x="3851762" y="78740"/>
                    <a:pt x="3843325" y="76200"/>
                    <a:pt x="3841217" y="73660"/>
                  </a:cubicBezTo>
                  <a:cubicBezTo>
                    <a:pt x="3834889" y="68580"/>
                    <a:pt x="3826452" y="68580"/>
                    <a:pt x="3818016" y="71120"/>
                  </a:cubicBezTo>
                  <a:cubicBezTo>
                    <a:pt x="3813797" y="72390"/>
                    <a:pt x="3809579" y="71120"/>
                    <a:pt x="3805361" y="71120"/>
                  </a:cubicBezTo>
                  <a:cubicBezTo>
                    <a:pt x="3799033" y="71120"/>
                    <a:pt x="3790596" y="69850"/>
                    <a:pt x="3784269" y="68580"/>
                  </a:cubicBezTo>
                  <a:cubicBezTo>
                    <a:pt x="3782160" y="68580"/>
                    <a:pt x="3777942" y="67310"/>
                    <a:pt x="3775833" y="67310"/>
                  </a:cubicBezTo>
                  <a:cubicBezTo>
                    <a:pt x="3769505" y="66040"/>
                    <a:pt x="3763177" y="62230"/>
                    <a:pt x="3756850" y="67310"/>
                  </a:cubicBezTo>
                  <a:cubicBezTo>
                    <a:pt x="3756850" y="67310"/>
                    <a:pt x="3752631" y="67310"/>
                    <a:pt x="3750522" y="66040"/>
                  </a:cubicBezTo>
                  <a:cubicBezTo>
                    <a:pt x="3748413" y="63500"/>
                    <a:pt x="3746304" y="59690"/>
                    <a:pt x="3744195" y="57150"/>
                  </a:cubicBezTo>
                  <a:cubicBezTo>
                    <a:pt x="3739977" y="53340"/>
                    <a:pt x="3739977" y="46990"/>
                    <a:pt x="3733649" y="44450"/>
                  </a:cubicBezTo>
                  <a:cubicBezTo>
                    <a:pt x="3729431" y="43180"/>
                    <a:pt x="3727322" y="41910"/>
                    <a:pt x="3725212" y="39370"/>
                  </a:cubicBezTo>
                  <a:cubicBezTo>
                    <a:pt x="3725212" y="38100"/>
                    <a:pt x="3720994" y="36830"/>
                    <a:pt x="3720994" y="35560"/>
                  </a:cubicBezTo>
                  <a:lnTo>
                    <a:pt x="3714667" y="31750"/>
                  </a:lnTo>
                  <a:cubicBezTo>
                    <a:pt x="3712557" y="29210"/>
                    <a:pt x="3710448" y="25400"/>
                    <a:pt x="3706230" y="24130"/>
                  </a:cubicBezTo>
                  <a:cubicBezTo>
                    <a:pt x="3697794" y="20320"/>
                    <a:pt x="3695684" y="15240"/>
                    <a:pt x="3699902" y="8890"/>
                  </a:cubicBezTo>
                  <a:cubicBezTo>
                    <a:pt x="3693575" y="7620"/>
                    <a:pt x="3689356" y="5080"/>
                    <a:pt x="3683029" y="5080"/>
                  </a:cubicBezTo>
                  <a:cubicBezTo>
                    <a:pt x="3657719" y="6350"/>
                    <a:pt x="3630300" y="8890"/>
                    <a:pt x="3604990" y="10160"/>
                  </a:cubicBezTo>
                  <a:cubicBezTo>
                    <a:pt x="3600772" y="10160"/>
                    <a:pt x="3594444" y="11430"/>
                    <a:pt x="3592335" y="12700"/>
                  </a:cubicBezTo>
                  <a:cubicBezTo>
                    <a:pt x="3575462" y="19050"/>
                    <a:pt x="3558588" y="13970"/>
                    <a:pt x="3541715" y="12700"/>
                  </a:cubicBezTo>
                  <a:cubicBezTo>
                    <a:pt x="3529060" y="12700"/>
                    <a:pt x="3516405" y="8890"/>
                    <a:pt x="3503750" y="7620"/>
                  </a:cubicBezTo>
                  <a:cubicBezTo>
                    <a:pt x="3488986" y="6350"/>
                    <a:pt x="3476331" y="7620"/>
                    <a:pt x="3461567" y="6350"/>
                  </a:cubicBezTo>
                  <a:cubicBezTo>
                    <a:pt x="3459458" y="6350"/>
                    <a:pt x="3457349" y="5080"/>
                    <a:pt x="3455240" y="3810"/>
                  </a:cubicBezTo>
                  <a:cubicBezTo>
                    <a:pt x="3451021" y="0"/>
                    <a:pt x="3442585" y="1270"/>
                    <a:pt x="3438366" y="2540"/>
                  </a:cubicBezTo>
                  <a:cubicBezTo>
                    <a:pt x="3432039" y="5080"/>
                    <a:pt x="3429930" y="8890"/>
                    <a:pt x="3425711" y="12700"/>
                  </a:cubicBezTo>
                  <a:cubicBezTo>
                    <a:pt x="3415165" y="13970"/>
                    <a:pt x="3400401" y="15240"/>
                    <a:pt x="3389855" y="19050"/>
                  </a:cubicBezTo>
                  <a:cubicBezTo>
                    <a:pt x="3381419" y="21590"/>
                    <a:pt x="3377201" y="22860"/>
                    <a:pt x="3370873" y="20320"/>
                  </a:cubicBezTo>
                  <a:lnTo>
                    <a:pt x="3368764" y="21590"/>
                  </a:lnTo>
                  <a:cubicBezTo>
                    <a:pt x="3372982" y="24130"/>
                    <a:pt x="3375092" y="27940"/>
                    <a:pt x="3379310" y="30480"/>
                  </a:cubicBezTo>
                  <a:cubicBezTo>
                    <a:pt x="3372982" y="31750"/>
                    <a:pt x="3364546" y="34290"/>
                    <a:pt x="3360327" y="33020"/>
                  </a:cubicBezTo>
                  <a:cubicBezTo>
                    <a:pt x="3349781" y="31750"/>
                    <a:pt x="3345563" y="34290"/>
                    <a:pt x="3337126" y="36830"/>
                  </a:cubicBezTo>
                  <a:cubicBezTo>
                    <a:pt x="3328690" y="40640"/>
                    <a:pt x="3318144" y="43180"/>
                    <a:pt x="3309707" y="45720"/>
                  </a:cubicBezTo>
                  <a:cubicBezTo>
                    <a:pt x="3307598" y="45720"/>
                    <a:pt x="3305489" y="45720"/>
                    <a:pt x="3303380" y="44450"/>
                  </a:cubicBezTo>
                  <a:cubicBezTo>
                    <a:pt x="3301271" y="44450"/>
                    <a:pt x="3299161" y="43180"/>
                    <a:pt x="3299161" y="43180"/>
                  </a:cubicBezTo>
                  <a:cubicBezTo>
                    <a:pt x="3288616" y="45720"/>
                    <a:pt x="3278070" y="48260"/>
                    <a:pt x="3267524" y="45720"/>
                  </a:cubicBezTo>
                  <a:cubicBezTo>
                    <a:pt x="3265415" y="45720"/>
                    <a:pt x="3265415" y="46990"/>
                    <a:pt x="3263306" y="46990"/>
                  </a:cubicBezTo>
                  <a:cubicBezTo>
                    <a:pt x="3250651" y="49530"/>
                    <a:pt x="3242214" y="58420"/>
                    <a:pt x="3225341" y="58420"/>
                  </a:cubicBezTo>
                  <a:cubicBezTo>
                    <a:pt x="3212686" y="58420"/>
                    <a:pt x="3200031" y="64770"/>
                    <a:pt x="3187376" y="64770"/>
                  </a:cubicBezTo>
                  <a:cubicBezTo>
                    <a:pt x="3172612" y="66040"/>
                    <a:pt x="3159957" y="68580"/>
                    <a:pt x="3147302" y="72390"/>
                  </a:cubicBezTo>
                  <a:cubicBezTo>
                    <a:pt x="3143083" y="73660"/>
                    <a:pt x="3138865" y="73660"/>
                    <a:pt x="3136756" y="73660"/>
                  </a:cubicBezTo>
                  <a:cubicBezTo>
                    <a:pt x="3126210" y="71120"/>
                    <a:pt x="3119882" y="74930"/>
                    <a:pt x="3115664" y="78740"/>
                  </a:cubicBezTo>
                  <a:cubicBezTo>
                    <a:pt x="3105118" y="87630"/>
                    <a:pt x="3088245" y="90170"/>
                    <a:pt x="3073481" y="92710"/>
                  </a:cubicBezTo>
                  <a:cubicBezTo>
                    <a:pt x="3054499" y="95250"/>
                    <a:pt x="3035516" y="96520"/>
                    <a:pt x="3016534" y="97790"/>
                  </a:cubicBezTo>
                  <a:cubicBezTo>
                    <a:pt x="3014424" y="97790"/>
                    <a:pt x="3012315" y="101600"/>
                    <a:pt x="3008097" y="102870"/>
                  </a:cubicBezTo>
                  <a:cubicBezTo>
                    <a:pt x="3005988" y="102870"/>
                    <a:pt x="3003879" y="101600"/>
                    <a:pt x="3003879" y="101600"/>
                  </a:cubicBezTo>
                  <a:cubicBezTo>
                    <a:pt x="2993333" y="109220"/>
                    <a:pt x="2987006" y="120650"/>
                    <a:pt x="2965914" y="119380"/>
                  </a:cubicBezTo>
                  <a:lnTo>
                    <a:pt x="2963805" y="119380"/>
                  </a:lnTo>
                  <a:cubicBezTo>
                    <a:pt x="2946931" y="125730"/>
                    <a:pt x="2930058" y="123190"/>
                    <a:pt x="2915294" y="120650"/>
                  </a:cubicBezTo>
                  <a:cubicBezTo>
                    <a:pt x="2911076" y="120650"/>
                    <a:pt x="2904748" y="118110"/>
                    <a:pt x="2902639" y="115570"/>
                  </a:cubicBezTo>
                  <a:cubicBezTo>
                    <a:pt x="2896311" y="107950"/>
                    <a:pt x="2879438" y="105410"/>
                    <a:pt x="2866783" y="107950"/>
                  </a:cubicBezTo>
                  <a:cubicBezTo>
                    <a:pt x="2856237" y="110490"/>
                    <a:pt x="2845691" y="111760"/>
                    <a:pt x="2835146" y="114300"/>
                  </a:cubicBezTo>
                  <a:cubicBezTo>
                    <a:pt x="2818273" y="116840"/>
                    <a:pt x="2803508" y="118110"/>
                    <a:pt x="2786635" y="113030"/>
                  </a:cubicBezTo>
                  <a:cubicBezTo>
                    <a:pt x="2769762" y="107950"/>
                    <a:pt x="2757107" y="111760"/>
                    <a:pt x="2748670" y="123190"/>
                  </a:cubicBezTo>
                  <a:cubicBezTo>
                    <a:pt x="2742343" y="130810"/>
                    <a:pt x="2725469" y="132080"/>
                    <a:pt x="2714923" y="125730"/>
                  </a:cubicBezTo>
                  <a:cubicBezTo>
                    <a:pt x="2708596" y="121920"/>
                    <a:pt x="2704378" y="123190"/>
                    <a:pt x="2698050" y="125730"/>
                  </a:cubicBezTo>
                  <a:lnTo>
                    <a:pt x="2685395" y="133350"/>
                  </a:lnTo>
                  <a:cubicBezTo>
                    <a:pt x="2683286" y="134620"/>
                    <a:pt x="2679068" y="134620"/>
                    <a:pt x="2676959" y="134620"/>
                  </a:cubicBezTo>
                  <a:lnTo>
                    <a:pt x="2664303" y="134620"/>
                  </a:lnTo>
                  <a:cubicBezTo>
                    <a:pt x="2655867" y="134620"/>
                    <a:pt x="2647430" y="133350"/>
                    <a:pt x="2638994" y="132080"/>
                  </a:cubicBezTo>
                  <a:cubicBezTo>
                    <a:pt x="2628448" y="130810"/>
                    <a:pt x="2620011" y="127000"/>
                    <a:pt x="2609465" y="125730"/>
                  </a:cubicBezTo>
                  <a:cubicBezTo>
                    <a:pt x="2592592" y="124460"/>
                    <a:pt x="2588374" y="115570"/>
                    <a:pt x="2582046" y="109220"/>
                  </a:cubicBezTo>
                  <a:cubicBezTo>
                    <a:pt x="2577828" y="105410"/>
                    <a:pt x="2569391" y="100330"/>
                    <a:pt x="2560955" y="101600"/>
                  </a:cubicBezTo>
                  <a:cubicBezTo>
                    <a:pt x="2552518" y="104140"/>
                    <a:pt x="2544081" y="101600"/>
                    <a:pt x="2537754" y="100330"/>
                  </a:cubicBezTo>
                  <a:cubicBezTo>
                    <a:pt x="2535644" y="100330"/>
                    <a:pt x="2531426" y="99060"/>
                    <a:pt x="2529317" y="99060"/>
                  </a:cubicBezTo>
                  <a:cubicBezTo>
                    <a:pt x="2514553" y="96520"/>
                    <a:pt x="2504007" y="101600"/>
                    <a:pt x="2493461" y="107950"/>
                  </a:cubicBezTo>
                  <a:lnTo>
                    <a:pt x="2485025" y="113030"/>
                  </a:lnTo>
                  <a:cubicBezTo>
                    <a:pt x="2482915" y="114300"/>
                    <a:pt x="2482915" y="116840"/>
                    <a:pt x="2480806" y="118110"/>
                  </a:cubicBezTo>
                  <a:cubicBezTo>
                    <a:pt x="2468151" y="124460"/>
                    <a:pt x="2455496" y="121920"/>
                    <a:pt x="2440732" y="118110"/>
                  </a:cubicBezTo>
                  <a:cubicBezTo>
                    <a:pt x="2428077" y="114300"/>
                    <a:pt x="2413313" y="118110"/>
                    <a:pt x="2409095" y="125730"/>
                  </a:cubicBezTo>
                  <a:cubicBezTo>
                    <a:pt x="2406986" y="130810"/>
                    <a:pt x="2404877" y="134620"/>
                    <a:pt x="2394331" y="137160"/>
                  </a:cubicBezTo>
                  <a:cubicBezTo>
                    <a:pt x="2383785" y="140970"/>
                    <a:pt x="2371130" y="143510"/>
                    <a:pt x="2369021" y="152400"/>
                  </a:cubicBezTo>
                  <a:cubicBezTo>
                    <a:pt x="2369021" y="153670"/>
                    <a:pt x="2366911" y="154940"/>
                    <a:pt x="2364802" y="154940"/>
                  </a:cubicBezTo>
                  <a:cubicBezTo>
                    <a:pt x="2358475" y="156210"/>
                    <a:pt x="2354257" y="157480"/>
                    <a:pt x="2347929" y="158750"/>
                  </a:cubicBezTo>
                  <a:lnTo>
                    <a:pt x="2328947" y="158750"/>
                  </a:lnTo>
                  <a:cubicBezTo>
                    <a:pt x="2316292" y="157480"/>
                    <a:pt x="2303637" y="154940"/>
                    <a:pt x="2290982" y="153670"/>
                  </a:cubicBezTo>
                  <a:cubicBezTo>
                    <a:pt x="2276217" y="152400"/>
                    <a:pt x="2263563" y="157480"/>
                    <a:pt x="2248798" y="158750"/>
                  </a:cubicBezTo>
                  <a:lnTo>
                    <a:pt x="2246689" y="160020"/>
                  </a:lnTo>
                  <a:cubicBezTo>
                    <a:pt x="2242471" y="163830"/>
                    <a:pt x="2236143" y="162560"/>
                    <a:pt x="2231925" y="160020"/>
                  </a:cubicBezTo>
                  <a:cubicBezTo>
                    <a:pt x="2223489" y="154940"/>
                    <a:pt x="2208724" y="153670"/>
                    <a:pt x="2198178" y="156210"/>
                  </a:cubicBezTo>
                  <a:cubicBezTo>
                    <a:pt x="2185523" y="160020"/>
                    <a:pt x="2172869" y="162560"/>
                    <a:pt x="2160214" y="165100"/>
                  </a:cubicBezTo>
                  <a:cubicBezTo>
                    <a:pt x="2155995" y="165100"/>
                    <a:pt x="2151777" y="163830"/>
                    <a:pt x="2149668" y="163830"/>
                  </a:cubicBezTo>
                  <a:cubicBezTo>
                    <a:pt x="2145449" y="163830"/>
                    <a:pt x="2139122" y="162560"/>
                    <a:pt x="2137013" y="163830"/>
                  </a:cubicBezTo>
                  <a:cubicBezTo>
                    <a:pt x="2120139" y="171450"/>
                    <a:pt x="2103266" y="168910"/>
                    <a:pt x="2088502" y="163830"/>
                  </a:cubicBezTo>
                  <a:cubicBezTo>
                    <a:pt x="2080065" y="161290"/>
                    <a:pt x="2067410" y="158750"/>
                    <a:pt x="2063192" y="151130"/>
                  </a:cubicBezTo>
                  <a:cubicBezTo>
                    <a:pt x="2061083" y="146050"/>
                    <a:pt x="2052646" y="140970"/>
                    <a:pt x="2046319" y="137160"/>
                  </a:cubicBezTo>
                  <a:cubicBezTo>
                    <a:pt x="2035773" y="130810"/>
                    <a:pt x="2025227" y="121920"/>
                    <a:pt x="2006245" y="121920"/>
                  </a:cubicBezTo>
                  <a:cubicBezTo>
                    <a:pt x="2002026" y="121920"/>
                    <a:pt x="1997808" y="116840"/>
                    <a:pt x="1995699" y="118110"/>
                  </a:cubicBezTo>
                  <a:cubicBezTo>
                    <a:pt x="1987262" y="119380"/>
                    <a:pt x="1987262" y="116840"/>
                    <a:pt x="1983044" y="114300"/>
                  </a:cubicBezTo>
                  <a:cubicBezTo>
                    <a:pt x="1978826" y="111760"/>
                    <a:pt x="1972498" y="109220"/>
                    <a:pt x="1968280" y="105410"/>
                  </a:cubicBezTo>
                  <a:cubicBezTo>
                    <a:pt x="1961952" y="100330"/>
                    <a:pt x="1955625" y="93980"/>
                    <a:pt x="1949297" y="88900"/>
                  </a:cubicBezTo>
                  <a:cubicBezTo>
                    <a:pt x="1942970" y="83820"/>
                    <a:pt x="1938751" y="77470"/>
                    <a:pt x="1932424" y="72390"/>
                  </a:cubicBezTo>
                  <a:cubicBezTo>
                    <a:pt x="1930315" y="71120"/>
                    <a:pt x="1923987" y="69850"/>
                    <a:pt x="1921878" y="71120"/>
                  </a:cubicBezTo>
                  <a:lnTo>
                    <a:pt x="1896568" y="78740"/>
                  </a:lnTo>
                  <a:cubicBezTo>
                    <a:pt x="1892350" y="80010"/>
                    <a:pt x="1890241" y="82550"/>
                    <a:pt x="1888131" y="85090"/>
                  </a:cubicBezTo>
                  <a:lnTo>
                    <a:pt x="1886022" y="83820"/>
                  </a:lnTo>
                  <a:cubicBezTo>
                    <a:pt x="1888131" y="80010"/>
                    <a:pt x="1890241" y="76200"/>
                    <a:pt x="1892350" y="74930"/>
                  </a:cubicBezTo>
                  <a:lnTo>
                    <a:pt x="1867040" y="71120"/>
                  </a:lnTo>
                  <a:cubicBezTo>
                    <a:pt x="1860712" y="69850"/>
                    <a:pt x="1850167" y="69850"/>
                    <a:pt x="1845948" y="69850"/>
                  </a:cubicBezTo>
                  <a:lnTo>
                    <a:pt x="1812202" y="69850"/>
                  </a:lnTo>
                  <a:cubicBezTo>
                    <a:pt x="1799547" y="69850"/>
                    <a:pt x="1789001" y="68580"/>
                    <a:pt x="1776346" y="69850"/>
                  </a:cubicBezTo>
                  <a:cubicBezTo>
                    <a:pt x="1767909" y="71120"/>
                    <a:pt x="1761582" y="68580"/>
                    <a:pt x="1755254" y="66040"/>
                  </a:cubicBezTo>
                  <a:cubicBezTo>
                    <a:pt x="1738381" y="58420"/>
                    <a:pt x="1721508" y="49530"/>
                    <a:pt x="1698307" y="53340"/>
                  </a:cubicBezTo>
                  <a:cubicBezTo>
                    <a:pt x="1696198" y="53340"/>
                    <a:pt x="1691979" y="52070"/>
                    <a:pt x="1689870" y="50800"/>
                  </a:cubicBezTo>
                  <a:cubicBezTo>
                    <a:pt x="1683543" y="49530"/>
                    <a:pt x="1679324" y="46990"/>
                    <a:pt x="1670888" y="44450"/>
                  </a:cubicBezTo>
                  <a:cubicBezTo>
                    <a:pt x="1670888" y="48260"/>
                    <a:pt x="1670888" y="49530"/>
                    <a:pt x="1672997" y="52070"/>
                  </a:cubicBezTo>
                  <a:cubicBezTo>
                    <a:pt x="1668779" y="54610"/>
                    <a:pt x="1666669" y="53340"/>
                    <a:pt x="1664560" y="52070"/>
                  </a:cubicBezTo>
                  <a:cubicBezTo>
                    <a:pt x="1662451" y="53340"/>
                    <a:pt x="1660342" y="55880"/>
                    <a:pt x="1658233" y="55880"/>
                  </a:cubicBezTo>
                  <a:cubicBezTo>
                    <a:pt x="1647687" y="58420"/>
                    <a:pt x="1637141" y="59690"/>
                    <a:pt x="1626595" y="62230"/>
                  </a:cubicBezTo>
                  <a:cubicBezTo>
                    <a:pt x="1622377" y="63500"/>
                    <a:pt x="1618159" y="64770"/>
                    <a:pt x="1616049" y="66040"/>
                  </a:cubicBezTo>
                  <a:cubicBezTo>
                    <a:pt x="1607613" y="69850"/>
                    <a:pt x="1601285" y="76200"/>
                    <a:pt x="1586521" y="74930"/>
                  </a:cubicBezTo>
                  <a:cubicBezTo>
                    <a:pt x="1584412" y="74930"/>
                    <a:pt x="1580194" y="77470"/>
                    <a:pt x="1575975" y="77470"/>
                  </a:cubicBezTo>
                  <a:cubicBezTo>
                    <a:pt x="1571757" y="78740"/>
                    <a:pt x="1565430" y="78740"/>
                    <a:pt x="1561211" y="80010"/>
                  </a:cubicBezTo>
                  <a:lnTo>
                    <a:pt x="1556993" y="80010"/>
                  </a:lnTo>
                  <a:cubicBezTo>
                    <a:pt x="1544338" y="82550"/>
                    <a:pt x="1533792" y="85090"/>
                    <a:pt x="1521137" y="86360"/>
                  </a:cubicBezTo>
                  <a:lnTo>
                    <a:pt x="1512700" y="86360"/>
                  </a:lnTo>
                  <a:cubicBezTo>
                    <a:pt x="1502155" y="86360"/>
                    <a:pt x="1493718" y="85090"/>
                    <a:pt x="1483172" y="85090"/>
                  </a:cubicBezTo>
                  <a:cubicBezTo>
                    <a:pt x="1472627" y="85090"/>
                    <a:pt x="1462081" y="87630"/>
                    <a:pt x="1451535" y="87630"/>
                  </a:cubicBezTo>
                  <a:cubicBezTo>
                    <a:pt x="1438880" y="87630"/>
                    <a:pt x="1424116" y="87630"/>
                    <a:pt x="1413570" y="82550"/>
                  </a:cubicBezTo>
                  <a:cubicBezTo>
                    <a:pt x="1411461" y="81280"/>
                    <a:pt x="1405133" y="81280"/>
                    <a:pt x="1400915" y="82550"/>
                  </a:cubicBezTo>
                  <a:cubicBezTo>
                    <a:pt x="1386151" y="83820"/>
                    <a:pt x="1371387" y="85090"/>
                    <a:pt x="1358732" y="87630"/>
                  </a:cubicBezTo>
                  <a:cubicBezTo>
                    <a:pt x="1346077" y="90170"/>
                    <a:pt x="1339749" y="87630"/>
                    <a:pt x="1335531" y="81280"/>
                  </a:cubicBezTo>
                  <a:cubicBezTo>
                    <a:pt x="1333422" y="78740"/>
                    <a:pt x="1329203" y="76200"/>
                    <a:pt x="1324985" y="73660"/>
                  </a:cubicBezTo>
                  <a:cubicBezTo>
                    <a:pt x="1318658" y="71120"/>
                    <a:pt x="1312330" y="67310"/>
                    <a:pt x="1306003" y="67310"/>
                  </a:cubicBezTo>
                  <a:cubicBezTo>
                    <a:pt x="1291238" y="67310"/>
                    <a:pt x="1282802" y="62230"/>
                    <a:pt x="1272256" y="58420"/>
                  </a:cubicBezTo>
                  <a:cubicBezTo>
                    <a:pt x="1255383" y="52070"/>
                    <a:pt x="1240618" y="44450"/>
                    <a:pt x="1219527" y="45720"/>
                  </a:cubicBezTo>
                  <a:lnTo>
                    <a:pt x="1219527" y="39370"/>
                  </a:lnTo>
                  <a:cubicBezTo>
                    <a:pt x="1223745" y="39370"/>
                    <a:pt x="1227964" y="39370"/>
                    <a:pt x="1232182" y="38100"/>
                  </a:cubicBezTo>
                  <a:cubicBezTo>
                    <a:pt x="1225854" y="35560"/>
                    <a:pt x="1225854" y="31750"/>
                    <a:pt x="1221636" y="29210"/>
                  </a:cubicBezTo>
                  <a:cubicBezTo>
                    <a:pt x="1213199" y="25400"/>
                    <a:pt x="1204763" y="24130"/>
                    <a:pt x="1196326" y="21590"/>
                  </a:cubicBezTo>
                  <a:cubicBezTo>
                    <a:pt x="1189999" y="20320"/>
                    <a:pt x="1181562" y="20320"/>
                    <a:pt x="1185780" y="26670"/>
                  </a:cubicBezTo>
                  <a:cubicBezTo>
                    <a:pt x="1175235" y="27940"/>
                    <a:pt x="1166798" y="27940"/>
                    <a:pt x="1162579" y="30480"/>
                  </a:cubicBezTo>
                  <a:cubicBezTo>
                    <a:pt x="1154143" y="34290"/>
                    <a:pt x="1145706" y="31750"/>
                    <a:pt x="1139379" y="29210"/>
                  </a:cubicBezTo>
                  <a:cubicBezTo>
                    <a:pt x="1135160" y="27940"/>
                    <a:pt x="1130942" y="26670"/>
                    <a:pt x="1126724" y="27940"/>
                  </a:cubicBezTo>
                  <a:cubicBezTo>
                    <a:pt x="1101414" y="35560"/>
                    <a:pt x="1076104" y="31750"/>
                    <a:pt x="1050794" y="31750"/>
                  </a:cubicBezTo>
                  <a:cubicBezTo>
                    <a:pt x="1046575" y="31750"/>
                    <a:pt x="1042357" y="30480"/>
                    <a:pt x="1036030" y="30480"/>
                  </a:cubicBezTo>
                  <a:cubicBezTo>
                    <a:pt x="1027593" y="29210"/>
                    <a:pt x="1021266" y="26670"/>
                    <a:pt x="1012829" y="25400"/>
                  </a:cubicBezTo>
                  <a:cubicBezTo>
                    <a:pt x="1004392" y="24130"/>
                    <a:pt x="993846" y="22860"/>
                    <a:pt x="985410" y="21590"/>
                  </a:cubicBezTo>
                  <a:lnTo>
                    <a:pt x="979082" y="21590"/>
                  </a:lnTo>
                  <a:cubicBezTo>
                    <a:pt x="964318" y="21590"/>
                    <a:pt x="949554" y="22860"/>
                    <a:pt x="936899" y="22860"/>
                  </a:cubicBezTo>
                  <a:cubicBezTo>
                    <a:pt x="926353" y="22860"/>
                    <a:pt x="915807" y="20320"/>
                    <a:pt x="903152" y="19050"/>
                  </a:cubicBezTo>
                  <a:cubicBezTo>
                    <a:pt x="901043" y="8890"/>
                    <a:pt x="884170" y="11430"/>
                    <a:pt x="873624" y="6350"/>
                  </a:cubicBezTo>
                  <a:cubicBezTo>
                    <a:pt x="871515" y="5080"/>
                    <a:pt x="867297" y="6350"/>
                    <a:pt x="865188" y="6350"/>
                  </a:cubicBezTo>
                  <a:cubicBezTo>
                    <a:pt x="852533" y="5080"/>
                    <a:pt x="844096" y="8890"/>
                    <a:pt x="839878" y="15240"/>
                  </a:cubicBezTo>
                  <a:cubicBezTo>
                    <a:pt x="833550" y="21590"/>
                    <a:pt x="816677" y="24130"/>
                    <a:pt x="823004" y="34290"/>
                  </a:cubicBezTo>
                  <a:cubicBezTo>
                    <a:pt x="825113" y="35560"/>
                    <a:pt x="829332" y="36830"/>
                    <a:pt x="831441" y="39370"/>
                  </a:cubicBezTo>
                  <a:cubicBezTo>
                    <a:pt x="831441" y="43180"/>
                    <a:pt x="829332" y="45720"/>
                    <a:pt x="823004" y="44450"/>
                  </a:cubicBezTo>
                  <a:cubicBezTo>
                    <a:pt x="820895" y="44450"/>
                    <a:pt x="818786" y="46990"/>
                    <a:pt x="816677" y="48260"/>
                  </a:cubicBezTo>
                  <a:cubicBezTo>
                    <a:pt x="814568" y="49530"/>
                    <a:pt x="814568" y="52070"/>
                    <a:pt x="812458" y="52070"/>
                  </a:cubicBezTo>
                  <a:cubicBezTo>
                    <a:pt x="799803" y="54610"/>
                    <a:pt x="791367" y="60960"/>
                    <a:pt x="776603" y="59690"/>
                  </a:cubicBezTo>
                  <a:lnTo>
                    <a:pt x="772384" y="59690"/>
                  </a:lnTo>
                  <a:cubicBezTo>
                    <a:pt x="759729" y="66040"/>
                    <a:pt x="747074" y="64770"/>
                    <a:pt x="732310" y="63500"/>
                  </a:cubicBezTo>
                  <a:cubicBezTo>
                    <a:pt x="725983" y="62230"/>
                    <a:pt x="717546" y="63500"/>
                    <a:pt x="709109" y="63500"/>
                  </a:cubicBezTo>
                  <a:cubicBezTo>
                    <a:pt x="702782" y="63500"/>
                    <a:pt x="696454" y="63500"/>
                    <a:pt x="690127" y="60960"/>
                  </a:cubicBezTo>
                  <a:cubicBezTo>
                    <a:pt x="681690" y="58420"/>
                    <a:pt x="673254" y="54610"/>
                    <a:pt x="664817" y="52070"/>
                  </a:cubicBezTo>
                  <a:cubicBezTo>
                    <a:pt x="656380" y="49530"/>
                    <a:pt x="645835" y="49530"/>
                    <a:pt x="645835" y="40640"/>
                  </a:cubicBezTo>
                  <a:cubicBezTo>
                    <a:pt x="645835" y="39370"/>
                    <a:pt x="641616" y="38100"/>
                    <a:pt x="641616" y="36830"/>
                  </a:cubicBezTo>
                  <a:cubicBezTo>
                    <a:pt x="626852" y="44450"/>
                    <a:pt x="614197" y="50800"/>
                    <a:pt x="601542" y="57150"/>
                  </a:cubicBezTo>
                  <a:cubicBezTo>
                    <a:pt x="595215" y="60960"/>
                    <a:pt x="586778" y="66040"/>
                    <a:pt x="590996" y="72390"/>
                  </a:cubicBezTo>
                  <a:cubicBezTo>
                    <a:pt x="590996" y="73660"/>
                    <a:pt x="588887" y="74930"/>
                    <a:pt x="588887" y="76200"/>
                  </a:cubicBezTo>
                  <a:cubicBezTo>
                    <a:pt x="586778" y="78740"/>
                    <a:pt x="584669" y="81280"/>
                    <a:pt x="580451" y="82550"/>
                  </a:cubicBezTo>
                  <a:cubicBezTo>
                    <a:pt x="576232" y="86360"/>
                    <a:pt x="572014" y="90170"/>
                    <a:pt x="567796" y="95250"/>
                  </a:cubicBezTo>
                  <a:lnTo>
                    <a:pt x="555141" y="102870"/>
                  </a:lnTo>
                  <a:cubicBezTo>
                    <a:pt x="550922" y="106680"/>
                    <a:pt x="546704" y="110490"/>
                    <a:pt x="540376" y="113030"/>
                  </a:cubicBezTo>
                  <a:cubicBezTo>
                    <a:pt x="525612" y="120650"/>
                    <a:pt x="510848" y="128270"/>
                    <a:pt x="493975" y="135890"/>
                  </a:cubicBezTo>
                  <a:cubicBezTo>
                    <a:pt x="485538" y="140970"/>
                    <a:pt x="474992" y="144780"/>
                    <a:pt x="466556" y="149860"/>
                  </a:cubicBezTo>
                  <a:cubicBezTo>
                    <a:pt x="451792" y="157480"/>
                    <a:pt x="434918" y="163830"/>
                    <a:pt x="426482" y="175260"/>
                  </a:cubicBezTo>
                  <a:cubicBezTo>
                    <a:pt x="426482" y="176530"/>
                    <a:pt x="422263" y="177800"/>
                    <a:pt x="420154" y="179070"/>
                  </a:cubicBezTo>
                  <a:cubicBezTo>
                    <a:pt x="409608" y="184150"/>
                    <a:pt x="392735" y="184150"/>
                    <a:pt x="392735" y="194310"/>
                  </a:cubicBezTo>
                  <a:cubicBezTo>
                    <a:pt x="375862" y="194310"/>
                    <a:pt x="367425" y="201930"/>
                    <a:pt x="358988" y="208280"/>
                  </a:cubicBezTo>
                  <a:cubicBezTo>
                    <a:pt x="352661" y="213360"/>
                    <a:pt x="346333" y="219710"/>
                    <a:pt x="337897" y="223520"/>
                  </a:cubicBezTo>
                  <a:cubicBezTo>
                    <a:pt x="329460" y="226060"/>
                    <a:pt x="318914" y="224790"/>
                    <a:pt x="308368" y="224790"/>
                  </a:cubicBezTo>
                  <a:cubicBezTo>
                    <a:pt x="304150" y="224790"/>
                    <a:pt x="299932" y="224790"/>
                    <a:pt x="299932" y="226060"/>
                  </a:cubicBezTo>
                  <a:cubicBezTo>
                    <a:pt x="291495" y="231140"/>
                    <a:pt x="280949" y="234950"/>
                    <a:pt x="274622" y="241300"/>
                  </a:cubicBezTo>
                  <a:cubicBezTo>
                    <a:pt x="268294" y="247650"/>
                    <a:pt x="261967" y="251460"/>
                    <a:pt x="251421" y="252730"/>
                  </a:cubicBezTo>
                  <a:cubicBezTo>
                    <a:pt x="240875" y="254000"/>
                    <a:pt x="230329" y="260350"/>
                    <a:pt x="215565" y="256540"/>
                  </a:cubicBezTo>
                  <a:cubicBezTo>
                    <a:pt x="202910" y="254000"/>
                    <a:pt x="188146" y="256540"/>
                    <a:pt x="179710" y="251460"/>
                  </a:cubicBezTo>
                  <a:cubicBezTo>
                    <a:pt x="162836" y="252730"/>
                    <a:pt x="150181" y="255270"/>
                    <a:pt x="135417" y="256540"/>
                  </a:cubicBezTo>
                  <a:cubicBezTo>
                    <a:pt x="118544" y="259080"/>
                    <a:pt x="99561" y="257810"/>
                    <a:pt x="84797" y="265430"/>
                  </a:cubicBezTo>
                  <a:cubicBezTo>
                    <a:pt x="72142" y="271780"/>
                    <a:pt x="61596" y="278130"/>
                    <a:pt x="42614" y="276860"/>
                  </a:cubicBezTo>
                  <a:cubicBezTo>
                    <a:pt x="44723" y="284480"/>
                    <a:pt x="46832" y="290830"/>
                    <a:pt x="48941" y="298450"/>
                  </a:cubicBezTo>
                  <a:cubicBezTo>
                    <a:pt x="53160" y="318770"/>
                    <a:pt x="57378" y="339090"/>
                    <a:pt x="59487" y="359410"/>
                  </a:cubicBezTo>
                  <a:cubicBezTo>
                    <a:pt x="65815" y="384810"/>
                    <a:pt x="67924" y="408940"/>
                    <a:pt x="63706" y="433070"/>
                  </a:cubicBezTo>
                  <a:cubicBezTo>
                    <a:pt x="59487" y="467360"/>
                    <a:pt x="40505" y="1640840"/>
                    <a:pt x="21522" y="1672590"/>
                  </a:cubicBezTo>
                  <a:lnTo>
                    <a:pt x="2540" y="1699260"/>
                  </a:lnTo>
                  <a:cubicBezTo>
                    <a:pt x="0" y="1705610"/>
                    <a:pt x="4649" y="1709420"/>
                    <a:pt x="15195" y="1710690"/>
                  </a:cubicBezTo>
                  <a:cubicBezTo>
                    <a:pt x="27850" y="1711960"/>
                    <a:pt x="32068" y="1717040"/>
                    <a:pt x="36286" y="1723390"/>
                  </a:cubicBezTo>
                  <a:cubicBezTo>
                    <a:pt x="40505" y="1733550"/>
                    <a:pt x="34177" y="1743710"/>
                    <a:pt x="42614" y="1753870"/>
                  </a:cubicBezTo>
                  <a:cubicBezTo>
                    <a:pt x="46832" y="1758950"/>
                    <a:pt x="42614" y="1767840"/>
                    <a:pt x="40505" y="1775460"/>
                  </a:cubicBezTo>
                  <a:cubicBezTo>
                    <a:pt x="38396" y="1785620"/>
                    <a:pt x="42614" y="1795780"/>
                    <a:pt x="48941" y="1804670"/>
                  </a:cubicBezTo>
                  <a:cubicBezTo>
                    <a:pt x="63706" y="1819910"/>
                    <a:pt x="65815" y="1837690"/>
                    <a:pt x="65815" y="1854200"/>
                  </a:cubicBezTo>
                  <a:cubicBezTo>
                    <a:pt x="65815" y="1858010"/>
                    <a:pt x="67924" y="1861820"/>
                    <a:pt x="70033" y="1864360"/>
                  </a:cubicBezTo>
                  <a:cubicBezTo>
                    <a:pt x="74251" y="1866900"/>
                    <a:pt x="82688" y="1869440"/>
                    <a:pt x="91125" y="1870710"/>
                  </a:cubicBezTo>
                  <a:lnTo>
                    <a:pt x="141745" y="1885950"/>
                  </a:lnTo>
                  <a:cubicBezTo>
                    <a:pt x="164945" y="1893570"/>
                    <a:pt x="183928" y="1892300"/>
                    <a:pt x="205020" y="1883410"/>
                  </a:cubicBezTo>
                  <a:cubicBezTo>
                    <a:pt x="207129" y="1882140"/>
                    <a:pt x="213456" y="1880870"/>
                    <a:pt x="215565" y="1880870"/>
                  </a:cubicBezTo>
                  <a:cubicBezTo>
                    <a:pt x="230329" y="1882140"/>
                    <a:pt x="245094" y="1882140"/>
                    <a:pt x="257749" y="1889760"/>
                  </a:cubicBezTo>
                  <a:cubicBezTo>
                    <a:pt x="272513" y="1897380"/>
                    <a:pt x="293604" y="1902460"/>
                    <a:pt x="310478" y="1908810"/>
                  </a:cubicBezTo>
                  <a:cubicBezTo>
                    <a:pt x="321023" y="1912620"/>
                    <a:pt x="333678" y="1917700"/>
                    <a:pt x="340006" y="1922780"/>
                  </a:cubicBezTo>
                  <a:cubicBezTo>
                    <a:pt x="344224" y="1925320"/>
                    <a:pt x="348443" y="1927860"/>
                    <a:pt x="352661" y="1929130"/>
                  </a:cubicBezTo>
                  <a:cubicBezTo>
                    <a:pt x="375862" y="1934210"/>
                    <a:pt x="388517" y="1946910"/>
                    <a:pt x="403281" y="1957070"/>
                  </a:cubicBezTo>
                  <a:cubicBezTo>
                    <a:pt x="415936" y="1965960"/>
                    <a:pt x="432809" y="1971040"/>
                    <a:pt x="451792" y="1972310"/>
                  </a:cubicBezTo>
                  <a:cubicBezTo>
                    <a:pt x="472883" y="1974850"/>
                    <a:pt x="493975" y="1976120"/>
                    <a:pt x="515066" y="1978660"/>
                  </a:cubicBezTo>
                  <a:cubicBezTo>
                    <a:pt x="523503" y="1979930"/>
                    <a:pt x="534049" y="1981200"/>
                    <a:pt x="542486" y="1983740"/>
                  </a:cubicBezTo>
                  <a:cubicBezTo>
                    <a:pt x="553031" y="1986280"/>
                    <a:pt x="563577" y="1986280"/>
                    <a:pt x="572014" y="1990090"/>
                  </a:cubicBezTo>
                  <a:cubicBezTo>
                    <a:pt x="584669" y="1996440"/>
                    <a:pt x="597324" y="2000250"/>
                    <a:pt x="614197" y="1997710"/>
                  </a:cubicBezTo>
                  <a:cubicBezTo>
                    <a:pt x="620525" y="1996440"/>
                    <a:pt x="628961" y="1998980"/>
                    <a:pt x="635289" y="2000250"/>
                  </a:cubicBezTo>
                  <a:cubicBezTo>
                    <a:pt x="637398" y="2000250"/>
                    <a:pt x="639507" y="2001520"/>
                    <a:pt x="641616" y="2001520"/>
                  </a:cubicBezTo>
                  <a:cubicBezTo>
                    <a:pt x="664817" y="2002790"/>
                    <a:pt x="685909" y="2000250"/>
                    <a:pt x="707000" y="1997710"/>
                  </a:cubicBezTo>
                  <a:cubicBezTo>
                    <a:pt x="715437" y="1996440"/>
                    <a:pt x="723874" y="1995170"/>
                    <a:pt x="732310" y="1992630"/>
                  </a:cubicBezTo>
                  <a:cubicBezTo>
                    <a:pt x="755511" y="1986280"/>
                    <a:pt x="778712" y="1979930"/>
                    <a:pt x="799803" y="1972310"/>
                  </a:cubicBezTo>
                  <a:cubicBezTo>
                    <a:pt x="814568" y="1967230"/>
                    <a:pt x="829332" y="1962150"/>
                    <a:pt x="846205" y="1967230"/>
                  </a:cubicBezTo>
                  <a:lnTo>
                    <a:pt x="854642" y="1967230"/>
                  </a:lnTo>
                  <a:cubicBezTo>
                    <a:pt x="869406" y="1967230"/>
                    <a:pt x="884170" y="1965960"/>
                    <a:pt x="896825" y="1964690"/>
                  </a:cubicBezTo>
                  <a:cubicBezTo>
                    <a:pt x="898934" y="1964690"/>
                    <a:pt x="903152" y="1964690"/>
                    <a:pt x="903152" y="1963420"/>
                  </a:cubicBezTo>
                  <a:cubicBezTo>
                    <a:pt x="909480" y="1958340"/>
                    <a:pt x="920026" y="1958340"/>
                    <a:pt x="930572" y="1957070"/>
                  </a:cubicBezTo>
                  <a:cubicBezTo>
                    <a:pt x="947445" y="1955800"/>
                    <a:pt x="964318" y="1955800"/>
                    <a:pt x="976973" y="1949450"/>
                  </a:cubicBezTo>
                  <a:cubicBezTo>
                    <a:pt x="989628" y="1944370"/>
                    <a:pt x="1002283" y="1943100"/>
                    <a:pt x="1017047" y="1941830"/>
                  </a:cubicBezTo>
                  <a:cubicBezTo>
                    <a:pt x="1019156" y="1941830"/>
                    <a:pt x="1023375" y="1940560"/>
                    <a:pt x="1025484" y="1940560"/>
                  </a:cubicBezTo>
                  <a:cubicBezTo>
                    <a:pt x="1036030" y="1939290"/>
                    <a:pt x="1046575" y="1935480"/>
                    <a:pt x="1055012" y="1936750"/>
                  </a:cubicBezTo>
                  <a:cubicBezTo>
                    <a:pt x="1073995" y="1939290"/>
                    <a:pt x="1082431" y="1935480"/>
                    <a:pt x="1095086" y="1925320"/>
                  </a:cubicBezTo>
                  <a:cubicBezTo>
                    <a:pt x="1097195" y="1922780"/>
                    <a:pt x="1103523" y="1921510"/>
                    <a:pt x="1107741" y="1920240"/>
                  </a:cubicBezTo>
                  <a:cubicBezTo>
                    <a:pt x="1118287" y="1918970"/>
                    <a:pt x="1128833" y="1920240"/>
                    <a:pt x="1139379" y="1918970"/>
                  </a:cubicBezTo>
                  <a:cubicBezTo>
                    <a:pt x="1145706" y="1918970"/>
                    <a:pt x="1152034" y="1915160"/>
                    <a:pt x="1156252" y="1915160"/>
                  </a:cubicBezTo>
                  <a:cubicBezTo>
                    <a:pt x="1173125" y="1916430"/>
                    <a:pt x="1192108" y="1912620"/>
                    <a:pt x="1206872" y="1918970"/>
                  </a:cubicBezTo>
                  <a:cubicBezTo>
                    <a:pt x="1208981" y="1920240"/>
                    <a:pt x="1213199" y="1920240"/>
                    <a:pt x="1217418" y="1920240"/>
                  </a:cubicBezTo>
                  <a:cubicBezTo>
                    <a:pt x="1244837" y="1921510"/>
                    <a:pt x="1268038" y="1926590"/>
                    <a:pt x="1287020" y="1936750"/>
                  </a:cubicBezTo>
                  <a:cubicBezTo>
                    <a:pt x="1293348" y="1940560"/>
                    <a:pt x="1301784" y="1943100"/>
                    <a:pt x="1308112" y="1945640"/>
                  </a:cubicBezTo>
                  <a:cubicBezTo>
                    <a:pt x="1314439" y="1948180"/>
                    <a:pt x="1322876" y="1948180"/>
                    <a:pt x="1329203" y="1949450"/>
                  </a:cubicBezTo>
                  <a:cubicBezTo>
                    <a:pt x="1335531" y="1950720"/>
                    <a:pt x="1339749" y="1951990"/>
                    <a:pt x="1346077" y="1951990"/>
                  </a:cubicBezTo>
                  <a:cubicBezTo>
                    <a:pt x="1356623" y="1951990"/>
                    <a:pt x="1365059" y="1954530"/>
                    <a:pt x="1371387" y="1959610"/>
                  </a:cubicBezTo>
                  <a:cubicBezTo>
                    <a:pt x="1373496" y="1960880"/>
                    <a:pt x="1375605" y="1962150"/>
                    <a:pt x="1377714" y="1964690"/>
                  </a:cubicBezTo>
                  <a:cubicBezTo>
                    <a:pt x="1375605" y="1968500"/>
                    <a:pt x="1388260" y="1978660"/>
                    <a:pt x="1396696" y="1978660"/>
                  </a:cubicBezTo>
                  <a:cubicBezTo>
                    <a:pt x="1411461" y="1978660"/>
                    <a:pt x="1426225" y="1981200"/>
                    <a:pt x="1438880" y="1987550"/>
                  </a:cubicBezTo>
                  <a:cubicBezTo>
                    <a:pt x="1440989" y="1988820"/>
                    <a:pt x="1445207" y="1988820"/>
                    <a:pt x="1449426" y="1987550"/>
                  </a:cubicBezTo>
                  <a:cubicBezTo>
                    <a:pt x="1455753" y="1986280"/>
                    <a:pt x="1459971" y="1986280"/>
                    <a:pt x="1464190" y="1990090"/>
                  </a:cubicBezTo>
                  <a:cubicBezTo>
                    <a:pt x="1466299" y="1991360"/>
                    <a:pt x="1474736" y="1991360"/>
                    <a:pt x="1478954" y="1991360"/>
                  </a:cubicBezTo>
                  <a:cubicBezTo>
                    <a:pt x="1489500" y="1991360"/>
                    <a:pt x="1502155" y="1990090"/>
                    <a:pt x="1512700" y="1991360"/>
                  </a:cubicBezTo>
                  <a:cubicBezTo>
                    <a:pt x="1531683" y="1992630"/>
                    <a:pt x="1548556" y="1993900"/>
                    <a:pt x="1567539" y="1996440"/>
                  </a:cubicBezTo>
                  <a:cubicBezTo>
                    <a:pt x="1571757" y="1996440"/>
                    <a:pt x="1575975" y="1997710"/>
                    <a:pt x="1578085" y="1998980"/>
                  </a:cubicBezTo>
                  <a:cubicBezTo>
                    <a:pt x="1582303" y="2005330"/>
                    <a:pt x="1592849" y="2005330"/>
                    <a:pt x="1599176" y="2006600"/>
                  </a:cubicBezTo>
                  <a:cubicBezTo>
                    <a:pt x="1605504" y="2007870"/>
                    <a:pt x="1613940" y="2009140"/>
                    <a:pt x="1618159" y="2009140"/>
                  </a:cubicBezTo>
                  <a:cubicBezTo>
                    <a:pt x="1620268" y="2007870"/>
                    <a:pt x="1624486" y="2006600"/>
                    <a:pt x="1628705" y="2004060"/>
                  </a:cubicBezTo>
                  <a:cubicBezTo>
                    <a:pt x="1620268" y="2004060"/>
                    <a:pt x="1616049" y="2005330"/>
                    <a:pt x="1611831" y="2005330"/>
                  </a:cubicBezTo>
                  <a:cubicBezTo>
                    <a:pt x="1620268" y="1998980"/>
                    <a:pt x="1628705" y="1997710"/>
                    <a:pt x="1639250" y="2001520"/>
                  </a:cubicBezTo>
                  <a:cubicBezTo>
                    <a:pt x="1651905" y="2007870"/>
                    <a:pt x="1662451" y="2007870"/>
                    <a:pt x="1677215" y="2001520"/>
                  </a:cubicBezTo>
                  <a:lnTo>
                    <a:pt x="1689870" y="1997710"/>
                  </a:lnTo>
                  <a:lnTo>
                    <a:pt x="1689870" y="1991360"/>
                  </a:lnTo>
                  <a:cubicBezTo>
                    <a:pt x="1696198" y="1992630"/>
                    <a:pt x="1702525" y="1995170"/>
                    <a:pt x="1706744" y="1995170"/>
                  </a:cubicBezTo>
                  <a:cubicBezTo>
                    <a:pt x="1719399" y="1991360"/>
                    <a:pt x="1732053" y="1987550"/>
                    <a:pt x="1742599" y="1982470"/>
                  </a:cubicBezTo>
                  <a:cubicBezTo>
                    <a:pt x="1755254" y="1977390"/>
                    <a:pt x="1765800" y="1971040"/>
                    <a:pt x="1776346" y="1965960"/>
                  </a:cubicBezTo>
                  <a:cubicBezTo>
                    <a:pt x="1778455" y="1965960"/>
                    <a:pt x="1778455" y="1964690"/>
                    <a:pt x="1780564" y="1964690"/>
                  </a:cubicBezTo>
                  <a:cubicBezTo>
                    <a:pt x="1795328" y="1962150"/>
                    <a:pt x="1807983" y="1960880"/>
                    <a:pt x="1822748" y="1958340"/>
                  </a:cubicBezTo>
                  <a:cubicBezTo>
                    <a:pt x="1831184" y="1957070"/>
                    <a:pt x="1837512" y="1954530"/>
                    <a:pt x="1845948" y="1953260"/>
                  </a:cubicBezTo>
                  <a:cubicBezTo>
                    <a:pt x="1852276" y="1951990"/>
                    <a:pt x="1856494" y="1951990"/>
                    <a:pt x="1862822" y="1950720"/>
                  </a:cubicBezTo>
                  <a:lnTo>
                    <a:pt x="1883913" y="1950720"/>
                  </a:lnTo>
                  <a:cubicBezTo>
                    <a:pt x="1888131" y="1950720"/>
                    <a:pt x="1894459" y="1950720"/>
                    <a:pt x="1898677" y="1949450"/>
                  </a:cubicBezTo>
                  <a:cubicBezTo>
                    <a:pt x="1900787" y="1946910"/>
                    <a:pt x="1905005" y="1943100"/>
                    <a:pt x="1907114" y="1943100"/>
                  </a:cubicBezTo>
                  <a:cubicBezTo>
                    <a:pt x="1913441" y="1943100"/>
                    <a:pt x="1917660" y="1945640"/>
                    <a:pt x="1923987" y="1946910"/>
                  </a:cubicBezTo>
                  <a:cubicBezTo>
                    <a:pt x="1926097" y="1946910"/>
                    <a:pt x="1926097" y="1948180"/>
                    <a:pt x="1926097" y="1949450"/>
                  </a:cubicBezTo>
                  <a:cubicBezTo>
                    <a:pt x="1934533" y="1954530"/>
                    <a:pt x="1940861" y="1960880"/>
                    <a:pt x="1949297" y="1965960"/>
                  </a:cubicBezTo>
                  <a:cubicBezTo>
                    <a:pt x="1959843" y="1972310"/>
                    <a:pt x="1970389" y="1972310"/>
                    <a:pt x="1976716" y="1968500"/>
                  </a:cubicBezTo>
                  <a:cubicBezTo>
                    <a:pt x="1987262" y="1963420"/>
                    <a:pt x="1995699" y="1959610"/>
                    <a:pt x="2010463" y="1962150"/>
                  </a:cubicBezTo>
                  <a:cubicBezTo>
                    <a:pt x="2012572" y="1962150"/>
                    <a:pt x="2016791" y="1963420"/>
                    <a:pt x="2018900" y="1962150"/>
                  </a:cubicBezTo>
                  <a:cubicBezTo>
                    <a:pt x="2029445" y="1959610"/>
                    <a:pt x="2042101" y="1957070"/>
                    <a:pt x="2052646" y="1953260"/>
                  </a:cubicBezTo>
                  <a:cubicBezTo>
                    <a:pt x="2058974" y="1951990"/>
                    <a:pt x="2067410" y="1951990"/>
                    <a:pt x="2069519" y="1949450"/>
                  </a:cubicBezTo>
                  <a:cubicBezTo>
                    <a:pt x="2075847" y="1941830"/>
                    <a:pt x="2086393" y="1938020"/>
                    <a:pt x="2096939" y="1932940"/>
                  </a:cubicBezTo>
                  <a:cubicBezTo>
                    <a:pt x="2103266" y="1929130"/>
                    <a:pt x="2109594" y="1924050"/>
                    <a:pt x="2115921" y="1922780"/>
                  </a:cubicBezTo>
                  <a:cubicBezTo>
                    <a:pt x="2130685" y="1920240"/>
                    <a:pt x="2141231" y="1912620"/>
                    <a:pt x="2153886" y="1907540"/>
                  </a:cubicBezTo>
                  <a:cubicBezTo>
                    <a:pt x="2164432" y="1903730"/>
                    <a:pt x="2170759" y="1896110"/>
                    <a:pt x="2181305" y="1894840"/>
                  </a:cubicBezTo>
                  <a:cubicBezTo>
                    <a:pt x="2198178" y="1892300"/>
                    <a:pt x="2210834" y="1885950"/>
                    <a:pt x="2225598" y="1879600"/>
                  </a:cubicBezTo>
                  <a:cubicBezTo>
                    <a:pt x="2234034" y="1875790"/>
                    <a:pt x="2244580" y="1873250"/>
                    <a:pt x="2255126" y="1874520"/>
                  </a:cubicBezTo>
                  <a:cubicBezTo>
                    <a:pt x="2261453" y="1875790"/>
                    <a:pt x="2269890" y="1874520"/>
                    <a:pt x="2274108" y="1873250"/>
                  </a:cubicBezTo>
                  <a:cubicBezTo>
                    <a:pt x="2282545" y="1870710"/>
                    <a:pt x="2290982" y="1866900"/>
                    <a:pt x="2299418" y="1864360"/>
                  </a:cubicBezTo>
                  <a:cubicBezTo>
                    <a:pt x="2305746" y="1861820"/>
                    <a:pt x="2312073" y="1859280"/>
                    <a:pt x="2318401" y="1859280"/>
                  </a:cubicBezTo>
                  <a:cubicBezTo>
                    <a:pt x="2339493" y="1858010"/>
                    <a:pt x="2356366" y="1855470"/>
                    <a:pt x="2366911" y="1842770"/>
                  </a:cubicBezTo>
                  <a:cubicBezTo>
                    <a:pt x="2371130" y="1837690"/>
                    <a:pt x="2392221" y="1831340"/>
                    <a:pt x="2400658" y="1833880"/>
                  </a:cubicBezTo>
                  <a:cubicBezTo>
                    <a:pt x="2415422" y="1837690"/>
                    <a:pt x="2425968" y="1835150"/>
                    <a:pt x="2434405" y="1827530"/>
                  </a:cubicBezTo>
                  <a:cubicBezTo>
                    <a:pt x="2440732" y="1823720"/>
                    <a:pt x="2449169" y="1824990"/>
                    <a:pt x="2455496" y="1827530"/>
                  </a:cubicBezTo>
                  <a:cubicBezTo>
                    <a:pt x="2459715" y="1830070"/>
                    <a:pt x="2463933" y="1831340"/>
                    <a:pt x="2468151" y="1831340"/>
                  </a:cubicBezTo>
                  <a:cubicBezTo>
                    <a:pt x="2482915" y="1832610"/>
                    <a:pt x="2499789" y="1831340"/>
                    <a:pt x="2514553" y="1832610"/>
                  </a:cubicBezTo>
                  <a:cubicBezTo>
                    <a:pt x="2527208" y="1833880"/>
                    <a:pt x="2539863" y="1831340"/>
                    <a:pt x="2548300" y="1826260"/>
                  </a:cubicBezTo>
                  <a:cubicBezTo>
                    <a:pt x="2556736" y="1821180"/>
                    <a:pt x="2563064" y="1821180"/>
                    <a:pt x="2575719" y="1823720"/>
                  </a:cubicBezTo>
                  <a:cubicBezTo>
                    <a:pt x="2586264" y="1826260"/>
                    <a:pt x="2594701" y="1832610"/>
                    <a:pt x="2609465" y="1831340"/>
                  </a:cubicBezTo>
                  <a:cubicBezTo>
                    <a:pt x="2622120" y="1830070"/>
                    <a:pt x="2636884" y="1833880"/>
                    <a:pt x="2651648" y="1830070"/>
                  </a:cubicBezTo>
                  <a:lnTo>
                    <a:pt x="2660085" y="1830070"/>
                  </a:lnTo>
                  <a:cubicBezTo>
                    <a:pt x="2672740" y="1832610"/>
                    <a:pt x="2685395" y="1833880"/>
                    <a:pt x="2695941" y="1840230"/>
                  </a:cubicBezTo>
                  <a:cubicBezTo>
                    <a:pt x="2708596" y="1846580"/>
                    <a:pt x="2710705" y="1799590"/>
                    <a:pt x="2723360" y="1804670"/>
                  </a:cubicBezTo>
                  <a:cubicBezTo>
                    <a:pt x="2742343" y="1812290"/>
                    <a:pt x="2738124" y="1804670"/>
                    <a:pt x="2757107" y="1811020"/>
                  </a:cubicBezTo>
                  <a:cubicBezTo>
                    <a:pt x="2771871" y="1814830"/>
                    <a:pt x="2765543" y="1800860"/>
                    <a:pt x="2782416" y="1803400"/>
                  </a:cubicBezTo>
                  <a:cubicBezTo>
                    <a:pt x="2784526" y="1803400"/>
                    <a:pt x="2809836" y="1813560"/>
                    <a:pt x="2809836" y="1812290"/>
                  </a:cubicBezTo>
                  <a:cubicBezTo>
                    <a:pt x="2820382" y="1808480"/>
                    <a:pt x="2830927" y="1770380"/>
                    <a:pt x="2841473" y="1771650"/>
                  </a:cubicBezTo>
                  <a:cubicBezTo>
                    <a:pt x="2862565" y="1775460"/>
                    <a:pt x="2881547" y="1772920"/>
                    <a:pt x="2900530" y="1767840"/>
                  </a:cubicBezTo>
                  <a:cubicBezTo>
                    <a:pt x="2911076" y="1765300"/>
                    <a:pt x="2927949" y="1756410"/>
                    <a:pt x="2936386" y="1760220"/>
                  </a:cubicBezTo>
                  <a:cubicBezTo>
                    <a:pt x="2951150" y="1766570"/>
                    <a:pt x="2965914" y="1769110"/>
                    <a:pt x="2982787" y="1770380"/>
                  </a:cubicBezTo>
                  <a:cubicBezTo>
                    <a:pt x="2984896" y="1770380"/>
                    <a:pt x="2987006" y="1771650"/>
                    <a:pt x="2989114" y="1772920"/>
                  </a:cubicBezTo>
                  <a:cubicBezTo>
                    <a:pt x="2995442" y="1778000"/>
                    <a:pt x="3024970" y="1764030"/>
                    <a:pt x="3031298" y="1769110"/>
                  </a:cubicBezTo>
                  <a:cubicBezTo>
                    <a:pt x="3039735" y="1776730"/>
                    <a:pt x="3048171" y="1784350"/>
                    <a:pt x="3056608" y="1790700"/>
                  </a:cubicBezTo>
                  <a:cubicBezTo>
                    <a:pt x="3060826" y="1793240"/>
                    <a:pt x="3067154" y="1794510"/>
                    <a:pt x="3069263" y="1797050"/>
                  </a:cubicBezTo>
                  <a:cubicBezTo>
                    <a:pt x="3071372" y="1803400"/>
                    <a:pt x="3075590" y="1805940"/>
                    <a:pt x="3086136" y="1805940"/>
                  </a:cubicBezTo>
                  <a:cubicBezTo>
                    <a:pt x="3092464" y="1805940"/>
                    <a:pt x="3098791" y="1807210"/>
                    <a:pt x="3103009" y="1809750"/>
                  </a:cubicBezTo>
                  <a:cubicBezTo>
                    <a:pt x="3113555" y="1813560"/>
                    <a:pt x="3121992" y="1817370"/>
                    <a:pt x="3130428" y="1821180"/>
                  </a:cubicBezTo>
                  <a:cubicBezTo>
                    <a:pt x="3140974" y="1824990"/>
                    <a:pt x="3151520" y="1828800"/>
                    <a:pt x="3155739" y="1835150"/>
                  </a:cubicBezTo>
                  <a:cubicBezTo>
                    <a:pt x="3157848" y="1837690"/>
                    <a:pt x="3159957" y="1838960"/>
                    <a:pt x="3162066" y="1840230"/>
                  </a:cubicBezTo>
                  <a:cubicBezTo>
                    <a:pt x="3170503" y="1845310"/>
                    <a:pt x="3178939" y="1849120"/>
                    <a:pt x="3187376" y="1854200"/>
                  </a:cubicBezTo>
                  <a:cubicBezTo>
                    <a:pt x="3200031" y="1860550"/>
                    <a:pt x="3210577" y="1868170"/>
                    <a:pt x="3223232" y="1874520"/>
                  </a:cubicBezTo>
                  <a:cubicBezTo>
                    <a:pt x="3227450" y="1875790"/>
                    <a:pt x="3231668" y="1878330"/>
                    <a:pt x="3235886" y="1879600"/>
                  </a:cubicBezTo>
                  <a:cubicBezTo>
                    <a:pt x="3244323" y="1882140"/>
                    <a:pt x="3252760" y="1884680"/>
                    <a:pt x="3259087" y="1888490"/>
                  </a:cubicBezTo>
                  <a:cubicBezTo>
                    <a:pt x="3265415" y="1892300"/>
                    <a:pt x="3294943" y="1869440"/>
                    <a:pt x="3299161" y="1874520"/>
                  </a:cubicBezTo>
                  <a:cubicBezTo>
                    <a:pt x="3299161" y="1875790"/>
                    <a:pt x="3301271" y="1875790"/>
                    <a:pt x="3303380" y="1875790"/>
                  </a:cubicBezTo>
                  <a:cubicBezTo>
                    <a:pt x="3316035" y="1882140"/>
                    <a:pt x="3328690" y="1879600"/>
                    <a:pt x="3341345" y="1877060"/>
                  </a:cubicBezTo>
                  <a:cubicBezTo>
                    <a:pt x="3345563" y="1875790"/>
                    <a:pt x="3349781" y="1874520"/>
                    <a:pt x="3351891" y="1875790"/>
                  </a:cubicBezTo>
                  <a:cubicBezTo>
                    <a:pt x="3366655" y="1879600"/>
                    <a:pt x="3377201" y="1888490"/>
                    <a:pt x="3396183" y="1889760"/>
                  </a:cubicBezTo>
                  <a:cubicBezTo>
                    <a:pt x="3396183" y="1889760"/>
                    <a:pt x="3398292" y="1889760"/>
                    <a:pt x="3398292" y="1891030"/>
                  </a:cubicBezTo>
                  <a:cubicBezTo>
                    <a:pt x="3402511" y="1898650"/>
                    <a:pt x="3415165" y="1898650"/>
                    <a:pt x="3425711" y="1899920"/>
                  </a:cubicBezTo>
                  <a:cubicBezTo>
                    <a:pt x="3432039" y="1899920"/>
                    <a:pt x="3438366" y="1901190"/>
                    <a:pt x="3442585" y="1902460"/>
                  </a:cubicBezTo>
                  <a:cubicBezTo>
                    <a:pt x="3455240" y="1906270"/>
                    <a:pt x="3467894" y="1911350"/>
                    <a:pt x="3482659" y="1913890"/>
                  </a:cubicBezTo>
                  <a:cubicBezTo>
                    <a:pt x="3501641" y="1917700"/>
                    <a:pt x="3520623" y="1920240"/>
                    <a:pt x="3535388" y="1926590"/>
                  </a:cubicBezTo>
                  <a:cubicBezTo>
                    <a:pt x="3537497" y="1926590"/>
                    <a:pt x="3539606" y="1926590"/>
                    <a:pt x="3539606" y="1927860"/>
                  </a:cubicBezTo>
                  <a:cubicBezTo>
                    <a:pt x="3545934" y="1930400"/>
                    <a:pt x="3556480" y="1931670"/>
                    <a:pt x="3560698" y="1935480"/>
                  </a:cubicBezTo>
                  <a:cubicBezTo>
                    <a:pt x="3567026" y="1943100"/>
                    <a:pt x="3583899" y="1941830"/>
                    <a:pt x="3592335" y="1948180"/>
                  </a:cubicBezTo>
                  <a:lnTo>
                    <a:pt x="3594444" y="1948180"/>
                  </a:lnTo>
                  <a:cubicBezTo>
                    <a:pt x="3602881" y="1948180"/>
                    <a:pt x="3611318" y="1949450"/>
                    <a:pt x="3621863" y="1949450"/>
                  </a:cubicBezTo>
                  <a:cubicBezTo>
                    <a:pt x="3626082" y="1948180"/>
                    <a:pt x="3632409" y="1945640"/>
                    <a:pt x="3636627" y="1945640"/>
                  </a:cubicBezTo>
                  <a:cubicBezTo>
                    <a:pt x="3655610" y="1949450"/>
                    <a:pt x="3674593" y="1949450"/>
                    <a:pt x="3687248" y="1939290"/>
                  </a:cubicBezTo>
                  <a:cubicBezTo>
                    <a:pt x="3689356" y="1938020"/>
                    <a:pt x="3693575" y="1938020"/>
                    <a:pt x="3697794" y="1938020"/>
                  </a:cubicBezTo>
                  <a:lnTo>
                    <a:pt x="3714667" y="1938020"/>
                  </a:lnTo>
                  <a:cubicBezTo>
                    <a:pt x="3733649" y="1935480"/>
                    <a:pt x="3750522" y="1932940"/>
                    <a:pt x="3769505" y="1931670"/>
                  </a:cubicBezTo>
                  <a:cubicBezTo>
                    <a:pt x="3777942" y="1930400"/>
                    <a:pt x="3788488" y="1932940"/>
                    <a:pt x="3796924" y="1934210"/>
                  </a:cubicBezTo>
                  <a:cubicBezTo>
                    <a:pt x="3805361" y="1935480"/>
                    <a:pt x="3813797" y="1935480"/>
                    <a:pt x="3822234" y="1935480"/>
                  </a:cubicBezTo>
                  <a:cubicBezTo>
                    <a:pt x="3832780" y="1935480"/>
                    <a:pt x="3841217" y="1932940"/>
                    <a:pt x="3851762" y="1932940"/>
                  </a:cubicBezTo>
                  <a:cubicBezTo>
                    <a:pt x="3860199" y="1931670"/>
                    <a:pt x="3870745" y="1931670"/>
                    <a:pt x="3879181" y="1930400"/>
                  </a:cubicBezTo>
                  <a:cubicBezTo>
                    <a:pt x="3898164" y="1927860"/>
                    <a:pt x="3915037" y="1925320"/>
                    <a:pt x="3934019" y="1924050"/>
                  </a:cubicBezTo>
                  <a:cubicBezTo>
                    <a:pt x="3946675" y="1880870"/>
                    <a:pt x="3944565" y="1830070"/>
                    <a:pt x="3944565" y="1778000"/>
                  </a:cubicBezTo>
                  <a:close/>
                </a:path>
              </a:pathLst>
            </a:custGeom>
            <a:blipFill>
              <a:blip r:embed="rId3"/>
              <a:stretch>
                <a:fillRect l="-6241" r="-6241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81326" y="394658"/>
            <a:ext cx="13706674" cy="11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Reuniones del semestre del CME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329221"/>
            <a:ext cx="4089525" cy="1398958"/>
          </a:xfrm>
          <a:custGeom>
            <a:avLst/>
            <a:gdLst/>
            <a:ahLst/>
            <a:cxnLst/>
            <a:rect l="l" t="t" r="r" b="b"/>
            <a:pathLst>
              <a:path w="4089525" h="1398958">
                <a:moveTo>
                  <a:pt x="0" y="0"/>
                </a:moveTo>
                <a:lnTo>
                  <a:pt x="4089525" y="0"/>
                </a:lnTo>
                <a:lnTo>
                  <a:pt x="4089525" y="1398958"/>
                </a:lnTo>
                <a:lnTo>
                  <a:pt x="0" y="1398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452553" y="2445788"/>
            <a:ext cx="5099042" cy="6996721"/>
            <a:chOff x="0" y="0"/>
            <a:chExt cx="4589780" cy="62979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EE826C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blipFill>
              <a:blip r:embed="rId4"/>
              <a:stretch>
                <a:fillRect l="-58267" r="-58267"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blipFill>
              <a:blip r:embed="rId5"/>
              <a:stretch>
                <a:fillRect l="-60356" r="-60356"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blipFill>
              <a:blip r:embed="rId6"/>
              <a:stretch>
                <a:fillRect l="-55769" r="-55769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95400" y="1287265"/>
            <a:ext cx="13706674" cy="11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Reuniones del CME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9518" y="2611065"/>
            <a:ext cx="385375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Realizadas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3748" y="3451970"/>
            <a:ext cx="11764343" cy="546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1"/>
              </a:lnSpc>
            </a:pPr>
            <a:endParaRPr lang="en-US" sz="277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0060" lvl="1" indent="-300030" algn="l">
              <a:lnSpc>
                <a:spcPts val="3891"/>
              </a:lnSpc>
              <a:buFont typeface="Arial"/>
              <a:buChar char="•"/>
            </a:pPr>
            <a:r>
              <a:rPr lang="es-SV" sz="277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CME01-2025 </a:t>
            </a:r>
            <a:r>
              <a:rPr lang="es-SV" sz="277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Realizada el 13 de marzo. </a:t>
            </a:r>
          </a:p>
          <a:p>
            <a:pPr marL="600060" lvl="1" indent="-300030" algn="l">
              <a:lnSpc>
                <a:spcPts val="3891"/>
              </a:lnSpc>
              <a:buFont typeface="Arial"/>
              <a:buChar char="•"/>
            </a:pPr>
            <a:r>
              <a:rPr lang="es-SV" sz="277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 actividad contó con  </a:t>
            </a:r>
            <a:r>
              <a:rPr lang="es-SV" sz="2779" noProof="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confinancimiento</a:t>
            </a:r>
            <a:r>
              <a:rPr lang="es-SV" sz="277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PASMO</a:t>
            </a:r>
          </a:p>
          <a:p>
            <a:pPr algn="l">
              <a:lnSpc>
                <a:spcPts val="3891"/>
              </a:lnSpc>
            </a:pPr>
            <a:endParaRPr lang="es-SV" sz="277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891"/>
              </a:lnSpc>
            </a:pPr>
            <a:r>
              <a:rPr lang="es-SV" sz="277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Los puntos analizados fueron :</a:t>
            </a:r>
          </a:p>
          <a:p>
            <a:pPr algn="l">
              <a:lnSpc>
                <a:spcPts val="3891"/>
              </a:lnSpc>
            </a:pPr>
            <a:endParaRPr lang="es-SV" sz="2779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00060" lvl="1" indent="-300030" algn="l">
              <a:lnSpc>
                <a:spcPts val="3891"/>
              </a:lnSpc>
              <a:buFont typeface="Arial"/>
              <a:buChar char="•"/>
            </a:pPr>
            <a:r>
              <a:rPr lang="es-SV" sz="277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Impacto de la congelación de fondos de EE. UU. En la respuesta nacional al VIH</a:t>
            </a:r>
          </a:p>
          <a:p>
            <a:pPr marL="600060" lvl="1" indent="-300030" algn="l">
              <a:lnSpc>
                <a:spcPts val="3891"/>
              </a:lnSpc>
              <a:buFont typeface="Arial"/>
              <a:buChar char="•"/>
            </a:pPr>
            <a:r>
              <a:rPr lang="es-SV" sz="277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Comunicación de FM sobre nueva subvención a RP de sociedad civil</a:t>
            </a:r>
          </a:p>
          <a:p>
            <a:pPr algn="l">
              <a:lnSpc>
                <a:spcPts val="3891"/>
              </a:lnSpc>
            </a:pPr>
            <a:endParaRPr lang="en-US" sz="277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891"/>
              </a:lnSpc>
            </a:pPr>
            <a:endParaRPr lang="en-US" sz="277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433178" y="3484601"/>
            <a:ext cx="1741140" cy="1741140"/>
          </a:xfrm>
          <a:custGeom>
            <a:avLst/>
            <a:gdLst/>
            <a:ahLst/>
            <a:cxnLst/>
            <a:rect l="l" t="t" r="r" b="b"/>
            <a:pathLst>
              <a:path w="1741140" h="1741140">
                <a:moveTo>
                  <a:pt x="0" y="0"/>
                </a:moveTo>
                <a:lnTo>
                  <a:pt x="1741140" y="0"/>
                </a:lnTo>
                <a:lnTo>
                  <a:pt x="1741140" y="1741140"/>
                </a:lnTo>
                <a:lnTo>
                  <a:pt x="0" y="1741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558181" y="1987918"/>
            <a:ext cx="16229509" cy="11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Próximas reuniones a realizar del CME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66994" y="3749521"/>
            <a:ext cx="777091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CME02-2025: 17 de julio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66994" y="6168532"/>
            <a:ext cx="1009441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CME03-2025: 11 de septiembre </a:t>
            </a:r>
          </a:p>
        </p:txBody>
      </p:sp>
      <p:sp>
        <p:nvSpPr>
          <p:cNvPr id="7" name="Freeform 7"/>
          <p:cNvSpPr/>
          <p:nvPr/>
        </p:nvSpPr>
        <p:spPr>
          <a:xfrm>
            <a:off x="576923" y="5789134"/>
            <a:ext cx="1741140" cy="1741140"/>
          </a:xfrm>
          <a:custGeom>
            <a:avLst/>
            <a:gdLst/>
            <a:ahLst/>
            <a:cxnLst/>
            <a:rect l="l" t="t" r="r" b="b"/>
            <a:pathLst>
              <a:path w="1741140" h="1741140">
                <a:moveTo>
                  <a:pt x="0" y="0"/>
                </a:moveTo>
                <a:lnTo>
                  <a:pt x="1741140" y="0"/>
                </a:lnTo>
                <a:lnTo>
                  <a:pt x="1741140" y="1741140"/>
                </a:lnTo>
                <a:lnTo>
                  <a:pt x="0" y="1741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376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197376" y="1762235"/>
            <a:ext cx="18626146" cy="8853735"/>
            <a:chOff x="0" y="0"/>
            <a:chExt cx="5129812" cy="243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9812" cy="2438400"/>
            </a:xfrm>
            <a:custGeom>
              <a:avLst/>
              <a:gdLst/>
              <a:ahLst/>
              <a:cxnLst/>
              <a:rect l="l" t="t" r="r" b="b"/>
              <a:pathLst>
                <a:path w="5129812" h="2438400">
                  <a:moveTo>
                    <a:pt x="0" y="0"/>
                  </a:moveTo>
                  <a:lnTo>
                    <a:pt x="0" y="2438400"/>
                  </a:lnTo>
                  <a:lnTo>
                    <a:pt x="5129812" y="1892300"/>
                  </a:lnTo>
                  <a:lnTo>
                    <a:pt x="5129812" y="0"/>
                  </a:lnTo>
                  <a:close/>
                </a:path>
              </a:pathLst>
            </a:custGeom>
            <a:blipFill>
              <a:blip r:embed="rId3"/>
              <a:stretch>
                <a:fillRect l="-1463" r="-1463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53531" y="463868"/>
            <a:ext cx="11467464" cy="101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594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Visitas de Campo del semestre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376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97376" y="3023247"/>
            <a:ext cx="7223416" cy="6296135"/>
            <a:chOff x="0" y="0"/>
            <a:chExt cx="6262370" cy="5458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62370" cy="5457190"/>
            </a:xfrm>
            <a:custGeom>
              <a:avLst/>
              <a:gdLst/>
              <a:ahLst/>
              <a:cxnLst/>
              <a:rect l="l" t="t" r="r" b="b"/>
              <a:pathLst>
                <a:path w="6262370" h="5457190">
                  <a:moveTo>
                    <a:pt x="5904230" y="0"/>
                  </a:moveTo>
                  <a:lnTo>
                    <a:pt x="4438650" y="0"/>
                  </a:lnTo>
                  <a:cubicBezTo>
                    <a:pt x="4240530" y="0"/>
                    <a:pt x="4080510" y="161290"/>
                    <a:pt x="4080510" y="358140"/>
                  </a:cubicBezTo>
                  <a:lnTo>
                    <a:pt x="4080510" y="1823720"/>
                  </a:lnTo>
                  <a:cubicBezTo>
                    <a:pt x="4080510" y="2021840"/>
                    <a:pt x="4241800" y="2181860"/>
                    <a:pt x="4438650" y="2181860"/>
                  </a:cubicBezTo>
                  <a:lnTo>
                    <a:pt x="5100320" y="2181860"/>
                  </a:lnTo>
                  <a:lnTo>
                    <a:pt x="5100320" y="2644140"/>
                  </a:lnTo>
                  <a:lnTo>
                    <a:pt x="1163320" y="2644140"/>
                  </a:lnTo>
                  <a:lnTo>
                    <a:pt x="1163320" y="2181860"/>
                  </a:lnTo>
                  <a:lnTo>
                    <a:pt x="1824990" y="2181860"/>
                  </a:lnTo>
                  <a:cubicBezTo>
                    <a:pt x="2023110" y="2181860"/>
                    <a:pt x="2183130" y="2020570"/>
                    <a:pt x="2183130" y="1823720"/>
                  </a:cubicBezTo>
                  <a:lnTo>
                    <a:pt x="2183130" y="358140"/>
                  </a:lnTo>
                  <a:cubicBezTo>
                    <a:pt x="2183130" y="160020"/>
                    <a:pt x="2021840" y="0"/>
                    <a:pt x="1824990" y="0"/>
                  </a:cubicBezTo>
                  <a:lnTo>
                    <a:pt x="358140" y="0"/>
                  </a:lnTo>
                  <a:cubicBezTo>
                    <a:pt x="161290" y="0"/>
                    <a:pt x="0" y="161290"/>
                    <a:pt x="0" y="358140"/>
                  </a:cubicBezTo>
                  <a:lnTo>
                    <a:pt x="0" y="1823720"/>
                  </a:lnTo>
                  <a:cubicBezTo>
                    <a:pt x="0" y="2021840"/>
                    <a:pt x="161290" y="2181860"/>
                    <a:pt x="358140" y="2181860"/>
                  </a:cubicBezTo>
                  <a:lnTo>
                    <a:pt x="1019810" y="2181860"/>
                  </a:lnTo>
                  <a:lnTo>
                    <a:pt x="1019810" y="2717800"/>
                  </a:lnTo>
                  <a:cubicBezTo>
                    <a:pt x="1019810" y="2757170"/>
                    <a:pt x="1051560" y="2788920"/>
                    <a:pt x="1090930" y="2788920"/>
                  </a:cubicBezTo>
                  <a:lnTo>
                    <a:pt x="3059430" y="2788920"/>
                  </a:lnTo>
                  <a:lnTo>
                    <a:pt x="3059430" y="3275330"/>
                  </a:lnTo>
                  <a:lnTo>
                    <a:pt x="2397760" y="3275330"/>
                  </a:lnTo>
                  <a:cubicBezTo>
                    <a:pt x="2199640" y="3275330"/>
                    <a:pt x="2039620" y="3436620"/>
                    <a:pt x="2039620" y="3633470"/>
                  </a:cubicBezTo>
                  <a:lnTo>
                    <a:pt x="2039620" y="5099050"/>
                  </a:lnTo>
                  <a:cubicBezTo>
                    <a:pt x="2039620" y="5297170"/>
                    <a:pt x="2200910" y="5457190"/>
                    <a:pt x="2397760" y="5457190"/>
                  </a:cubicBezTo>
                  <a:lnTo>
                    <a:pt x="3863340" y="5457190"/>
                  </a:lnTo>
                  <a:cubicBezTo>
                    <a:pt x="4061460" y="5457190"/>
                    <a:pt x="4221480" y="5295900"/>
                    <a:pt x="4221480" y="5099050"/>
                  </a:cubicBezTo>
                  <a:lnTo>
                    <a:pt x="4221480" y="3633470"/>
                  </a:lnTo>
                  <a:cubicBezTo>
                    <a:pt x="4221480" y="3435350"/>
                    <a:pt x="4060190" y="3275330"/>
                    <a:pt x="3863340" y="3275330"/>
                  </a:cubicBezTo>
                  <a:lnTo>
                    <a:pt x="3201670" y="3275330"/>
                  </a:lnTo>
                  <a:lnTo>
                    <a:pt x="3201670" y="2788920"/>
                  </a:lnTo>
                  <a:lnTo>
                    <a:pt x="5170170" y="2788920"/>
                  </a:lnTo>
                  <a:cubicBezTo>
                    <a:pt x="5209540" y="2788920"/>
                    <a:pt x="5241290" y="2757170"/>
                    <a:pt x="5241290" y="2717800"/>
                  </a:cubicBezTo>
                  <a:lnTo>
                    <a:pt x="5241290" y="2183130"/>
                  </a:lnTo>
                  <a:lnTo>
                    <a:pt x="5902960" y="2183130"/>
                  </a:lnTo>
                  <a:cubicBezTo>
                    <a:pt x="6101080" y="2183130"/>
                    <a:pt x="6261100" y="2021840"/>
                    <a:pt x="6261100" y="1824990"/>
                  </a:cubicBezTo>
                  <a:lnTo>
                    <a:pt x="6261100" y="358140"/>
                  </a:lnTo>
                  <a:cubicBezTo>
                    <a:pt x="6262370" y="161290"/>
                    <a:pt x="6102350" y="0"/>
                    <a:pt x="5904230" y="0"/>
                  </a:cubicBezTo>
                  <a:close/>
                </a:path>
              </a:pathLst>
            </a:custGeom>
            <a:solidFill>
              <a:srgbClr val="D2DF64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3510" y="143510"/>
              <a:ext cx="1894840" cy="1896110"/>
            </a:xfrm>
            <a:custGeom>
              <a:avLst/>
              <a:gdLst/>
              <a:ahLst/>
              <a:cxnLst/>
              <a:rect l="l" t="t" r="r" b="b"/>
              <a:pathLst>
                <a:path w="1894840" h="1896110">
                  <a:moveTo>
                    <a:pt x="0" y="1681480"/>
                  </a:moveTo>
                  <a:lnTo>
                    <a:pt x="0" y="214630"/>
                  </a:lnTo>
                  <a:cubicBezTo>
                    <a:pt x="0" y="96520"/>
                    <a:pt x="96520" y="0"/>
                    <a:pt x="214630" y="0"/>
                  </a:cubicBezTo>
                  <a:lnTo>
                    <a:pt x="1680210" y="0"/>
                  </a:lnTo>
                  <a:cubicBezTo>
                    <a:pt x="1798320" y="0"/>
                    <a:pt x="1894840" y="96520"/>
                    <a:pt x="1894840" y="214630"/>
                  </a:cubicBezTo>
                  <a:lnTo>
                    <a:pt x="1894840" y="1680210"/>
                  </a:lnTo>
                  <a:cubicBezTo>
                    <a:pt x="1894840" y="1798320"/>
                    <a:pt x="1798320" y="1894840"/>
                    <a:pt x="1680210" y="1894840"/>
                  </a:cubicBezTo>
                  <a:lnTo>
                    <a:pt x="214630" y="1894840"/>
                  </a:lnTo>
                  <a:cubicBezTo>
                    <a:pt x="96520" y="1896110"/>
                    <a:pt x="0" y="1799590"/>
                    <a:pt x="0" y="1681480"/>
                  </a:cubicBezTo>
                  <a:close/>
                </a:path>
              </a:pathLst>
            </a:custGeom>
            <a:blipFill>
              <a:blip r:embed="rId3"/>
              <a:stretch>
                <a:fillRect l="-58108" r="-58108"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83130" y="3418840"/>
              <a:ext cx="1896110" cy="1894840"/>
            </a:xfrm>
            <a:custGeom>
              <a:avLst/>
              <a:gdLst/>
              <a:ahLst/>
              <a:cxnLst/>
              <a:rect l="l" t="t" r="r" b="b"/>
              <a:pathLst>
                <a:path w="1896110" h="1894840">
                  <a:moveTo>
                    <a:pt x="1896110" y="214630"/>
                  </a:moveTo>
                  <a:lnTo>
                    <a:pt x="1896110" y="1680210"/>
                  </a:lnTo>
                  <a:cubicBezTo>
                    <a:pt x="1896110" y="1798320"/>
                    <a:pt x="1799590" y="1894840"/>
                    <a:pt x="1681480" y="1894840"/>
                  </a:cubicBezTo>
                  <a:lnTo>
                    <a:pt x="214630" y="1894840"/>
                  </a:lnTo>
                  <a:cubicBezTo>
                    <a:pt x="96520" y="1894840"/>
                    <a:pt x="0" y="1798320"/>
                    <a:pt x="0" y="1680210"/>
                  </a:cubicBezTo>
                  <a:lnTo>
                    <a:pt x="0" y="214630"/>
                  </a:lnTo>
                  <a:cubicBezTo>
                    <a:pt x="0" y="96520"/>
                    <a:pt x="96520" y="0"/>
                    <a:pt x="214630" y="0"/>
                  </a:cubicBezTo>
                  <a:lnTo>
                    <a:pt x="1680210" y="0"/>
                  </a:lnTo>
                  <a:cubicBezTo>
                    <a:pt x="1799590" y="0"/>
                    <a:pt x="1896110" y="96520"/>
                    <a:pt x="1896110" y="214630"/>
                  </a:cubicBezTo>
                  <a:close/>
                </a:path>
              </a:pathLst>
            </a:custGeom>
            <a:blipFill>
              <a:blip r:embed="rId4"/>
              <a:stretch>
                <a:fillRect l="-58035" r="-58035"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>
              <a:off x="4224020" y="143510"/>
              <a:ext cx="1894840" cy="1896110"/>
            </a:xfrm>
            <a:custGeom>
              <a:avLst/>
              <a:gdLst/>
              <a:ahLst/>
              <a:cxnLst/>
              <a:rect l="l" t="t" r="r" b="b"/>
              <a:pathLst>
                <a:path w="1894840" h="1896110">
                  <a:moveTo>
                    <a:pt x="1894840" y="1681480"/>
                  </a:moveTo>
                  <a:cubicBezTo>
                    <a:pt x="1894840" y="1799590"/>
                    <a:pt x="1798320" y="1896110"/>
                    <a:pt x="1680210" y="1896110"/>
                  </a:cubicBezTo>
                  <a:lnTo>
                    <a:pt x="214630" y="1896110"/>
                  </a:lnTo>
                  <a:cubicBezTo>
                    <a:pt x="96520" y="1896110"/>
                    <a:pt x="0" y="1799590"/>
                    <a:pt x="0" y="1681480"/>
                  </a:cubicBezTo>
                  <a:lnTo>
                    <a:pt x="0" y="214630"/>
                  </a:lnTo>
                  <a:cubicBezTo>
                    <a:pt x="0" y="96520"/>
                    <a:pt x="96520" y="0"/>
                    <a:pt x="214630" y="0"/>
                  </a:cubicBezTo>
                  <a:lnTo>
                    <a:pt x="1680210" y="0"/>
                  </a:lnTo>
                  <a:cubicBezTo>
                    <a:pt x="1798320" y="0"/>
                    <a:pt x="1894840" y="96520"/>
                    <a:pt x="1894840" y="214630"/>
                  </a:cubicBezTo>
                  <a:lnTo>
                    <a:pt x="1894840" y="1681480"/>
                  </a:lnTo>
                  <a:close/>
                </a:path>
              </a:pathLst>
            </a:custGeom>
            <a:blipFill>
              <a:blip r:embed="rId5"/>
              <a:stretch>
                <a:fillRect l="-58340" r="-58340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53531" y="463868"/>
            <a:ext cx="11467464" cy="101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594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Visitas de Campo del semestre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87263" y="1666985"/>
            <a:ext cx="385375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SV" sz="5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Realizada: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24800" y="3023247"/>
            <a:ext cx="9796195" cy="7060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1"/>
              </a:lnSpc>
            </a:pPr>
            <a:r>
              <a:rPr lang="en-US" sz="467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VC01-2025</a:t>
            </a:r>
          </a:p>
          <a:p>
            <a:pPr marL="945491" lvl="1" indent="-472746" algn="just">
              <a:lnSpc>
                <a:spcPts val="6131"/>
              </a:lnSpc>
              <a:buFont typeface="Arial"/>
              <a:buChar char="•"/>
            </a:pPr>
            <a:r>
              <a:rPr lang="es-SV" sz="437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Realizada el 18 de marzo </a:t>
            </a:r>
          </a:p>
          <a:p>
            <a:pPr marL="945491" lvl="1" indent="-472746" algn="just">
              <a:lnSpc>
                <a:spcPts val="6131"/>
              </a:lnSpc>
              <a:buFont typeface="Arial"/>
              <a:buChar char="•"/>
            </a:pPr>
            <a:r>
              <a:rPr lang="es-SV" sz="437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Objetivo : Dar seguimiento a la estrategia de tamizaje de VIH, del Receptor Principal de sociedad civil, Plan Internacional y sus Subreceptores</a:t>
            </a:r>
          </a:p>
          <a:p>
            <a:pPr algn="l">
              <a:lnSpc>
                <a:spcPts val="3891"/>
              </a:lnSpc>
            </a:pPr>
            <a:endParaRPr lang="en-US" sz="437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891"/>
              </a:lnSpc>
            </a:pPr>
            <a:endParaRPr lang="en-US" sz="437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891"/>
              </a:lnSpc>
            </a:pPr>
            <a:endParaRPr lang="en-US" sz="437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200400" y="4334393"/>
            <a:ext cx="709822" cy="775320"/>
          </a:xfrm>
          <a:custGeom>
            <a:avLst/>
            <a:gdLst/>
            <a:ahLst/>
            <a:cxnLst/>
            <a:rect l="l" t="t" r="r" b="b"/>
            <a:pathLst>
              <a:path w="1741140" h="1741140">
                <a:moveTo>
                  <a:pt x="0" y="0"/>
                </a:moveTo>
                <a:lnTo>
                  <a:pt x="1741140" y="0"/>
                </a:lnTo>
                <a:lnTo>
                  <a:pt x="1741140" y="1741140"/>
                </a:lnTo>
                <a:lnTo>
                  <a:pt x="0" y="1741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66559" y="2247900"/>
            <a:ext cx="18288000" cy="1125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Próximas Visitas de campo a </a:t>
            </a:r>
            <a:r>
              <a:rPr lang="en-US" sz="6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realizar</a:t>
            </a:r>
            <a:endParaRPr lang="en-US" sz="67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0398" y="4259921"/>
            <a:ext cx="17127203" cy="461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SV" sz="5199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VC02-2025: </a:t>
            </a:r>
            <a:r>
              <a:rPr lang="es-SV" sz="437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10 de abril</a:t>
            </a:r>
          </a:p>
          <a:p>
            <a:pPr algn="ctr">
              <a:lnSpc>
                <a:spcPts val="7279"/>
              </a:lnSpc>
            </a:pPr>
            <a:r>
              <a:rPr lang="es-SV" sz="437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Unidad de Salud Barrios de la Región Metropolitana. </a:t>
            </a:r>
          </a:p>
          <a:p>
            <a:pPr algn="ctr">
              <a:lnSpc>
                <a:spcPts val="7279"/>
              </a:lnSpc>
            </a:pPr>
            <a:r>
              <a:rPr lang="es-SV" sz="5199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Objetivo:  </a:t>
            </a:r>
            <a:r>
              <a:rPr lang="es-SV" sz="437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Seguimiento a implementación de Vigilancia Centinela de VIH ITS (VICITS).</a:t>
            </a: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48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224773" y="3518756"/>
            <a:ext cx="1237607" cy="1237607"/>
          </a:xfrm>
          <a:custGeom>
            <a:avLst/>
            <a:gdLst/>
            <a:ahLst/>
            <a:cxnLst/>
            <a:rect l="l" t="t" r="r" b="b"/>
            <a:pathLst>
              <a:path w="1237607" h="1237607">
                <a:moveTo>
                  <a:pt x="0" y="0"/>
                </a:moveTo>
                <a:lnTo>
                  <a:pt x="1237606" y="0"/>
                </a:lnTo>
                <a:lnTo>
                  <a:pt x="1237606" y="1237606"/>
                </a:lnTo>
                <a:lnTo>
                  <a:pt x="0" y="1237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905000" y="1711977"/>
            <a:ext cx="15523568" cy="11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Próximas</a:t>
            </a:r>
            <a:r>
              <a:rPr lang="en-US" sz="6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Visitas de campo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6800" y="3695700"/>
            <a:ext cx="16992600" cy="10235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VC03-2025:  7 de mayo</a:t>
            </a:r>
          </a:p>
          <a:p>
            <a:pPr algn="ctr">
              <a:lnSpc>
                <a:spcPts val="7279"/>
              </a:lnSpc>
            </a:pPr>
            <a:r>
              <a:rPr lang="es-SV" sz="5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Hospital </a:t>
            </a:r>
            <a:r>
              <a:rPr lang="es-SV" sz="5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S</a:t>
            </a:r>
            <a:r>
              <a:rPr lang="es-SV" sz="5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aldaña </a:t>
            </a:r>
            <a:endParaRPr lang="es-SV" sz="5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 Bold"/>
            </a:endParaRPr>
          </a:p>
          <a:p>
            <a:pPr algn="ctr">
              <a:lnSpc>
                <a:spcPts val="7279"/>
              </a:lnSpc>
            </a:pPr>
            <a:r>
              <a:rPr lang="es-SV" sz="6600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Objetivo:  </a:t>
            </a:r>
            <a:r>
              <a:rPr lang="es-MX" sz="5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 Bold"/>
              </a:rPr>
              <a:t>Seguimiento a cumplimiento de metas de Indicador MDR-TB3 Número de Casos de Tuberculosis resistente a la Rifampicina/ y o Multirresistente que empezaron a recibir tratamiento de segunda línea.</a:t>
            </a:r>
            <a:endParaRPr lang="es-SV" sz="5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 Bold"/>
            </a:endParaRP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487206" cy="10287000"/>
          </a:xfrm>
          <a:custGeom>
            <a:avLst/>
            <a:gdLst/>
            <a:ahLst/>
            <a:cxnLst/>
            <a:rect l="l" t="t" r="r" b="b"/>
            <a:pathLst>
              <a:path w="21487206" h="10287000">
                <a:moveTo>
                  <a:pt x="0" y="0"/>
                </a:moveTo>
                <a:lnTo>
                  <a:pt x="21487206" y="0"/>
                </a:lnTo>
                <a:lnTo>
                  <a:pt x="214872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73748" y="295165"/>
            <a:ext cx="4288632" cy="1467069"/>
          </a:xfrm>
          <a:custGeom>
            <a:avLst/>
            <a:gdLst/>
            <a:ahLst/>
            <a:cxnLst/>
            <a:rect l="l" t="t" r="r" b="b"/>
            <a:pathLst>
              <a:path w="4288632" h="1467069">
                <a:moveTo>
                  <a:pt x="0" y="0"/>
                </a:moveTo>
                <a:lnTo>
                  <a:pt x="4288631" y="0"/>
                </a:lnTo>
                <a:lnTo>
                  <a:pt x="4288631" y="1467070"/>
                </a:lnTo>
                <a:lnTo>
                  <a:pt x="0" y="1467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218</Words>
  <Application>Microsoft Office PowerPoint</Application>
  <PresentationFormat>Personalizado</PresentationFormat>
  <Paragraphs>38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Public Sans Bold</vt:lpstr>
      <vt:lpstr>Arial</vt:lpstr>
      <vt:lpstr>Open Sans</vt:lpstr>
      <vt:lpstr>Public Sans</vt:lpstr>
      <vt:lpstr>Calibri</vt:lpstr>
      <vt:lpstr>Open Sans Bold</vt:lpstr>
      <vt:lpstr>Aptos</vt:lpstr>
      <vt:lpstr>Noto Serif Display Semi-Bold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Presentation</dc:title>
  <dc:creator>María Eugenia Ochoa Valencia</dc:creator>
  <cp:lastModifiedBy>Administración y Comunicaciones MCP</cp:lastModifiedBy>
  <cp:revision>5</cp:revision>
  <dcterms:created xsi:type="dcterms:W3CDTF">2006-08-16T00:00:00Z</dcterms:created>
  <dcterms:modified xsi:type="dcterms:W3CDTF">2025-03-19T20:51:10Z</dcterms:modified>
  <dc:identifier>DAGiLtNIfFs</dc:identifier>
</cp:coreProperties>
</file>