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A35056-49DB-31AA-10BD-C7CFEB5C6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ABE181-D6D4-72E5-8E25-2EB1CFB9B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81C144-8DD7-1174-8D79-3B6340049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28B60E-4B80-04F3-9A4F-3FBFA2EA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829F95-5F9D-F49C-59AD-21B04B0A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34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A01E3-174C-901F-3119-E6F7D5235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163032-42C9-F47A-F7B4-807FB18C24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A7113-C2A4-D6EB-2D5E-A82C09E0C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9806C6-A83A-C553-2C0E-3A04A96D9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81A43F-A451-4432-1C55-284A905D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95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745DEE-5AAA-D934-8465-D3D612D35A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3B37CD-110B-DA2E-0DF9-EAF243973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C53E19-F22E-5B6C-A70C-84D338C6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74D95C-00A8-E469-DC4B-CEF006469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DC7A09-0E72-014B-3D37-E1747AC8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773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109FA5-90FA-3A5D-EC12-62501C19A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47CFB7-D707-31FF-D7BD-51C1C0E1A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05F15F-E0F4-9EB6-2396-05ABF931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D18E43-FA66-AE78-4BAE-273AA0E41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92C814-C401-6384-BCA4-AE4F1AEF3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8546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E1538-D291-14CB-7528-33158785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95ADBE-3C6A-B0AF-40D0-BE686FB97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3BA49D-E1D8-0161-8936-9D95B44E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4B6021-D149-0D75-CADF-D60B111D8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1C5050-DE5B-0948-43A1-352DF8B7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169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17741-6741-A98E-00E4-B265ADD7E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1FF562-A123-D038-714B-0FEACD385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7FF22B-AACE-EB62-1151-8F8CCEA5C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9C32F8-1697-C55F-B7C9-257AC4B5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3A44EA-D2D5-C2C5-CC9A-8774D487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33699B-84D2-45C1-7384-6FA8A1D7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0164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9E745-1CFE-0829-343B-746924E9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13B3B0-5B75-2A42-7E3A-F59110BE5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A11037-9C5A-DCF0-6930-9EC88AF4F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67E6527-C265-B2C3-CC8C-EE478793CD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6AC0AA-B29B-35CB-21B7-081201ADB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4EA769D-DB19-15B3-7024-EBA687AC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43F566-B4BF-7F8C-61AA-60667BC8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80D64C-D24C-58E5-3F1F-FBFAA2F9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04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A45306-E17E-0E4D-5AEC-589D81E9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14F066-5169-45A9-0F33-3E0CB921F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70B02B-99F6-4747-350C-8A4F654C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87C50A0-3750-82B9-B1C1-B31ED2F87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5884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4BF680-9348-F5D7-DB73-BC6435CB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C91920-D6A4-BD09-B887-3ED73F26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6967F-ACDA-A720-7AFE-EE15FC91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1839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F3D2D0-FD0D-A04A-6A1A-94EC534A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5C3658-83BB-6F6C-CB2E-78986E4BC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C231C3-7728-697C-6F66-C8006A57D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672659-9960-D20F-13C4-7B385AE0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67D1A3-4AA2-0CB4-6BE3-1A402663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DBDD27-406A-4080-9E8B-382A7A3C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800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C9DCE7-1045-84D2-E8EE-230A91F9B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C9B3013-7C88-EAC4-B458-C9598EB0A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F1A21F-CD92-B7D1-84E9-E62FECFCE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647FB2-C595-D609-044C-58BD62DD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EDDAA9-D235-F1CC-FDFD-2E8CEEA3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16C67D-FC42-A404-EEA5-042749DB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3385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18A731-9F0C-533A-A758-8E8BCCF7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C4E6E5-3A83-84CE-24E5-6A350E325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18120-3383-5EEF-2746-A8A08465E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8C8BF0-FB92-4306-B86D-4C7C4591861C}" type="datetimeFigureOut">
              <a:rPr lang="es-SV" smtClean="0"/>
              <a:t>9/10/2024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EA2E1C-D2B2-445B-88A4-4915A207F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D37707-B557-DD39-474B-42A36ABAA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EF1F8F-4DFA-4FDA-804B-83478EC24DB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9124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39471-1426-8324-49FF-039C55A99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8104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dirty="0"/>
              <a:t>Resultados de la encuesta a miembros del MCP-ES, en el marco del Taller de Marketing  digital y comunicaciones MCP-ES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26593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B5A83-4FA4-4A3D-A4DC-A4F9B4947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30534D-C63A-FC6A-534B-12A964C0A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4629" y="305935"/>
            <a:ext cx="9144000" cy="2387600"/>
          </a:xfrm>
        </p:spPr>
        <p:txBody>
          <a:bodyPr>
            <a:normAutofit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¿Cuáles son las redes sociales del MCP-ES?</a:t>
            </a:r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D529CF-F6F5-5D38-69CD-D8F642D8E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861" y="2608165"/>
            <a:ext cx="10050278" cy="394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52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DE9D5-A011-31FB-FA01-5B6C20618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B400D5-F474-E18A-BF73-DC1B1CFAC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4629" y="305935"/>
            <a:ext cx="9144000" cy="2387600"/>
          </a:xfrm>
        </p:spPr>
        <p:txBody>
          <a:bodyPr>
            <a:normAutofit/>
          </a:bodyPr>
          <a:lstStyle/>
          <a:p>
            <a:r>
              <a:rPr lang="es-SV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¿Qué contenido consume?</a:t>
            </a:r>
            <a:endParaRPr lang="es-SV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4F95CAB-2E45-399C-D339-66113AE3D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371" y="2778299"/>
            <a:ext cx="9993120" cy="400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67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2BA11-AE55-CBF5-A8E3-47152588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7C6C08-B020-2540-17EA-D50DBEEA5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143" y="0"/>
            <a:ext cx="9144000" cy="2387600"/>
          </a:xfrm>
        </p:spPr>
        <p:txBody>
          <a:bodyPr>
            <a:normAutofit/>
          </a:bodyPr>
          <a:lstStyle/>
          <a:p>
            <a:r>
              <a:rPr lang="es-SV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¿Qué formatos prefiere?</a:t>
            </a:r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CAFD5C-221A-E4F4-7B04-DED9EB7B7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72" y="2455582"/>
            <a:ext cx="9593014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00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55DD6-60C7-54AA-FB3A-413CAD59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514" y="262391"/>
            <a:ext cx="9144000" cy="2387600"/>
          </a:xfrm>
        </p:spPr>
        <p:txBody>
          <a:bodyPr/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¿Qué es para ti la comunicación digital?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2391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97F0-D16E-2915-C51F-ACF042C2A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6F7BF11-62BA-9CEB-7E64-DD367D5447B8}"/>
              </a:ext>
            </a:extLst>
          </p:cNvPr>
          <p:cNvSpPr txBox="1"/>
          <p:nvPr/>
        </p:nvSpPr>
        <p:spPr>
          <a:xfrm>
            <a:off x="195943" y="117693"/>
            <a:ext cx="1176745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 espacio donde no hay fronteras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Toda información que compartimos vía plataformas digitales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Una comunidad a la cual queremos acceder y dirigirnos para llegar a más comunidad 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cuando se usa una red social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comunicación que se hace por medios tecnológicos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Una forma actualizada y más accesible de comunicación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Una herramienta que permite llegar a todo publico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 intercambio de información a través de las redes sociales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la que se trasmite a través de medios digitales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pienso q es un medio eficaz y rápido para comunicarme con mi familia amistades y mas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Comunicación rápida y eficaz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El uso de tecnología para compartir o crear información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Acceso a la información sin límites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una herramienta muy importante en la promoción o acciones favorables de divulgación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 método innovador y necesario que se utiliza como herramienta en la actualidad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una forma de transmitir imágenes y conceptos a través de redes sociales, lo que supone más alcance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El intercambio de información a través de una plataforma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la comunicación eficaz usando diferentes tecnologías para que la información sea rápida y en cualquier área geográfica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 recurso tecnológico que permite la comunicación a larga distancia, escrita, audio, video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Una herramienta útil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hacer usos de las diferentes redes para expresarse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oportunidad de llegar a todo tipo de población con el mensaje que se quiere dar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Redes sociales</a:t>
            </a:r>
          </a:p>
        </p:txBody>
      </p:sp>
    </p:spTree>
    <p:extLst>
      <p:ext uri="{BB962C8B-B14F-4D97-AF65-F5344CB8AC3E}">
        <p14:creationId xmlns:p14="http://schemas.microsoft.com/office/powerpoint/2010/main" val="35811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22F8C-E471-5C56-23F0-3CD9D27C8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95F62-9EFF-7A2E-141A-868CC1166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57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¿Qué entiendes por una estrategia de comunicación digital?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09580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43BE4-3745-A7E7-B55E-D461434FF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9B1596E-1C53-B901-569A-F4E243D1517B}"/>
              </a:ext>
            </a:extLst>
          </p:cNvPr>
          <p:cNvSpPr txBox="1"/>
          <p:nvPr/>
        </p:nvSpPr>
        <p:spPr>
          <a:xfrm>
            <a:off x="424543" y="1087695"/>
            <a:ext cx="1186542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Suma de herramientas en medio digitales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Piezas de campaña diseñadas y adaptadas a cada una de las plataformas como Facebook, Instagram, WhatsApp, etc.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herramienta que nos ayudará a crecer más y de manera más eficiente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una metodología de comunicar usando una red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Definir a quienes y como mandar los contenidos que me interesan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Elaborarla de acuerdo al tipo de población meta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forma o método para comunicar el contenido de mi trabajo con el público al que quiero llegar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Son las acciones que se definen para llegar a la población objetivo en la comunicación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una comunicación más moderna que puede llegar a un diverso público de interés utilizando contenidos digitales 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mejorar la comunicación y ASER la de una manera fácil y eficaz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 la población a la q queremos dar un mensaje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Estrategia adaptada a internet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Acceso a la información sin tener papel</a:t>
            </a:r>
          </a:p>
        </p:txBody>
      </p:sp>
    </p:spTree>
    <p:extLst>
      <p:ext uri="{BB962C8B-B14F-4D97-AF65-F5344CB8AC3E}">
        <p14:creationId xmlns:p14="http://schemas.microsoft.com/office/powerpoint/2010/main" val="224231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9EEAA-1542-A224-36AD-3D29C3919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88231-D0E9-3324-DB2C-6B096FA6E856}"/>
              </a:ext>
            </a:extLst>
          </p:cNvPr>
          <p:cNvSpPr txBox="1"/>
          <p:nvPr/>
        </p:nvSpPr>
        <p:spPr>
          <a:xfrm>
            <a:off x="163285" y="1120352"/>
            <a:ext cx="118654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facilidad de poder dar a conocer el trabajo que se realiza y difundir los mensajes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 programa que se utilizan para promover oh el posicionamiento de un proyecto 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 el conjunto de acciones estratégicas encaminadas a transmitir mensajes y conceptos digitalmente para lograr un objetivo posicionar contenido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Acciones planificadas y coherentes para enviar mensajes con un fin determinado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Son herramienta metodologías q se utilizan de acuerdo a un objetivo y la población a la que va dirigida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Son planteamientos de trabajo para lograr resultados a través de plataforma digital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Estar en comunicación en todo momento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Hacer uso de las redes para comunicar temas de interés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 forma permanente de trasladar el mensaje a las poblaciones a las que se quiere llegar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Uso adecuado de redes con temas específicos dirigidos a poblaciones especificas</a:t>
            </a:r>
          </a:p>
        </p:txBody>
      </p:sp>
    </p:spTree>
    <p:extLst>
      <p:ext uri="{BB962C8B-B14F-4D97-AF65-F5344CB8AC3E}">
        <p14:creationId xmlns:p14="http://schemas.microsoft.com/office/powerpoint/2010/main" val="409671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3105F-F3D5-DF32-9FBB-385A84D7A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31FEA5-C3B5-D14C-A5CE-3B072CDF5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57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¿Cómo consideras la comunicación en redes del MCP-ES?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02851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68EAB-840F-3B39-BAD1-85121B333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9ED3F76-834C-7A03-B627-47B5F4EAC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56" y="1316883"/>
            <a:ext cx="11726480" cy="450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69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80FA9-7F8F-0DCE-EA09-7D62B8B98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827F416-535F-CD8F-9CC6-0E1B77F94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08" y="2610250"/>
            <a:ext cx="9974067" cy="401058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A221AF2C-D446-8066-9B15-FD7044A54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7775" y="222650"/>
            <a:ext cx="9144000" cy="2387600"/>
          </a:xfrm>
        </p:spPr>
        <p:txBody>
          <a:bodyPr>
            <a:normAutofit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¿Cuáles  redes sociales tiene usted?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23474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594</Words>
  <Application>Microsoft Office PowerPoint</Application>
  <PresentationFormat>Panorámica</PresentationFormat>
  <Paragraphs>54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Roboto</vt:lpstr>
      <vt:lpstr>Tema de Office</vt:lpstr>
      <vt:lpstr>Resultados de la encuesta a miembros del MCP-ES, en el marco del Taller de Marketing  digital y comunicaciones MCP-ES</vt:lpstr>
      <vt:lpstr>¿Qué es para ti la comunicación digital?</vt:lpstr>
      <vt:lpstr>Presentación de PowerPoint</vt:lpstr>
      <vt:lpstr>¿Qué entiendes por una estrategia de comunicación digital?</vt:lpstr>
      <vt:lpstr>Presentación de PowerPoint</vt:lpstr>
      <vt:lpstr>Presentación de PowerPoint</vt:lpstr>
      <vt:lpstr>¿Cómo consideras la comunicación en redes del MCP-ES?</vt:lpstr>
      <vt:lpstr>Presentación de PowerPoint</vt:lpstr>
      <vt:lpstr>¿Cuáles  redes sociales tiene usted?</vt:lpstr>
      <vt:lpstr>¿Cuáles son las redes sociales del MCP-ES?</vt:lpstr>
      <vt:lpstr>¿Qué contenido consume?</vt:lpstr>
      <vt:lpstr>¿Qué formatos prefiere?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Administración y Comunicaciones MCP</dc:creator>
  <cp:lastModifiedBy>Administración y Comunicaciones MCP</cp:lastModifiedBy>
  <cp:revision>1</cp:revision>
  <dcterms:created xsi:type="dcterms:W3CDTF">2024-10-10T03:09:05Z</dcterms:created>
  <dcterms:modified xsi:type="dcterms:W3CDTF">2024-10-10T03:24:20Z</dcterms:modified>
</cp:coreProperties>
</file>