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5" r:id="rId4"/>
    <p:sldId id="269" r:id="rId5"/>
    <p:sldId id="271" r:id="rId6"/>
    <p:sldId id="263" r:id="rId7"/>
    <p:sldId id="270" r:id="rId8"/>
    <p:sldId id="267" r:id="rId9"/>
    <p:sldId id="268" r:id="rId10"/>
  </p:sldIdLst>
  <p:sldSz cx="18288000" cy="10287000"/>
  <p:notesSz cx="6858000" cy="9144000"/>
  <p:embeddedFontLst>
    <p:embeddedFont>
      <p:font typeface="Arial Black" panose="020B0A04020102020204" pitchFamily="34" charset="0"/>
      <p:bold r:id="rId12"/>
    </p:embeddedFont>
    <p:embeddedFont>
      <p:font typeface="Open Sans" panose="020B0606030504020204" pitchFamily="34" charset="0"/>
      <p:regular r:id="rId13"/>
      <p:bold r:id="rId14"/>
      <p:italic r:id="rId15"/>
      <p:boldItalic r:id="rId16"/>
    </p:embeddedFont>
    <p:embeddedFont>
      <p:font typeface="Questrial" pitchFamily="2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9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DA419167-E29E-455E-9077-4FF9E53A53FA}"/>
    <pc:docChg chg="undo custSel delSld modSld sldOrd">
      <pc:chgData name="Administración y Comunicaciones MCP" userId="6e1c2796-b399-4b97-baca-0d887e5a0dc8" providerId="ADAL" clId="{DA419167-E29E-455E-9077-4FF9E53A53FA}" dt="2025-05-12T16:35:21.731" v="244" actId="20577"/>
      <pc:docMkLst>
        <pc:docMk/>
      </pc:docMkLst>
      <pc:sldChg chg="modSp mod">
        <pc:chgData name="Administración y Comunicaciones MCP" userId="6e1c2796-b399-4b97-baca-0d887e5a0dc8" providerId="ADAL" clId="{DA419167-E29E-455E-9077-4FF9E53A53FA}" dt="2025-05-12T15:30:53.061" v="22" actId="14100"/>
        <pc:sldMkLst>
          <pc:docMk/>
          <pc:sldMk cId="0" sldId="256"/>
        </pc:sldMkLst>
        <pc:spChg chg="mod">
          <ac:chgData name="Administración y Comunicaciones MCP" userId="6e1c2796-b399-4b97-baca-0d887e5a0dc8" providerId="ADAL" clId="{DA419167-E29E-455E-9077-4FF9E53A53FA}" dt="2025-05-12T15:30:35.911" v="8" actId="20577"/>
          <ac:spMkLst>
            <pc:docMk/>
            <pc:sldMk cId="0" sldId="256"/>
            <ac:spMk id="32" creationId="{00000000-0000-0000-0000-000000000000}"/>
          </ac:spMkLst>
        </pc:spChg>
        <pc:spChg chg="mod">
          <ac:chgData name="Administración y Comunicaciones MCP" userId="6e1c2796-b399-4b97-baca-0d887e5a0dc8" providerId="ADAL" clId="{DA419167-E29E-455E-9077-4FF9E53A53FA}" dt="2025-05-12T15:30:53.061" v="22" actId="14100"/>
          <ac:spMkLst>
            <pc:docMk/>
            <pc:sldMk cId="0" sldId="256"/>
            <ac:spMk id="35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DA419167-E29E-455E-9077-4FF9E53A53FA}" dt="2025-05-12T16:19:19.794" v="234" actId="20577"/>
        <pc:sldMkLst>
          <pc:docMk/>
          <pc:sldMk cId="0" sldId="257"/>
        </pc:sldMkLst>
        <pc:spChg chg="mod">
          <ac:chgData name="Administración y Comunicaciones MCP" userId="6e1c2796-b399-4b97-baca-0d887e5a0dc8" providerId="ADAL" clId="{DA419167-E29E-455E-9077-4FF9E53A53FA}" dt="2025-05-12T16:19:19.794" v="234" actId="20577"/>
          <ac:spMkLst>
            <pc:docMk/>
            <pc:sldMk cId="0" sldId="257"/>
            <ac:spMk id="8" creationId="{00000000-0000-0000-0000-000000000000}"/>
          </ac:spMkLst>
        </pc:spChg>
        <pc:grpChg chg="mod">
          <ac:chgData name="Administración y Comunicaciones MCP" userId="6e1c2796-b399-4b97-baca-0d887e5a0dc8" providerId="ADAL" clId="{DA419167-E29E-455E-9077-4FF9E53A53FA}" dt="2025-05-12T16:19:06.883" v="230" actId="1076"/>
          <ac:grpSpMkLst>
            <pc:docMk/>
            <pc:sldMk cId="0" sldId="257"/>
            <ac:grpSpMk id="2" creationId="{00000000-0000-0000-0000-000000000000}"/>
          </ac:grpSpMkLst>
        </pc:grpChg>
      </pc:sldChg>
      <pc:sldChg chg="del">
        <pc:chgData name="Administración y Comunicaciones MCP" userId="6e1c2796-b399-4b97-baca-0d887e5a0dc8" providerId="ADAL" clId="{DA419167-E29E-455E-9077-4FF9E53A53FA}" dt="2025-05-12T15:45:06.807" v="162" actId="2696"/>
        <pc:sldMkLst>
          <pc:docMk/>
          <pc:sldMk cId="0" sldId="258"/>
        </pc:sldMkLst>
      </pc:sldChg>
      <pc:sldChg chg="del">
        <pc:chgData name="Administración y Comunicaciones MCP" userId="6e1c2796-b399-4b97-baca-0d887e5a0dc8" providerId="ADAL" clId="{DA419167-E29E-455E-9077-4FF9E53A53FA}" dt="2025-05-12T15:45:10.102" v="163" actId="2696"/>
        <pc:sldMkLst>
          <pc:docMk/>
          <pc:sldMk cId="0" sldId="259"/>
        </pc:sldMkLst>
      </pc:sldChg>
      <pc:sldChg chg="del ord">
        <pc:chgData name="Administración y Comunicaciones MCP" userId="6e1c2796-b399-4b97-baca-0d887e5a0dc8" providerId="ADAL" clId="{DA419167-E29E-455E-9077-4FF9E53A53FA}" dt="2025-05-12T15:44:56.564" v="161" actId="2696"/>
        <pc:sldMkLst>
          <pc:docMk/>
          <pc:sldMk cId="0" sldId="260"/>
        </pc:sldMkLst>
      </pc:sldChg>
      <pc:sldChg chg="del ord">
        <pc:chgData name="Administración y Comunicaciones MCP" userId="6e1c2796-b399-4b97-baca-0d887e5a0dc8" providerId="ADAL" clId="{DA419167-E29E-455E-9077-4FF9E53A53FA}" dt="2025-05-12T15:46:48.918" v="199" actId="2696"/>
        <pc:sldMkLst>
          <pc:docMk/>
          <pc:sldMk cId="0" sldId="261"/>
        </pc:sldMkLst>
      </pc:sldChg>
      <pc:sldChg chg="modSp mod">
        <pc:chgData name="Administración y Comunicaciones MCP" userId="6e1c2796-b399-4b97-baca-0d887e5a0dc8" providerId="ADAL" clId="{DA419167-E29E-455E-9077-4FF9E53A53FA}" dt="2025-05-12T15:46:33.540" v="198" actId="20577"/>
        <pc:sldMkLst>
          <pc:docMk/>
          <pc:sldMk cId="0" sldId="263"/>
        </pc:sldMkLst>
        <pc:spChg chg="mod">
          <ac:chgData name="Administración y Comunicaciones MCP" userId="6e1c2796-b399-4b97-baca-0d887e5a0dc8" providerId="ADAL" clId="{DA419167-E29E-455E-9077-4FF9E53A53FA}" dt="2025-05-12T15:44:38.180" v="155" actId="20577"/>
          <ac:spMkLst>
            <pc:docMk/>
            <pc:sldMk cId="0" sldId="263"/>
            <ac:spMk id="5" creationId="{00000000-0000-0000-0000-000000000000}"/>
          </ac:spMkLst>
        </pc:spChg>
        <pc:spChg chg="mod">
          <ac:chgData name="Administración y Comunicaciones MCP" userId="6e1c2796-b399-4b97-baca-0d887e5a0dc8" providerId="ADAL" clId="{DA419167-E29E-455E-9077-4FF9E53A53FA}" dt="2025-05-12T15:46:33.540" v="198" actId="20577"/>
          <ac:spMkLst>
            <pc:docMk/>
            <pc:sldMk cId="0" sldId="263"/>
            <ac:spMk id="19" creationId="{00000000-0000-0000-0000-000000000000}"/>
          </ac:spMkLst>
        </pc:spChg>
        <pc:spChg chg="mod">
          <ac:chgData name="Administración y Comunicaciones MCP" userId="6e1c2796-b399-4b97-baca-0d887e5a0dc8" providerId="ADAL" clId="{DA419167-E29E-455E-9077-4FF9E53A53FA}" dt="2025-05-12T15:46:07.304" v="186" actId="20577"/>
          <ac:spMkLst>
            <pc:docMk/>
            <pc:sldMk cId="0" sldId="263"/>
            <ac:spMk id="20" creationId="{00000000-0000-0000-0000-000000000000}"/>
          </ac:spMkLst>
        </pc:spChg>
        <pc:spChg chg="mod">
          <ac:chgData name="Administración y Comunicaciones MCP" userId="6e1c2796-b399-4b97-baca-0d887e5a0dc8" providerId="ADAL" clId="{DA419167-E29E-455E-9077-4FF9E53A53FA}" dt="2025-05-12T15:45:44.838" v="167" actId="20577"/>
          <ac:spMkLst>
            <pc:docMk/>
            <pc:sldMk cId="0" sldId="263"/>
            <ac:spMk id="21" creationId="{00000000-0000-0000-0000-000000000000}"/>
          </ac:spMkLst>
        </pc:spChg>
        <pc:spChg chg="mod">
          <ac:chgData name="Administración y Comunicaciones MCP" userId="6e1c2796-b399-4b97-baca-0d887e5a0dc8" providerId="ADAL" clId="{DA419167-E29E-455E-9077-4FF9E53A53FA}" dt="2025-05-12T15:45:27.023" v="165" actId="20577"/>
          <ac:spMkLst>
            <pc:docMk/>
            <pc:sldMk cId="0" sldId="263"/>
            <ac:spMk id="22" creationId="{00000000-0000-0000-0000-000000000000}"/>
          </ac:spMkLst>
        </pc:spChg>
        <pc:grpChg chg="mod">
          <ac:chgData name="Administración y Comunicaciones MCP" userId="6e1c2796-b399-4b97-baca-0d887e5a0dc8" providerId="ADAL" clId="{DA419167-E29E-455E-9077-4FF9E53A53FA}" dt="2025-05-12T15:44:42.322" v="156" actId="14100"/>
          <ac:grpSpMkLst>
            <pc:docMk/>
            <pc:sldMk cId="0" sldId="263"/>
            <ac:grpSpMk id="2" creationId="{00000000-0000-0000-0000-000000000000}"/>
          </ac:grpSpMkLst>
        </pc:grpChg>
      </pc:sldChg>
      <pc:sldChg chg="delSp modSp mod ord">
        <pc:chgData name="Administración y Comunicaciones MCP" userId="6e1c2796-b399-4b97-baca-0d887e5a0dc8" providerId="ADAL" clId="{DA419167-E29E-455E-9077-4FF9E53A53FA}" dt="2025-05-12T15:35:34.408" v="51" actId="1076"/>
        <pc:sldMkLst>
          <pc:docMk/>
          <pc:sldMk cId="0" sldId="265"/>
        </pc:sldMkLst>
        <pc:spChg chg="del">
          <ac:chgData name="Administración y Comunicaciones MCP" userId="6e1c2796-b399-4b97-baca-0d887e5a0dc8" providerId="ADAL" clId="{DA419167-E29E-455E-9077-4FF9E53A53FA}" dt="2025-05-12T15:35:22.203" v="48" actId="478"/>
          <ac:spMkLst>
            <pc:docMk/>
            <pc:sldMk cId="0" sldId="265"/>
            <ac:spMk id="5" creationId="{00000000-0000-0000-0000-000000000000}"/>
          </ac:spMkLst>
        </pc:spChg>
        <pc:spChg chg="mod">
          <ac:chgData name="Administración y Comunicaciones MCP" userId="6e1c2796-b399-4b97-baca-0d887e5a0dc8" providerId="ADAL" clId="{DA419167-E29E-455E-9077-4FF9E53A53FA}" dt="2025-05-12T15:34:35.591" v="38" actId="20577"/>
          <ac:spMkLst>
            <pc:docMk/>
            <pc:sldMk cId="0" sldId="265"/>
            <ac:spMk id="6" creationId="{00000000-0000-0000-0000-000000000000}"/>
          </ac:spMkLst>
        </pc:spChg>
        <pc:spChg chg="mod">
          <ac:chgData name="Administración y Comunicaciones MCP" userId="6e1c2796-b399-4b97-baca-0d887e5a0dc8" providerId="ADAL" clId="{DA419167-E29E-455E-9077-4FF9E53A53FA}" dt="2025-05-12T15:35:30.284" v="50" actId="1076"/>
          <ac:spMkLst>
            <pc:docMk/>
            <pc:sldMk cId="0" sldId="265"/>
            <ac:spMk id="11" creationId="{116A7321-D521-F555-1F31-926DA9EF6DC2}"/>
          </ac:spMkLst>
        </pc:spChg>
        <pc:spChg chg="mod">
          <ac:chgData name="Administración y Comunicaciones MCP" userId="6e1c2796-b399-4b97-baca-0d887e5a0dc8" providerId="ADAL" clId="{DA419167-E29E-455E-9077-4FF9E53A53FA}" dt="2025-05-12T15:35:34.408" v="51" actId="1076"/>
          <ac:spMkLst>
            <pc:docMk/>
            <pc:sldMk cId="0" sldId="265"/>
            <ac:spMk id="13" creationId="{88639AE0-C84B-D3D9-9F88-425CF87E787E}"/>
          </ac:spMkLst>
        </pc:spChg>
        <pc:grpChg chg="mod">
          <ac:chgData name="Administración y Comunicaciones MCP" userId="6e1c2796-b399-4b97-baca-0d887e5a0dc8" providerId="ADAL" clId="{DA419167-E29E-455E-9077-4FF9E53A53FA}" dt="2025-05-12T15:35:26.753" v="49" actId="1076"/>
          <ac:grpSpMkLst>
            <pc:docMk/>
            <pc:sldMk cId="0" sldId="265"/>
            <ac:grpSpMk id="8" creationId="{C18981B2-CEED-F034-0FA6-2945AA498816}"/>
          </ac:grpSpMkLst>
        </pc:grpChg>
      </pc:sldChg>
      <pc:sldChg chg="modSp mod">
        <pc:chgData name="Administración y Comunicaciones MCP" userId="6e1c2796-b399-4b97-baca-0d887e5a0dc8" providerId="ADAL" clId="{DA419167-E29E-455E-9077-4FF9E53A53FA}" dt="2025-05-12T15:48:58.078" v="229" actId="1076"/>
        <pc:sldMkLst>
          <pc:docMk/>
          <pc:sldMk cId="4122060715" sldId="268"/>
        </pc:sldMkLst>
        <pc:spChg chg="mod">
          <ac:chgData name="Administración y Comunicaciones MCP" userId="6e1c2796-b399-4b97-baca-0d887e5a0dc8" providerId="ADAL" clId="{DA419167-E29E-455E-9077-4FF9E53A53FA}" dt="2025-05-12T15:48:58.078" v="229" actId="1076"/>
          <ac:spMkLst>
            <pc:docMk/>
            <pc:sldMk cId="4122060715" sldId="268"/>
            <ac:spMk id="36" creationId="{778221A3-B55D-D7D8-602D-39B9D510E501}"/>
          </ac:spMkLst>
        </pc:spChg>
      </pc:sldChg>
      <pc:sldChg chg="delSp modSp mod ord">
        <pc:chgData name="Administración y Comunicaciones MCP" userId="6e1c2796-b399-4b97-baca-0d887e5a0dc8" providerId="ADAL" clId="{DA419167-E29E-455E-9077-4FF9E53A53FA}" dt="2025-05-12T16:35:21.731" v="244" actId="20577"/>
        <pc:sldMkLst>
          <pc:docMk/>
          <pc:sldMk cId="3973344419" sldId="269"/>
        </pc:sldMkLst>
        <pc:spChg chg="del mod">
          <ac:chgData name="Administración y Comunicaciones MCP" userId="6e1c2796-b399-4b97-baca-0d887e5a0dc8" providerId="ADAL" clId="{DA419167-E29E-455E-9077-4FF9E53A53FA}" dt="2025-05-12T15:38:01.680" v="84" actId="478"/>
          <ac:spMkLst>
            <pc:docMk/>
            <pc:sldMk cId="3973344419" sldId="269"/>
            <ac:spMk id="5" creationId="{6D0D63DF-D76A-54B7-1D7D-8B31CD290447}"/>
          </ac:spMkLst>
        </pc:spChg>
        <pc:spChg chg="mod">
          <ac:chgData name="Administración y Comunicaciones MCP" userId="6e1c2796-b399-4b97-baca-0d887e5a0dc8" providerId="ADAL" clId="{DA419167-E29E-455E-9077-4FF9E53A53FA}" dt="2025-05-12T15:36:49.572" v="82" actId="20577"/>
          <ac:spMkLst>
            <pc:docMk/>
            <pc:sldMk cId="3973344419" sldId="269"/>
            <ac:spMk id="6" creationId="{CADF8587-81B1-C208-DC12-D22BECC613AF}"/>
          </ac:spMkLst>
        </pc:spChg>
        <pc:spChg chg="mod">
          <ac:chgData name="Administración y Comunicaciones MCP" userId="6e1c2796-b399-4b97-baca-0d887e5a0dc8" providerId="ADAL" clId="{DA419167-E29E-455E-9077-4FF9E53A53FA}" dt="2025-05-12T16:35:21.731" v="244" actId="20577"/>
          <ac:spMkLst>
            <pc:docMk/>
            <pc:sldMk cId="3973344419" sldId="269"/>
            <ac:spMk id="9" creationId="{79633A2C-30F6-68AB-46BE-C3B51A76F2E1}"/>
          </ac:spMkLst>
        </pc:spChg>
        <pc:grpChg chg="mod">
          <ac:chgData name="Administración y Comunicaciones MCP" userId="6e1c2796-b399-4b97-baca-0d887e5a0dc8" providerId="ADAL" clId="{DA419167-E29E-455E-9077-4FF9E53A53FA}" dt="2025-05-12T15:38:14.167" v="89" actId="14100"/>
          <ac:grpSpMkLst>
            <pc:docMk/>
            <pc:sldMk cId="3973344419" sldId="269"/>
            <ac:grpSpMk id="8" creationId="{CD6FE47E-F7CA-8959-2CFA-B4BD09DA23B6}"/>
          </ac:grpSpMkLst>
        </pc:grpChg>
      </pc:sldChg>
      <pc:sldChg chg="modSp mod">
        <pc:chgData name="Administración y Comunicaciones MCP" userId="6e1c2796-b399-4b97-baca-0d887e5a0dc8" providerId="ADAL" clId="{DA419167-E29E-455E-9077-4FF9E53A53FA}" dt="2025-05-12T16:20:14.264" v="242" actId="20577"/>
        <pc:sldMkLst>
          <pc:docMk/>
          <pc:sldMk cId="73104831" sldId="270"/>
        </pc:sldMkLst>
        <pc:spChg chg="mod">
          <ac:chgData name="Administración y Comunicaciones MCP" userId="6e1c2796-b399-4b97-baca-0d887e5a0dc8" providerId="ADAL" clId="{DA419167-E29E-455E-9077-4FF9E53A53FA}" dt="2025-05-12T16:20:14.264" v="242" actId="20577"/>
          <ac:spMkLst>
            <pc:docMk/>
            <pc:sldMk cId="73104831" sldId="270"/>
            <ac:spMk id="5" creationId="{8B4EC960-C9F2-27B5-A498-D4DCD9C17195}"/>
          </ac:spMkLst>
        </pc:spChg>
      </pc:sldChg>
      <pc:sldChg chg="modSp mod ord">
        <pc:chgData name="Administración y Comunicaciones MCP" userId="6e1c2796-b399-4b97-baca-0d887e5a0dc8" providerId="ADAL" clId="{DA419167-E29E-455E-9077-4FF9E53A53FA}" dt="2025-05-12T16:19:48.036" v="238" actId="20577"/>
        <pc:sldMkLst>
          <pc:docMk/>
          <pc:sldMk cId="3377329275" sldId="271"/>
        </pc:sldMkLst>
        <pc:spChg chg="mod">
          <ac:chgData name="Administración y Comunicaciones MCP" userId="6e1c2796-b399-4b97-baca-0d887e5a0dc8" providerId="ADAL" clId="{DA419167-E29E-455E-9077-4FF9E53A53FA}" dt="2025-05-12T16:19:48.036" v="238" actId="20577"/>
          <ac:spMkLst>
            <pc:docMk/>
            <pc:sldMk cId="3377329275" sldId="271"/>
            <ac:spMk id="5" creationId="{2F14C82D-8B49-6A14-C939-0C321EC35E30}"/>
          </ac:spMkLst>
        </pc:spChg>
        <pc:spChg chg="mod">
          <ac:chgData name="Administración y Comunicaciones MCP" userId="6e1c2796-b399-4b97-baca-0d887e5a0dc8" providerId="ADAL" clId="{DA419167-E29E-455E-9077-4FF9E53A53FA}" dt="2025-05-12T15:40:01.582" v="130" actId="14100"/>
          <ac:spMkLst>
            <pc:docMk/>
            <pc:sldMk cId="3377329275" sldId="271"/>
            <ac:spMk id="6" creationId="{D032DDAD-8185-A205-84DF-E421FDE1FEC9}"/>
          </ac:spMkLst>
        </pc:spChg>
      </pc:sldChg>
      <pc:sldChg chg="modSp del mod">
        <pc:chgData name="Administración y Comunicaciones MCP" userId="6e1c2796-b399-4b97-baca-0d887e5a0dc8" providerId="ADAL" clId="{DA419167-E29E-455E-9077-4FF9E53A53FA}" dt="2025-05-12T15:47:20.217" v="202" actId="2696"/>
        <pc:sldMkLst>
          <pc:docMk/>
          <pc:sldMk cId="1730389799" sldId="272"/>
        </pc:sldMkLst>
        <pc:spChg chg="mod">
          <ac:chgData name="Administración y Comunicaciones MCP" userId="6e1c2796-b399-4b97-baca-0d887e5a0dc8" providerId="ADAL" clId="{DA419167-E29E-455E-9077-4FF9E53A53FA}" dt="2025-05-12T15:47:10.571" v="201" actId="20577"/>
          <ac:spMkLst>
            <pc:docMk/>
            <pc:sldMk cId="1730389799" sldId="272"/>
            <ac:spMk id="6" creationId="{412B3060-DA00-CAB0-A219-84B93A02236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4A2C7-D05E-4999-96B4-469F228E2F15}" type="datetimeFigureOut">
              <a:rPr lang="es-SV" smtClean="0"/>
              <a:t>12/5/2025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09B4E-A1AF-424B-B0FB-D01E8C0F0DF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61008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498097"/>
            <a:ext cx="4675012" cy="1149574"/>
            <a:chOff x="0" y="0"/>
            <a:chExt cx="986431" cy="24256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0" y="9712837"/>
            <a:ext cx="4669941" cy="1148327"/>
            <a:chOff x="0" y="0"/>
            <a:chExt cx="986431" cy="24256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846830" y="-498097"/>
            <a:ext cx="4092791" cy="1149574"/>
            <a:chOff x="0" y="0"/>
            <a:chExt cx="863582" cy="24256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842658" y="9712837"/>
            <a:ext cx="4088351" cy="1148327"/>
            <a:chOff x="0" y="0"/>
            <a:chExt cx="863582" cy="242561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111439" y="-498097"/>
            <a:ext cx="3760329" cy="1149574"/>
            <a:chOff x="0" y="0"/>
            <a:chExt cx="793433" cy="242561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7103726" y="9712837"/>
            <a:ext cx="3756250" cy="1148327"/>
            <a:chOff x="0" y="0"/>
            <a:chExt cx="793433" cy="242561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0043587" y="-498097"/>
            <a:ext cx="3648841" cy="1149574"/>
            <a:chOff x="0" y="0"/>
            <a:chExt cx="769908" cy="242561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10032693" y="9712837"/>
            <a:ext cx="3644883" cy="1148327"/>
            <a:chOff x="0" y="0"/>
            <a:chExt cx="769908" cy="242561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2864246" y="-498097"/>
            <a:ext cx="5443613" cy="1149574"/>
            <a:chOff x="0" y="0"/>
            <a:chExt cx="1148607" cy="242561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12850292" y="9712837"/>
            <a:ext cx="5437708" cy="1148327"/>
            <a:chOff x="0" y="0"/>
            <a:chExt cx="1148607" cy="242561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1344714" y="2317316"/>
            <a:ext cx="16230600" cy="38456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942"/>
              </a:lnSpc>
            </a:pPr>
            <a:r>
              <a:rPr lang="en-US" sz="5606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Proceso de Elección de representantes ante el MCP-ES</a:t>
            </a:r>
          </a:p>
          <a:p>
            <a:pPr algn="ctr">
              <a:lnSpc>
                <a:spcPts val="5942"/>
              </a:lnSpc>
            </a:pPr>
            <a:r>
              <a:rPr lang="en-US" sz="5606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Del Subsector HSH-Trans</a:t>
            </a:r>
          </a:p>
          <a:p>
            <a:pPr algn="ctr">
              <a:lnSpc>
                <a:spcPts val="5942"/>
              </a:lnSpc>
            </a:pPr>
            <a:r>
              <a:rPr lang="en-US" sz="5606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Período 2025-2028</a:t>
            </a:r>
          </a:p>
          <a:p>
            <a:pPr marL="0" lvl="0" indent="0" algn="ctr">
              <a:lnSpc>
                <a:spcPts val="6260"/>
              </a:lnSpc>
            </a:pPr>
            <a:endParaRPr lang="en-US" sz="5606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3" name="Freeform 33"/>
          <p:cNvSpPr/>
          <p:nvPr/>
        </p:nvSpPr>
        <p:spPr>
          <a:xfrm>
            <a:off x="200000" y="862892"/>
            <a:ext cx="2650828" cy="906804"/>
          </a:xfrm>
          <a:custGeom>
            <a:avLst/>
            <a:gdLst/>
            <a:ahLst/>
            <a:cxnLst/>
            <a:rect l="l" t="t" r="r" b="b"/>
            <a:pathLst>
              <a:path w="2650828" h="906804">
                <a:moveTo>
                  <a:pt x="0" y="0"/>
                </a:moveTo>
                <a:lnTo>
                  <a:pt x="2650827" y="0"/>
                </a:lnTo>
                <a:lnTo>
                  <a:pt x="2650827" y="906804"/>
                </a:lnTo>
                <a:lnTo>
                  <a:pt x="0" y="906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4" name="TextBox 34"/>
          <p:cNvSpPr txBox="1"/>
          <p:nvPr/>
        </p:nvSpPr>
        <p:spPr>
          <a:xfrm>
            <a:off x="6584631" y="5882007"/>
            <a:ext cx="6265661" cy="17059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95"/>
              </a:lnSpc>
            </a:pPr>
            <a:r>
              <a:rPr lang="en-US" sz="2425" spc="-48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PRESENTA: </a:t>
            </a:r>
          </a:p>
          <a:p>
            <a:pPr algn="ctr">
              <a:lnSpc>
                <a:spcPts val="3395"/>
              </a:lnSpc>
            </a:pPr>
            <a:r>
              <a:rPr lang="en-US" sz="2425" spc="-48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LCDA. MARTA ALICIA DE MAGAÑA</a:t>
            </a:r>
          </a:p>
          <a:p>
            <a:pPr algn="ctr">
              <a:lnSpc>
                <a:spcPts val="3395"/>
              </a:lnSpc>
            </a:pPr>
            <a:r>
              <a:rPr lang="en-US" sz="2425" spc="-48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DIRECTORA EJECUTIVA DEL MCP-ES</a:t>
            </a:r>
          </a:p>
          <a:p>
            <a:pPr marL="0" lvl="0" indent="0" algn="ctr">
              <a:lnSpc>
                <a:spcPts val="3395"/>
              </a:lnSpc>
              <a:spcBef>
                <a:spcPct val="0"/>
              </a:spcBef>
            </a:pPr>
            <a:endParaRPr lang="en-US" sz="2425" spc="-48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7965407" y="8336377"/>
            <a:ext cx="4150393" cy="5161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13 de mayo de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44785" y="2221315"/>
            <a:ext cx="17226454" cy="6908952"/>
            <a:chOff x="0" y="0"/>
            <a:chExt cx="4331735" cy="126060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331735" cy="1260606"/>
            </a:xfrm>
            <a:custGeom>
              <a:avLst/>
              <a:gdLst/>
              <a:ahLst/>
              <a:cxnLst/>
              <a:rect l="l" t="t" r="r" b="b"/>
              <a:pathLst>
                <a:path w="4331735" h="1260606">
                  <a:moveTo>
                    <a:pt x="0" y="0"/>
                  </a:moveTo>
                  <a:lnTo>
                    <a:pt x="4331735" y="0"/>
                  </a:lnTo>
                  <a:lnTo>
                    <a:pt x="4331735" y="1260606"/>
                  </a:lnTo>
                  <a:lnTo>
                    <a:pt x="0" y="1260606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5614377" y="1066800"/>
            <a:ext cx="7059246" cy="5856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357"/>
              </a:lnSpc>
            </a:pPr>
            <a:r>
              <a:rPr lang="en-US" sz="4111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¿Qué es el MCP-ES?</a:t>
            </a:r>
          </a:p>
        </p:txBody>
      </p:sp>
      <p:sp>
        <p:nvSpPr>
          <p:cNvPr id="7" name="Freeform 7"/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422034" y="3522649"/>
            <a:ext cx="16981478" cy="4308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s-MX" sz="4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El Mecanismo de Coordinación de País de El Salvador (MCP-ES) es un espacio colegiado, multisectorial y sin fines de lucro que coordina, supervisa y da seguimiento a los recursos y acciones en la respuesta nacional al VIH, la tuberculosis y la malaria. Promueve la participación activa de diversos sectores, incluyendo el subsector HSH-Trans, en el diseño, ejecución y monitoreo de estrategias nacionales de salud pública. </a:t>
            </a: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10" name="Group 10"/>
          <p:cNvGrpSpPr/>
          <p:nvPr/>
        </p:nvGrpSpPr>
        <p:grpSpPr>
          <a:xfrm>
            <a:off x="0" y="9265546"/>
            <a:ext cx="4669941" cy="1148327"/>
            <a:chOff x="0" y="0"/>
            <a:chExt cx="986431" cy="242561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3842658" y="9265546"/>
            <a:ext cx="4088351" cy="1148327"/>
            <a:chOff x="0" y="0"/>
            <a:chExt cx="863582" cy="24256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7103726" y="9265546"/>
            <a:ext cx="3756250" cy="1148327"/>
            <a:chOff x="0" y="0"/>
            <a:chExt cx="793433" cy="242561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0032693" y="9265546"/>
            <a:ext cx="3644883" cy="1148327"/>
            <a:chOff x="0" y="0"/>
            <a:chExt cx="769908" cy="242561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4298809" y="2765651"/>
            <a:ext cx="12727941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AutoShape 3"/>
          <p:cNvSpPr/>
          <p:nvPr/>
        </p:nvSpPr>
        <p:spPr>
          <a:xfrm>
            <a:off x="3227856" y="10076367"/>
            <a:ext cx="1379889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4" name="AutoShape 4"/>
          <p:cNvSpPr/>
          <p:nvPr/>
        </p:nvSpPr>
        <p:spPr>
          <a:xfrm flipV="1">
            <a:off x="17026750" y="3421677"/>
            <a:ext cx="0" cy="6550447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5614377" y="754915"/>
            <a:ext cx="7859486" cy="11285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57"/>
              </a:lnSpc>
            </a:pPr>
            <a:r>
              <a:rPr lang="en-US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Importancia del subsector HSH-Trans en el MCP-ES?</a:t>
            </a:r>
          </a:p>
        </p:txBody>
      </p:sp>
      <p:sp>
        <p:nvSpPr>
          <p:cNvPr id="7" name="Freeform 7"/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8" name="Group 8">
            <a:extLst>
              <a:ext uri="{FF2B5EF4-FFF2-40B4-BE49-F238E27FC236}">
                <a16:creationId xmlns:a16="http://schemas.microsoft.com/office/drawing/2014/main" id="{C18981B2-CEED-F034-0FA6-2945AA498816}"/>
              </a:ext>
            </a:extLst>
          </p:cNvPr>
          <p:cNvGrpSpPr/>
          <p:nvPr/>
        </p:nvGrpSpPr>
        <p:grpSpPr>
          <a:xfrm>
            <a:off x="1431058" y="3088039"/>
            <a:ext cx="8456662" cy="933829"/>
            <a:chOff x="549605" y="1296645"/>
            <a:chExt cx="2608923" cy="288091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5E5B72BE-6E58-6509-6083-4FEC6A1FB88E}"/>
                </a:ext>
              </a:extLst>
            </p:cNvPr>
            <p:cNvSpPr/>
            <p:nvPr/>
          </p:nvSpPr>
          <p:spPr>
            <a:xfrm>
              <a:off x="549605" y="1296645"/>
              <a:ext cx="2608923" cy="288091"/>
            </a:xfrm>
            <a:custGeom>
              <a:avLst/>
              <a:gdLst/>
              <a:ahLst/>
              <a:cxnLst/>
              <a:rect l="l" t="t" r="r" b="b"/>
              <a:pathLst>
                <a:path w="1027228" h="288091">
                  <a:moveTo>
                    <a:pt x="0" y="0"/>
                  </a:moveTo>
                  <a:lnTo>
                    <a:pt x="1027228" y="0"/>
                  </a:lnTo>
                  <a:lnTo>
                    <a:pt x="1027228" y="288091"/>
                  </a:lnTo>
                  <a:lnTo>
                    <a:pt x="0" y="28809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 dirty="0"/>
            </a:p>
          </p:txBody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16A7321-D521-F555-1F31-926DA9EF6DC2}"/>
              </a:ext>
            </a:extLst>
          </p:cNvPr>
          <p:cNvSpPr txBox="1"/>
          <p:nvPr/>
        </p:nvSpPr>
        <p:spPr>
          <a:xfrm>
            <a:off x="1518779" y="3109966"/>
            <a:ext cx="9144000" cy="622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rPr>
              <a:t>Razones clave para su participación</a:t>
            </a:r>
            <a:endParaRPr lang="es-SV" sz="3447" dirty="0">
              <a:solidFill>
                <a:srgbClr val="000000"/>
              </a:solidFill>
              <a:latin typeface="Questrial"/>
              <a:ea typeface="Questrial"/>
              <a:cs typeface="Questrial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8639AE0-C84B-D3D9-9F88-425CF87E787E}"/>
              </a:ext>
            </a:extLst>
          </p:cNvPr>
          <p:cNvSpPr txBox="1"/>
          <p:nvPr/>
        </p:nvSpPr>
        <p:spPr>
          <a:xfrm>
            <a:off x="1941272" y="4591528"/>
            <a:ext cx="13969941" cy="4626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rPr>
              <a:t>Representación de una población clave en la respuesta al VIH y defensa de derechos humanos.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3447" dirty="0" err="1">
                <a:solidFill>
                  <a:srgbClr val="000000"/>
                </a:solidFill>
                <a:latin typeface="Questrial"/>
                <a:ea typeface="Questrial"/>
                <a:cs typeface="Questrial"/>
              </a:rPr>
              <a:t>Visibilización</a:t>
            </a: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rPr>
              <a:t> de barreras estructurales y sociales que afectan el acceso a servicios de salud.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rPr>
              <a:t>Participación activa en los espacios de toma de decisiones.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rPr>
              <a:t>Articulación con redes regionales y organizaciones de base comunitaria.</a:t>
            </a:r>
            <a:endParaRPr lang="es-SV" sz="3447" dirty="0">
              <a:solidFill>
                <a:srgbClr val="000000"/>
              </a:solidFill>
              <a:latin typeface="Questrial"/>
              <a:ea typeface="Questrial"/>
              <a:cs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814129-B130-9E53-C672-7992CDC74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D6EAE625-2C86-C4AD-9A4E-5ECB7A8C2CC7}"/>
              </a:ext>
            </a:extLst>
          </p:cNvPr>
          <p:cNvSpPr/>
          <p:nvPr/>
        </p:nvSpPr>
        <p:spPr>
          <a:xfrm>
            <a:off x="4298809" y="2765651"/>
            <a:ext cx="12727941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FB2CCFFB-D4C1-D18B-6769-17BF9F63926F}"/>
              </a:ext>
            </a:extLst>
          </p:cNvPr>
          <p:cNvSpPr/>
          <p:nvPr/>
        </p:nvSpPr>
        <p:spPr>
          <a:xfrm>
            <a:off x="3227856" y="9639300"/>
            <a:ext cx="1379889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80D73056-59C6-9DF3-7C93-6FCBB2DD0760}"/>
              </a:ext>
            </a:extLst>
          </p:cNvPr>
          <p:cNvSpPr/>
          <p:nvPr/>
        </p:nvSpPr>
        <p:spPr>
          <a:xfrm flipH="1" flipV="1">
            <a:off x="17026750" y="3421676"/>
            <a:ext cx="0" cy="5912819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CADF8587-81B1-C208-DC12-D22BECC613AF}"/>
              </a:ext>
            </a:extLst>
          </p:cNvPr>
          <p:cNvSpPr txBox="1"/>
          <p:nvPr/>
        </p:nvSpPr>
        <p:spPr>
          <a:xfrm>
            <a:off x="5614377" y="754915"/>
            <a:ext cx="7859486" cy="169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57"/>
              </a:lnSpc>
            </a:pPr>
            <a:r>
              <a:rPr lang="es-MX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Proceso de selección de Representantes del Subsector HSH-Trans</a:t>
            </a: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606E4F3C-25DA-AF0B-E75A-7D77CA00CFC9}"/>
              </a:ext>
            </a:extLst>
          </p:cNvPr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8" name="Group 10">
            <a:extLst>
              <a:ext uri="{FF2B5EF4-FFF2-40B4-BE49-F238E27FC236}">
                <a16:creationId xmlns:a16="http://schemas.microsoft.com/office/drawing/2014/main" id="{CD6FE47E-F7CA-8959-2CFA-B4BD09DA23B6}"/>
              </a:ext>
            </a:extLst>
          </p:cNvPr>
          <p:cNvGrpSpPr/>
          <p:nvPr/>
        </p:nvGrpSpPr>
        <p:grpSpPr>
          <a:xfrm>
            <a:off x="3344383" y="3109264"/>
            <a:ext cx="13396287" cy="5387036"/>
            <a:chOff x="-3568" y="0"/>
            <a:chExt cx="2048851" cy="765601"/>
          </a:xfrm>
        </p:grpSpPr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79633A2C-30F6-68AB-46BE-C3B51A76F2E1}"/>
                </a:ext>
              </a:extLst>
            </p:cNvPr>
            <p:cNvSpPr/>
            <p:nvPr/>
          </p:nvSpPr>
          <p:spPr>
            <a:xfrm>
              <a:off x="-3568" y="0"/>
              <a:ext cx="2048851" cy="765601"/>
            </a:xfrm>
            <a:custGeom>
              <a:avLst/>
              <a:gdLst/>
              <a:ahLst/>
              <a:cxnLst/>
              <a:rect l="l" t="t" r="r" b="b"/>
              <a:pathLst>
                <a:path w="2048851" h="765601">
                  <a:moveTo>
                    <a:pt x="0" y="0"/>
                  </a:moveTo>
                  <a:lnTo>
                    <a:pt x="2048851" y="0"/>
                  </a:lnTo>
                  <a:lnTo>
                    <a:pt x="2048851" y="765601"/>
                  </a:lnTo>
                  <a:lnTo>
                    <a:pt x="0" y="76560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s-MX" sz="3447" dirty="0">
                  <a:solidFill>
                    <a:srgbClr val="000000"/>
                  </a:solidFill>
                  <a:latin typeface="Questrial"/>
                  <a:ea typeface="Questrial"/>
                  <a:cs typeface="Questrial"/>
                </a:rPr>
                <a:t>El proceso de selección se rige por los Estatutos y el Reglamento Interno del MCP-ES.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endPara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endParaRP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s-MX" sz="3447" dirty="0">
                  <a:solidFill>
                    <a:srgbClr val="000000"/>
                  </a:solidFill>
                  <a:latin typeface="Questrial"/>
                  <a:ea typeface="Questrial"/>
                  <a:cs typeface="Questrial"/>
                </a:rPr>
                <a:t>Cada organización presenta una carta de interés, perfil institucional y hoja de vida del delegado/a propuesto/a.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endPara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endParaRP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s-MX" sz="3447">
                  <a:solidFill>
                    <a:srgbClr val="000000"/>
                  </a:solidFill>
                  <a:latin typeface="Questrial"/>
                  <a:ea typeface="Questrial"/>
                  <a:cs typeface="Questrial"/>
                </a:rPr>
                <a:t>Se </a:t>
              </a:r>
              <a:r>
                <a:rPr lang="es-MX" sz="3447" dirty="0">
                  <a:solidFill>
                    <a:srgbClr val="000000"/>
                  </a:solidFill>
                  <a:latin typeface="Questrial"/>
                  <a:ea typeface="Questrial"/>
                  <a:cs typeface="Questrial"/>
                </a:rPr>
                <a:t>elige un miembro propietario y un suplente, con derecho a voz y voto en el Pleno.</a:t>
              </a:r>
            </a:p>
            <a:p>
              <a:endParaRPr lang="es-SV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3344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B488A6-039E-ABC2-E118-2CC4F8CBC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9398AFD4-6730-F413-A318-36FC13CDB0D4}"/>
              </a:ext>
            </a:extLst>
          </p:cNvPr>
          <p:cNvSpPr/>
          <p:nvPr/>
        </p:nvSpPr>
        <p:spPr>
          <a:xfrm>
            <a:off x="4298809" y="2765651"/>
            <a:ext cx="12727941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7910C4F6-4E11-8774-962C-1DC4656839E1}"/>
              </a:ext>
            </a:extLst>
          </p:cNvPr>
          <p:cNvSpPr/>
          <p:nvPr/>
        </p:nvSpPr>
        <p:spPr>
          <a:xfrm>
            <a:off x="3227856" y="9639300"/>
            <a:ext cx="1379889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FFC9AEC2-A641-EF42-5689-45B7BA14566D}"/>
              </a:ext>
            </a:extLst>
          </p:cNvPr>
          <p:cNvSpPr/>
          <p:nvPr/>
        </p:nvSpPr>
        <p:spPr>
          <a:xfrm flipH="1" flipV="1">
            <a:off x="17026750" y="3421676"/>
            <a:ext cx="0" cy="5912819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F14C82D-8B49-6A14-C939-0C321EC35E30}"/>
              </a:ext>
            </a:extLst>
          </p:cNvPr>
          <p:cNvSpPr txBox="1"/>
          <p:nvPr/>
        </p:nvSpPr>
        <p:spPr>
          <a:xfrm>
            <a:off x="1676400" y="2937390"/>
            <a:ext cx="14452374" cy="89375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Se recibió una única postulación válida por parte del Colectivo Alejandría.</a:t>
            </a:r>
          </a:p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Se acordó su designación como representante propietario del subsector HSH-Trans ante el MCP-ES.</a:t>
            </a:r>
          </a:p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No se realizará votación por tratarse de candidatura única y con cumplimiento completo de requisitos.</a:t>
            </a:r>
          </a:p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El subsector debe elegir de manera interna y participativa a su representante suplente.</a:t>
            </a:r>
          </a:p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Esta elección debe ser documentada mediante acta, lista de participantes y criterios de selección utilizados.</a:t>
            </a:r>
          </a:p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endParaRPr lang="es-MX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372136" lvl="1" algn="l">
              <a:lnSpc>
                <a:spcPts val="4826"/>
              </a:lnSpc>
            </a:pPr>
            <a:endParaRPr lang="es-MX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372136" lvl="1" algn="l">
              <a:lnSpc>
                <a:spcPts val="482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372136" lvl="1" algn="l">
              <a:lnSpc>
                <a:spcPts val="482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algn="l">
              <a:lnSpc>
                <a:spcPts val="216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D032DDAD-8185-A205-84DF-E421FDE1FEC9}"/>
              </a:ext>
            </a:extLst>
          </p:cNvPr>
          <p:cNvSpPr txBox="1"/>
          <p:nvPr/>
        </p:nvSpPr>
        <p:spPr>
          <a:xfrm>
            <a:off x="5614376" y="754915"/>
            <a:ext cx="8787423" cy="11285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57"/>
              </a:lnSpc>
            </a:pPr>
            <a:r>
              <a:rPr lang="es-MX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Pasos del proceso de selección (CS05-2025) </a:t>
            </a: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BDEF7BFE-2E86-7B25-672B-E8C7913A3DDF}"/>
              </a:ext>
            </a:extLst>
          </p:cNvPr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77329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749561" y="1990541"/>
            <a:ext cx="8042639" cy="1075262"/>
            <a:chOff x="0" y="0"/>
            <a:chExt cx="9042097" cy="143368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9042097" cy="1184254"/>
              <a:chOff x="0" y="0"/>
              <a:chExt cx="2132108" cy="279245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132108" cy="279245"/>
              </a:xfrm>
              <a:custGeom>
                <a:avLst/>
                <a:gdLst/>
                <a:ahLst/>
                <a:cxnLst/>
                <a:rect l="l" t="t" r="r" b="b"/>
                <a:pathLst>
                  <a:path w="2132108" h="279245">
                    <a:moveTo>
                      <a:pt x="0" y="0"/>
                    </a:moveTo>
                    <a:lnTo>
                      <a:pt x="2132108" y="0"/>
                    </a:lnTo>
                    <a:lnTo>
                      <a:pt x="2132108" y="279245"/>
                    </a:lnTo>
                    <a:lnTo>
                      <a:pt x="0" y="279245"/>
                    </a:lnTo>
                    <a:close/>
                  </a:path>
                </a:pathLst>
              </a:custGeom>
              <a:solidFill>
                <a:srgbClr val="94A3E3"/>
              </a:solidFill>
            </p:spPr>
            <p:txBody>
              <a:bodyPr/>
              <a:lstStyle/>
              <a:p>
                <a:endParaRPr lang="es-SV"/>
              </a:p>
            </p:txBody>
          </p:sp>
        </p:grpSp>
        <p:sp>
          <p:nvSpPr>
            <p:cNvPr id="5" name="TextBox 5"/>
            <p:cNvSpPr txBox="1"/>
            <p:nvPr/>
          </p:nvSpPr>
          <p:spPr>
            <a:xfrm>
              <a:off x="177287" y="280377"/>
              <a:ext cx="8687522" cy="11533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546"/>
                </a:lnSpc>
                <a:spcBef>
                  <a:spcPct val="0"/>
                </a:spcBef>
              </a:pPr>
              <a:r>
                <a:rPr lang="es-MX" sz="2533" dirty="0">
                  <a:solidFill>
                    <a:srgbClr val="000000"/>
                  </a:solidFill>
                  <a:latin typeface="Questrial"/>
                  <a:ea typeface="Questrial"/>
                  <a:cs typeface="Questrial"/>
                  <a:sym typeface="Questrial"/>
                </a:rPr>
                <a:t>Funciones y Compromisos de los Representantes</a:t>
              </a:r>
              <a:endParaRPr lang="en-US" sz="2533" u="none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77442" y="6468326"/>
            <a:ext cx="3331478" cy="2789974"/>
            <a:chOff x="0" y="0"/>
            <a:chExt cx="4581140" cy="501624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581141" cy="5016250"/>
            </a:xfrm>
            <a:custGeom>
              <a:avLst/>
              <a:gdLst/>
              <a:ahLst/>
              <a:cxnLst/>
              <a:rect l="l" t="t" r="r" b="b"/>
              <a:pathLst>
                <a:path w="4581141" h="5016250">
                  <a:moveTo>
                    <a:pt x="4456680" y="5016249"/>
                  </a:moveTo>
                  <a:lnTo>
                    <a:pt x="124460" y="5016249"/>
                  </a:lnTo>
                  <a:cubicBezTo>
                    <a:pt x="55880" y="5016249"/>
                    <a:pt x="0" y="4960369"/>
                    <a:pt x="0" y="489178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456680" y="0"/>
                  </a:lnTo>
                  <a:cubicBezTo>
                    <a:pt x="4525260" y="0"/>
                    <a:pt x="4581141" y="55880"/>
                    <a:pt x="4581141" y="124460"/>
                  </a:cubicBezTo>
                  <a:lnTo>
                    <a:pt x="4581141" y="4891789"/>
                  </a:lnTo>
                  <a:cubicBezTo>
                    <a:pt x="4581141" y="4960369"/>
                    <a:pt x="4525260" y="5016250"/>
                    <a:pt x="4456680" y="5016250"/>
                  </a:cubicBez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791498" y="6500791"/>
            <a:ext cx="4381115" cy="2789974"/>
            <a:chOff x="0" y="0"/>
            <a:chExt cx="4581140" cy="501624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81141" cy="5016250"/>
            </a:xfrm>
            <a:custGeom>
              <a:avLst/>
              <a:gdLst/>
              <a:ahLst/>
              <a:cxnLst/>
              <a:rect l="l" t="t" r="r" b="b"/>
              <a:pathLst>
                <a:path w="4581141" h="5016250">
                  <a:moveTo>
                    <a:pt x="4456680" y="5016249"/>
                  </a:moveTo>
                  <a:lnTo>
                    <a:pt x="124460" y="5016249"/>
                  </a:lnTo>
                  <a:cubicBezTo>
                    <a:pt x="55880" y="5016249"/>
                    <a:pt x="0" y="4960369"/>
                    <a:pt x="0" y="489178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456680" y="0"/>
                  </a:lnTo>
                  <a:cubicBezTo>
                    <a:pt x="4525260" y="0"/>
                    <a:pt x="4581141" y="55880"/>
                    <a:pt x="4581141" y="124460"/>
                  </a:cubicBezTo>
                  <a:lnTo>
                    <a:pt x="4581141" y="4891789"/>
                  </a:lnTo>
                  <a:cubicBezTo>
                    <a:pt x="4581141" y="4960369"/>
                    <a:pt x="4525260" y="5016250"/>
                    <a:pt x="4456680" y="5016250"/>
                  </a:cubicBez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375567" y="6470604"/>
            <a:ext cx="4499494" cy="2789974"/>
            <a:chOff x="0" y="0"/>
            <a:chExt cx="4581140" cy="501624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4581141" cy="5016250"/>
            </a:xfrm>
            <a:custGeom>
              <a:avLst/>
              <a:gdLst/>
              <a:ahLst/>
              <a:cxnLst/>
              <a:rect l="l" t="t" r="r" b="b"/>
              <a:pathLst>
                <a:path w="4581141" h="5016250">
                  <a:moveTo>
                    <a:pt x="4456680" y="5016249"/>
                  </a:moveTo>
                  <a:lnTo>
                    <a:pt x="124460" y="5016249"/>
                  </a:lnTo>
                  <a:cubicBezTo>
                    <a:pt x="55880" y="5016249"/>
                    <a:pt x="0" y="4960369"/>
                    <a:pt x="0" y="489178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456680" y="0"/>
                  </a:lnTo>
                  <a:cubicBezTo>
                    <a:pt x="4525260" y="0"/>
                    <a:pt x="4581141" y="55880"/>
                    <a:pt x="4581141" y="124460"/>
                  </a:cubicBezTo>
                  <a:lnTo>
                    <a:pt x="4581141" y="4891789"/>
                  </a:lnTo>
                  <a:cubicBezTo>
                    <a:pt x="4581141" y="4960369"/>
                    <a:pt x="4525260" y="5016250"/>
                    <a:pt x="4456680" y="5016250"/>
                  </a:cubicBez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3078015" y="6464133"/>
            <a:ext cx="4189122" cy="2789974"/>
            <a:chOff x="0" y="0"/>
            <a:chExt cx="4581140" cy="501624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4581141" cy="5016250"/>
            </a:xfrm>
            <a:custGeom>
              <a:avLst/>
              <a:gdLst/>
              <a:ahLst/>
              <a:cxnLst/>
              <a:rect l="l" t="t" r="r" b="b"/>
              <a:pathLst>
                <a:path w="4581141" h="5016250">
                  <a:moveTo>
                    <a:pt x="4456680" y="5016249"/>
                  </a:moveTo>
                  <a:lnTo>
                    <a:pt x="124460" y="5016249"/>
                  </a:lnTo>
                  <a:cubicBezTo>
                    <a:pt x="55880" y="5016249"/>
                    <a:pt x="0" y="4960369"/>
                    <a:pt x="0" y="489178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456680" y="0"/>
                  </a:lnTo>
                  <a:cubicBezTo>
                    <a:pt x="4525260" y="0"/>
                    <a:pt x="4581141" y="55880"/>
                    <a:pt x="4581141" y="124460"/>
                  </a:cubicBezTo>
                  <a:lnTo>
                    <a:pt x="4581141" y="4891789"/>
                  </a:lnTo>
                  <a:cubicBezTo>
                    <a:pt x="4581141" y="4960369"/>
                    <a:pt x="4525260" y="5016250"/>
                    <a:pt x="4456680" y="5016250"/>
                  </a:cubicBez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16" name="Freeform 16"/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7" name="Freeform 17"/>
          <p:cNvSpPr/>
          <p:nvPr/>
        </p:nvSpPr>
        <p:spPr>
          <a:xfrm>
            <a:off x="6915923" y="3093620"/>
            <a:ext cx="4646789" cy="3159817"/>
          </a:xfrm>
          <a:custGeom>
            <a:avLst/>
            <a:gdLst/>
            <a:ahLst/>
            <a:cxnLst/>
            <a:rect l="l" t="t" r="r" b="b"/>
            <a:pathLst>
              <a:path w="4646789" h="3159817">
                <a:moveTo>
                  <a:pt x="0" y="0"/>
                </a:moveTo>
                <a:lnTo>
                  <a:pt x="4646789" y="0"/>
                </a:lnTo>
                <a:lnTo>
                  <a:pt x="4646789" y="3159817"/>
                </a:lnTo>
                <a:lnTo>
                  <a:pt x="0" y="315981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9" name="TextBox 19"/>
          <p:cNvSpPr txBox="1"/>
          <p:nvPr/>
        </p:nvSpPr>
        <p:spPr>
          <a:xfrm>
            <a:off x="13073020" y="6942760"/>
            <a:ext cx="4189123" cy="1641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219"/>
              </a:lnSpc>
            </a:pPr>
            <a:r>
              <a:rPr lang="es-MX" sz="2800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Actuar con legitimidad, transparencia y en consulta con la base comunitaria.</a:t>
            </a:r>
            <a:endParaRPr lang="en-US" sz="2299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8412948" y="6700918"/>
            <a:ext cx="3985220" cy="1641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219"/>
              </a:lnSpc>
            </a:pPr>
            <a:r>
              <a:rPr lang="es-MX" sz="2800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Respetar y cumplir el Reglamento Interno, Estatutos y Código de Ética del MCP-ES.</a:t>
            </a:r>
            <a:endParaRPr lang="en-US" sz="2299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3857802" y="6772383"/>
            <a:ext cx="3838398" cy="16976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219"/>
              </a:lnSpc>
            </a:pPr>
            <a:r>
              <a:rPr lang="es-MX" sz="2800" noProof="0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Informar regularmente al subsector sobre decisiones y avances.</a:t>
            </a:r>
            <a:endParaRPr lang="es-SV" sz="2800" noProof="0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algn="ctr">
              <a:lnSpc>
                <a:spcPts val="4059"/>
              </a:lnSpc>
            </a:pPr>
            <a:endParaRPr lang="en-US" sz="2299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373820" y="6772383"/>
            <a:ext cx="3138722" cy="18515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r>
              <a:rPr lang="es-MX" sz="2800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Asistencia activa a reuniones del Pleno y comités de trabajo.</a:t>
            </a:r>
            <a:endParaRPr lang="en-US" sz="2800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algn="ctr">
              <a:lnSpc>
                <a:spcPts val="1960"/>
              </a:lnSpc>
            </a:pPr>
            <a:endParaRPr lang="en-US" sz="2199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EC038D-40FA-6E54-EC2F-9FBF08CE5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89FA1568-8315-F706-BC91-FB1ADA38BA4F}"/>
              </a:ext>
            </a:extLst>
          </p:cNvPr>
          <p:cNvSpPr/>
          <p:nvPr/>
        </p:nvSpPr>
        <p:spPr>
          <a:xfrm>
            <a:off x="4298809" y="2765651"/>
            <a:ext cx="12727941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7E87019A-7450-76BA-A5AE-262870ED972A}"/>
              </a:ext>
            </a:extLst>
          </p:cNvPr>
          <p:cNvSpPr/>
          <p:nvPr/>
        </p:nvSpPr>
        <p:spPr>
          <a:xfrm>
            <a:off x="3227856" y="8020779"/>
            <a:ext cx="1379889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F791334E-8A87-419F-08DC-EF78A9C1A91D}"/>
              </a:ext>
            </a:extLst>
          </p:cNvPr>
          <p:cNvSpPr/>
          <p:nvPr/>
        </p:nvSpPr>
        <p:spPr>
          <a:xfrm flipV="1">
            <a:off x="17026750" y="3421678"/>
            <a:ext cx="0" cy="4192733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B4EC960-C9F2-27B5-A498-D4DCD9C17195}"/>
              </a:ext>
            </a:extLst>
          </p:cNvPr>
          <p:cNvSpPr txBox="1"/>
          <p:nvPr/>
        </p:nvSpPr>
        <p:spPr>
          <a:xfrm>
            <a:off x="1524000" y="3937460"/>
            <a:ext cx="14452374" cy="33975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2136" lvl="1" algn="ctr">
              <a:lnSpc>
                <a:spcPts val="4826"/>
              </a:lnSpc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Se invita a las organizaciones del subsector HSH-Trans a acompañar este proceso, garantizar la participación activa, y fortalecer la gobernanza comunitaria dentro del MCP-ES. La elección del suplente será un paso clave para consolidar la representatividad y el compromiso del sector.</a:t>
            </a: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algn="l">
              <a:lnSpc>
                <a:spcPts val="216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845B0256-7C4F-0443-47D7-6E428CC68CCD}"/>
              </a:ext>
            </a:extLst>
          </p:cNvPr>
          <p:cNvSpPr txBox="1"/>
          <p:nvPr/>
        </p:nvSpPr>
        <p:spPr>
          <a:xfrm>
            <a:off x="5614377" y="754915"/>
            <a:ext cx="7859486" cy="5642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57"/>
              </a:lnSpc>
            </a:pPr>
            <a:r>
              <a:rPr lang="es-MX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Invitación a la Acción</a:t>
            </a: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1A6FEDF6-72BC-5316-3E63-1B94A8DBF508}"/>
              </a:ext>
            </a:extLst>
          </p:cNvPr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3104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498097"/>
            <a:ext cx="4675012" cy="1149574"/>
            <a:chOff x="0" y="0"/>
            <a:chExt cx="986431" cy="24256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0" y="9712837"/>
            <a:ext cx="4669941" cy="1148327"/>
            <a:chOff x="0" y="0"/>
            <a:chExt cx="986431" cy="24256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846830" y="-498097"/>
            <a:ext cx="4092791" cy="1149574"/>
            <a:chOff x="0" y="0"/>
            <a:chExt cx="863582" cy="24256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842658" y="9712837"/>
            <a:ext cx="4088351" cy="1148327"/>
            <a:chOff x="0" y="0"/>
            <a:chExt cx="863582" cy="242561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111439" y="-498097"/>
            <a:ext cx="3760329" cy="1149574"/>
            <a:chOff x="0" y="0"/>
            <a:chExt cx="793433" cy="242561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7103726" y="9712837"/>
            <a:ext cx="3756250" cy="1148327"/>
            <a:chOff x="0" y="0"/>
            <a:chExt cx="793433" cy="242561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0043587" y="-498097"/>
            <a:ext cx="3648841" cy="1149574"/>
            <a:chOff x="0" y="0"/>
            <a:chExt cx="769908" cy="242561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10032693" y="9712837"/>
            <a:ext cx="3644883" cy="1148327"/>
            <a:chOff x="0" y="0"/>
            <a:chExt cx="769908" cy="242561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2864246" y="-498097"/>
            <a:ext cx="5443613" cy="1149574"/>
            <a:chOff x="0" y="0"/>
            <a:chExt cx="1148607" cy="242561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12850292" y="9712837"/>
            <a:ext cx="5437708" cy="1148327"/>
            <a:chOff x="0" y="0"/>
            <a:chExt cx="1148607" cy="242561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sp>
        <p:nvSpPr>
          <p:cNvPr id="32" name="Freeform 32"/>
          <p:cNvSpPr/>
          <p:nvPr/>
        </p:nvSpPr>
        <p:spPr>
          <a:xfrm>
            <a:off x="200000" y="862892"/>
            <a:ext cx="2650828" cy="906804"/>
          </a:xfrm>
          <a:custGeom>
            <a:avLst/>
            <a:gdLst/>
            <a:ahLst/>
            <a:cxnLst/>
            <a:rect l="l" t="t" r="r" b="b"/>
            <a:pathLst>
              <a:path w="2650828" h="906804">
                <a:moveTo>
                  <a:pt x="0" y="0"/>
                </a:moveTo>
                <a:lnTo>
                  <a:pt x="2650827" y="0"/>
                </a:lnTo>
                <a:lnTo>
                  <a:pt x="2650827" y="906804"/>
                </a:lnTo>
                <a:lnTo>
                  <a:pt x="0" y="906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33" name="Group 33"/>
          <p:cNvGrpSpPr/>
          <p:nvPr/>
        </p:nvGrpSpPr>
        <p:grpSpPr>
          <a:xfrm>
            <a:off x="12850292" y="-604296"/>
            <a:ext cx="5437708" cy="1148327"/>
            <a:chOff x="0" y="0"/>
            <a:chExt cx="1148607" cy="242561"/>
          </a:xfrm>
        </p:grpSpPr>
        <p:sp>
          <p:nvSpPr>
            <p:cNvPr id="34" name="Freeform 34"/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sp>
        <p:nvSpPr>
          <p:cNvPr id="37" name="TextBox 6">
            <a:extLst>
              <a:ext uri="{FF2B5EF4-FFF2-40B4-BE49-F238E27FC236}">
                <a16:creationId xmlns:a16="http://schemas.microsoft.com/office/drawing/2014/main" id="{6493BC16-F48B-0052-93C5-F374594D23FB}"/>
              </a:ext>
            </a:extLst>
          </p:cNvPr>
          <p:cNvSpPr txBox="1"/>
          <p:nvPr/>
        </p:nvSpPr>
        <p:spPr>
          <a:xfrm>
            <a:off x="3200400" y="2171700"/>
            <a:ext cx="14325600" cy="12413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SV" sz="4400" dirty="0">
                <a:latin typeface="Arial Black" panose="020B0A04020102020204" pitchFamily="34" charset="0"/>
              </a:rPr>
              <a:t>Espacio para preguntas y/o comentarios</a:t>
            </a:r>
          </a:p>
          <a:p>
            <a:pPr algn="ctr">
              <a:lnSpc>
                <a:spcPts val="4357"/>
              </a:lnSpc>
            </a:pP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38" name="Imagen 37">
            <a:extLst>
              <a:ext uri="{FF2B5EF4-FFF2-40B4-BE49-F238E27FC236}">
                <a16:creationId xmlns:a16="http://schemas.microsoft.com/office/drawing/2014/main" id="{067467D0-5D73-0775-CEB5-0C55017B77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6500"/>
          <a:stretch/>
        </p:blipFill>
        <p:spPr>
          <a:xfrm>
            <a:off x="4579085" y="2858061"/>
            <a:ext cx="11277600" cy="464962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29A24-3C14-026F-16C0-C1885F5A2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4BDDCE2-A58C-17B7-148B-4AB58749074E}"/>
              </a:ext>
            </a:extLst>
          </p:cNvPr>
          <p:cNvGrpSpPr/>
          <p:nvPr/>
        </p:nvGrpSpPr>
        <p:grpSpPr>
          <a:xfrm>
            <a:off x="0" y="-498097"/>
            <a:ext cx="4675012" cy="1149574"/>
            <a:chOff x="0" y="0"/>
            <a:chExt cx="986431" cy="24256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193A34E-D231-1283-079E-D400BD9254E0}"/>
                </a:ext>
              </a:extLst>
            </p:cNvPr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50C0C39-A1E9-2ED1-59EE-76DD70F79FF5}"/>
                </a:ext>
              </a:extLst>
            </p:cNvPr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1C755BCD-FF81-922B-76E7-4BCB5AFA9B0A}"/>
              </a:ext>
            </a:extLst>
          </p:cNvPr>
          <p:cNvGrpSpPr/>
          <p:nvPr/>
        </p:nvGrpSpPr>
        <p:grpSpPr>
          <a:xfrm>
            <a:off x="0" y="9712837"/>
            <a:ext cx="4669941" cy="1148327"/>
            <a:chOff x="0" y="0"/>
            <a:chExt cx="986431" cy="242561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8C7257D-A234-4A3C-6C09-067FC2E62FDF}"/>
                </a:ext>
              </a:extLst>
            </p:cNvPr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5535C608-ED98-A09E-213C-C11448A371C5}"/>
                </a:ext>
              </a:extLst>
            </p:cNvPr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DA7C7581-84CC-150D-7224-4A974BE7485F}"/>
              </a:ext>
            </a:extLst>
          </p:cNvPr>
          <p:cNvGrpSpPr/>
          <p:nvPr/>
        </p:nvGrpSpPr>
        <p:grpSpPr>
          <a:xfrm>
            <a:off x="3846830" y="-498097"/>
            <a:ext cx="4092791" cy="1149574"/>
            <a:chOff x="0" y="0"/>
            <a:chExt cx="863582" cy="242561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FB540DB0-29B9-3302-E64B-3B89519E0271}"/>
                </a:ext>
              </a:extLst>
            </p:cNvPr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6431328D-4875-0EA3-BB1A-E9E6E5457DCA}"/>
                </a:ext>
              </a:extLst>
            </p:cNvPr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F71BF22C-FF19-BE5F-050D-DFB7285AE9EA}"/>
              </a:ext>
            </a:extLst>
          </p:cNvPr>
          <p:cNvGrpSpPr/>
          <p:nvPr/>
        </p:nvGrpSpPr>
        <p:grpSpPr>
          <a:xfrm>
            <a:off x="3842658" y="9712837"/>
            <a:ext cx="4088351" cy="1148327"/>
            <a:chOff x="0" y="0"/>
            <a:chExt cx="863582" cy="242561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1DEBE874-9714-BD07-0EFF-8D20B5ED1178}"/>
                </a:ext>
              </a:extLst>
            </p:cNvPr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A2FE5C8C-5E65-9A51-0479-9FDF7511CA45}"/>
                </a:ext>
              </a:extLst>
            </p:cNvPr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996B9CE4-87E2-7430-E658-623738508BF0}"/>
              </a:ext>
            </a:extLst>
          </p:cNvPr>
          <p:cNvGrpSpPr/>
          <p:nvPr/>
        </p:nvGrpSpPr>
        <p:grpSpPr>
          <a:xfrm>
            <a:off x="7111439" y="-498097"/>
            <a:ext cx="3760329" cy="1149574"/>
            <a:chOff x="0" y="0"/>
            <a:chExt cx="793433" cy="242561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080779E3-D01A-B0B1-0C6A-8DD0B645C841}"/>
                </a:ext>
              </a:extLst>
            </p:cNvPr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>
              <a:extLst>
                <a:ext uri="{FF2B5EF4-FFF2-40B4-BE49-F238E27FC236}">
                  <a16:creationId xmlns:a16="http://schemas.microsoft.com/office/drawing/2014/main" id="{CA083136-A6F4-66C4-E0E4-EAFE2B897DA4}"/>
                </a:ext>
              </a:extLst>
            </p:cNvPr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7" name="Group 17">
            <a:extLst>
              <a:ext uri="{FF2B5EF4-FFF2-40B4-BE49-F238E27FC236}">
                <a16:creationId xmlns:a16="http://schemas.microsoft.com/office/drawing/2014/main" id="{53C595C8-D317-7027-DE16-58EC24921922}"/>
              </a:ext>
            </a:extLst>
          </p:cNvPr>
          <p:cNvGrpSpPr/>
          <p:nvPr/>
        </p:nvGrpSpPr>
        <p:grpSpPr>
          <a:xfrm>
            <a:off x="7103726" y="9712837"/>
            <a:ext cx="3756250" cy="1148327"/>
            <a:chOff x="0" y="0"/>
            <a:chExt cx="793433" cy="242561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8D5A46FA-C7F4-1A6D-F4EC-42D1CBBDC4E8}"/>
                </a:ext>
              </a:extLst>
            </p:cNvPr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>
              <a:extLst>
                <a:ext uri="{FF2B5EF4-FFF2-40B4-BE49-F238E27FC236}">
                  <a16:creationId xmlns:a16="http://schemas.microsoft.com/office/drawing/2014/main" id="{1B227462-1F61-D041-ECA3-BE2E1BFF598C}"/>
                </a:ext>
              </a:extLst>
            </p:cNvPr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0" name="Group 20">
            <a:extLst>
              <a:ext uri="{FF2B5EF4-FFF2-40B4-BE49-F238E27FC236}">
                <a16:creationId xmlns:a16="http://schemas.microsoft.com/office/drawing/2014/main" id="{CCE5EF0A-41F4-6BFF-3CF5-B05589900C1E}"/>
              </a:ext>
            </a:extLst>
          </p:cNvPr>
          <p:cNvGrpSpPr/>
          <p:nvPr/>
        </p:nvGrpSpPr>
        <p:grpSpPr>
          <a:xfrm>
            <a:off x="10043587" y="-498097"/>
            <a:ext cx="3648841" cy="1149574"/>
            <a:chOff x="0" y="0"/>
            <a:chExt cx="769908" cy="242561"/>
          </a:xfrm>
        </p:grpSpPr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24D777A0-BBED-4907-C70D-9870AF1380EB}"/>
                </a:ext>
              </a:extLst>
            </p:cNvPr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2" name="TextBox 22">
              <a:extLst>
                <a:ext uri="{FF2B5EF4-FFF2-40B4-BE49-F238E27FC236}">
                  <a16:creationId xmlns:a16="http://schemas.microsoft.com/office/drawing/2014/main" id="{06243183-A8AE-C580-66C4-22C71CA9F057}"/>
                </a:ext>
              </a:extLst>
            </p:cNvPr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3" name="Group 23">
            <a:extLst>
              <a:ext uri="{FF2B5EF4-FFF2-40B4-BE49-F238E27FC236}">
                <a16:creationId xmlns:a16="http://schemas.microsoft.com/office/drawing/2014/main" id="{03639089-4BA4-826B-F42F-13388B82E4E9}"/>
              </a:ext>
            </a:extLst>
          </p:cNvPr>
          <p:cNvGrpSpPr/>
          <p:nvPr/>
        </p:nvGrpSpPr>
        <p:grpSpPr>
          <a:xfrm>
            <a:off x="10032693" y="9712837"/>
            <a:ext cx="3644883" cy="1148327"/>
            <a:chOff x="0" y="0"/>
            <a:chExt cx="769908" cy="242561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269F6F42-2CDE-C3E8-CD09-9D1AD30B28CB}"/>
                </a:ext>
              </a:extLst>
            </p:cNvPr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5" name="TextBox 25">
              <a:extLst>
                <a:ext uri="{FF2B5EF4-FFF2-40B4-BE49-F238E27FC236}">
                  <a16:creationId xmlns:a16="http://schemas.microsoft.com/office/drawing/2014/main" id="{F6A5834F-9C74-054C-BCB4-5641AA38940E}"/>
                </a:ext>
              </a:extLst>
            </p:cNvPr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6" name="Group 26">
            <a:extLst>
              <a:ext uri="{FF2B5EF4-FFF2-40B4-BE49-F238E27FC236}">
                <a16:creationId xmlns:a16="http://schemas.microsoft.com/office/drawing/2014/main" id="{8555FD9D-0CE1-2006-44B4-2EABFF005C1C}"/>
              </a:ext>
            </a:extLst>
          </p:cNvPr>
          <p:cNvGrpSpPr/>
          <p:nvPr/>
        </p:nvGrpSpPr>
        <p:grpSpPr>
          <a:xfrm>
            <a:off x="12864246" y="-498097"/>
            <a:ext cx="5443613" cy="1149574"/>
            <a:chOff x="0" y="0"/>
            <a:chExt cx="1148607" cy="242561"/>
          </a:xfrm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7556CF18-172A-C1B8-21FA-F5229B9A6BFD}"/>
                </a:ext>
              </a:extLst>
            </p:cNvPr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8" name="TextBox 28">
              <a:extLst>
                <a:ext uri="{FF2B5EF4-FFF2-40B4-BE49-F238E27FC236}">
                  <a16:creationId xmlns:a16="http://schemas.microsoft.com/office/drawing/2014/main" id="{9A93449C-9A5F-1886-C343-E83899B64A7B}"/>
                </a:ext>
              </a:extLst>
            </p:cNvPr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9" name="Group 29">
            <a:extLst>
              <a:ext uri="{FF2B5EF4-FFF2-40B4-BE49-F238E27FC236}">
                <a16:creationId xmlns:a16="http://schemas.microsoft.com/office/drawing/2014/main" id="{E12919F0-5F3B-E0F1-2299-AF257DBCDBC4}"/>
              </a:ext>
            </a:extLst>
          </p:cNvPr>
          <p:cNvGrpSpPr/>
          <p:nvPr/>
        </p:nvGrpSpPr>
        <p:grpSpPr>
          <a:xfrm>
            <a:off x="12850292" y="9712837"/>
            <a:ext cx="5437708" cy="1148327"/>
            <a:chOff x="0" y="0"/>
            <a:chExt cx="1148607" cy="242561"/>
          </a:xfrm>
        </p:grpSpPr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A666CF05-998B-286F-8305-0F1FA6BFF72C}"/>
                </a:ext>
              </a:extLst>
            </p:cNvPr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31" name="TextBox 31">
              <a:extLst>
                <a:ext uri="{FF2B5EF4-FFF2-40B4-BE49-F238E27FC236}">
                  <a16:creationId xmlns:a16="http://schemas.microsoft.com/office/drawing/2014/main" id="{FE1FBD4C-300F-25B8-C923-2DD416E3FD75}"/>
                </a:ext>
              </a:extLst>
            </p:cNvPr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sp>
        <p:nvSpPr>
          <p:cNvPr id="32" name="Freeform 32">
            <a:extLst>
              <a:ext uri="{FF2B5EF4-FFF2-40B4-BE49-F238E27FC236}">
                <a16:creationId xmlns:a16="http://schemas.microsoft.com/office/drawing/2014/main" id="{23A010CA-EC5E-5D92-CF8A-871AF6822AB5}"/>
              </a:ext>
            </a:extLst>
          </p:cNvPr>
          <p:cNvSpPr/>
          <p:nvPr/>
        </p:nvSpPr>
        <p:spPr>
          <a:xfrm>
            <a:off x="200000" y="862892"/>
            <a:ext cx="2650828" cy="906804"/>
          </a:xfrm>
          <a:custGeom>
            <a:avLst/>
            <a:gdLst/>
            <a:ahLst/>
            <a:cxnLst/>
            <a:rect l="l" t="t" r="r" b="b"/>
            <a:pathLst>
              <a:path w="2650828" h="906804">
                <a:moveTo>
                  <a:pt x="0" y="0"/>
                </a:moveTo>
                <a:lnTo>
                  <a:pt x="2650827" y="0"/>
                </a:lnTo>
                <a:lnTo>
                  <a:pt x="2650827" y="906804"/>
                </a:lnTo>
                <a:lnTo>
                  <a:pt x="0" y="906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33" name="Group 33">
            <a:extLst>
              <a:ext uri="{FF2B5EF4-FFF2-40B4-BE49-F238E27FC236}">
                <a16:creationId xmlns:a16="http://schemas.microsoft.com/office/drawing/2014/main" id="{6549C5BE-F669-D194-9738-A4714CFF0493}"/>
              </a:ext>
            </a:extLst>
          </p:cNvPr>
          <p:cNvGrpSpPr/>
          <p:nvPr/>
        </p:nvGrpSpPr>
        <p:grpSpPr>
          <a:xfrm>
            <a:off x="12850292" y="-604296"/>
            <a:ext cx="5437708" cy="1148327"/>
            <a:chOff x="0" y="0"/>
            <a:chExt cx="1148607" cy="242561"/>
          </a:xfrm>
        </p:grpSpPr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14C1A8F7-12BE-7F04-90F8-D8807900F801}"/>
                </a:ext>
              </a:extLst>
            </p:cNvPr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35" name="TextBox 35">
              <a:extLst>
                <a:ext uri="{FF2B5EF4-FFF2-40B4-BE49-F238E27FC236}">
                  <a16:creationId xmlns:a16="http://schemas.microsoft.com/office/drawing/2014/main" id="{BBE8A2B0-78D5-0716-EDD0-971CF5DEFB76}"/>
                </a:ext>
              </a:extLst>
            </p:cNvPr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sp>
        <p:nvSpPr>
          <p:cNvPr id="36" name="Freeform 36">
            <a:extLst>
              <a:ext uri="{FF2B5EF4-FFF2-40B4-BE49-F238E27FC236}">
                <a16:creationId xmlns:a16="http://schemas.microsoft.com/office/drawing/2014/main" id="{778221A3-B55D-D7D8-602D-39B9D510E501}"/>
              </a:ext>
            </a:extLst>
          </p:cNvPr>
          <p:cNvSpPr/>
          <p:nvPr/>
        </p:nvSpPr>
        <p:spPr>
          <a:xfrm>
            <a:off x="3559167" y="3126991"/>
            <a:ext cx="12968840" cy="5093272"/>
          </a:xfrm>
          <a:custGeom>
            <a:avLst/>
            <a:gdLst/>
            <a:ahLst/>
            <a:cxnLst/>
            <a:rect l="l" t="t" r="r" b="b"/>
            <a:pathLst>
              <a:path w="12968840" h="5093272">
                <a:moveTo>
                  <a:pt x="0" y="0"/>
                </a:moveTo>
                <a:lnTo>
                  <a:pt x="12968839" y="0"/>
                </a:lnTo>
                <a:lnTo>
                  <a:pt x="12968839" y="5093272"/>
                </a:lnTo>
                <a:lnTo>
                  <a:pt x="0" y="50932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22060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431</Words>
  <Application>Microsoft Office PowerPoint</Application>
  <PresentationFormat>Personalizado</PresentationFormat>
  <Paragraphs>38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Symbol</vt:lpstr>
      <vt:lpstr>Open Sans</vt:lpstr>
      <vt:lpstr>Arial Black</vt:lpstr>
      <vt:lpstr>Arial</vt:lpstr>
      <vt:lpstr>Calibri</vt:lpstr>
      <vt:lpstr>Questrial</vt:lpstr>
      <vt:lpstr>Aptos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Gráficos sencillos para empresas</dc:title>
  <dc:creator>María Eugenia Ochoa Valencia</dc:creator>
  <cp:lastModifiedBy>Administración y Comunicaciones MCP</cp:lastModifiedBy>
  <cp:revision>3</cp:revision>
  <dcterms:created xsi:type="dcterms:W3CDTF">2006-08-16T00:00:00Z</dcterms:created>
  <dcterms:modified xsi:type="dcterms:W3CDTF">2025-05-12T16:35:22Z</dcterms:modified>
  <dc:identifier>DAGkVh86MYQ</dc:identifier>
</cp:coreProperties>
</file>