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65" r:id="rId8"/>
    <p:sldId id="266" r:id="rId9"/>
    <p:sldId id="261" r:id="rId10"/>
    <p:sldId id="262" r:id="rId11"/>
    <p:sldId id="267" r:id="rId12"/>
    <p:sldId id="263" r:id="rId13"/>
    <p:sldId id="264" r:id="rId14"/>
  </p:sldIdLst>
  <p:sldSz cx="18288000" cy="10287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806030504020204" charset="0"/>
      <p:regular r:id="rId20"/>
    </p:embeddedFont>
    <p:embeddedFont>
      <p:font typeface="Open Sans Light" panose="020B0306030504020204" pitchFamily="34" charset="0"/>
      <p:regular r:id="rId21"/>
      <p:italic r:id="rId22"/>
    </p:embeddedFont>
    <p:embeddedFont>
      <p:font typeface="Open Sans Light Italics" panose="020B0604020202020204" charset="0"/>
      <p:regular r:id="rId23"/>
    </p:embeddedFont>
    <p:embeddedFont>
      <p:font typeface="Poppins Ultra-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BAC2C-909E-4D47-AF40-A3BBEE562A7F}" type="datetimeFigureOut">
              <a:rPr lang="es-SV" smtClean="0"/>
              <a:t>23/4/2025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779E4-5E92-469D-AD3C-026C8CFEFF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8454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12FF8-D16F-D36D-0A82-E3AB64576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7062AC3-A5F3-B9D9-7165-038E850B8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551A40-1902-762B-883A-9EC89A8BF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C87279-0D0A-6F5C-6083-16028F96E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779E4-5E92-469D-AD3C-026C8CFEFF34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526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779E4-5E92-469D-AD3C-026C8CFEFF34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16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17193" y="2082617"/>
            <a:ext cx="7071608" cy="7035298"/>
            <a:chOff x="0" y="0"/>
            <a:chExt cx="4640128" cy="4616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0072" cy="4616196"/>
            </a:xfrm>
            <a:custGeom>
              <a:avLst/>
              <a:gdLst/>
              <a:ahLst/>
              <a:cxnLst/>
              <a:rect l="l" t="t" r="r" b="b"/>
              <a:pathLst>
                <a:path w="4640072" h="4616196">
                  <a:moveTo>
                    <a:pt x="1615948" y="3023616"/>
                  </a:moveTo>
                  <a:cubicBezTo>
                    <a:pt x="1846834" y="3277489"/>
                    <a:pt x="1846834" y="3669919"/>
                    <a:pt x="1615948" y="3923792"/>
                  </a:cubicBezTo>
                  <a:cubicBezTo>
                    <a:pt x="2331593" y="4616196"/>
                    <a:pt x="2331593" y="4616196"/>
                    <a:pt x="2331593" y="4616196"/>
                  </a:cubicBezTo>
                  <a:cubicBezTo>
                    <a:pt x="3162681" y="3785235"/>
                    <a:pt x="3162681" y="3785235"/>
                    <a:pt x="3162681" y="3785235"/>
                  </a:cubicBezTo>
                  <a:cubicBezTo>
                    <a:pt x="3185795" y="3831336"/>
                    <a:pt x="3208909" y="3877564"/>
                    <a:pt x="3255010" y="3923665"/>
                  </a:cubicBezTo>
                  <a:cubicBezTo>
                    <a:pt x="3439668" y="4108323"/>
                    <a:pt x="3739769" y="4108323"/>
                    <a:pt x="3924427" y="3923665"/>
                  </a:cubicBezTo>
                  <a:cubicBezTo>
                    <a:pt x="4132199" y="3715893"/>
                    <a:pt x="4132199" y="3415919"/>
                    <a:pt x="3924427" y="3231261"/>
                  </a:cubicBezTo>
                  <a:cubicBezTo>
                    <a:pt x="3901313" y="3185160"/>
                    <a:pt x="3855212" y="3162046"/>
                    <a:pt x="3808984" y="3138932"/>
                  </a:cubicBezTo>
                  <a:cubicBezTo>
                    <a:pt x="4640072" y="2307971"/>
                    <a:pt x="4640072" y="2307971"/>
                    <a:pt x="4640072" y="2307971"/>
                  </a:cubicBezTo>
                  <a:cubicBezTo>
                    <a:pt x="3808984" y="1500124"/>
                    <a:pt x="3808984" y="1500124"/>
                    <a:pt x="3808984" y="1500124"/>
                  </a:cubicBezTo>
                  <a:cubicBezTo>
                    <a:pt x="3832098" y="1477010"/>
                    <a:pt x="3855212" y="1454023"/>
                    <a:pt x="3901313" y="1430909"/>
                  </a:cubicBezTo>
                  <a:cubicBezTo>
                    <a:pt x="4085971" y="1223137"/>
                    <a:pt x="4085971" y="923163"/>
                    <a:pt x="3901313" y="738505"/>
                  </a:cubicBezTo>
                  <a:cubicBezTo>
                    <a:pt x="3693541" y="553847"/>
                    <a:pt x="3393440" y="553847"/>
                    <a:pt x="3208782" y="738505"/>
                  </a:cubicBezTo>
                  <a:cubicBezTo>
                    <a:pt x="3185668" y="761619"/>
                    <a:pt x="3162554" y="807720"/>
                    <a:pt x="3139567" y="830834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1615948" y="669417"/>
                    <a:pt x="1615948" y="669417"/>
                    <a:pt x="1615948" y="669417"/>
                  </a:cubicBezTo>
                  <a:cubicBezTo>
                    <a:pt x="1846834" y="923290"/>
                    <a:pt x="1846834" y="1338834"/>
                    <a:pt x="1615948" y="1592707"/>
                  </a:cubicBezTo>
                  <a:cubicBezTo>
                    <a:pt x="1361948" y="1823466"/>
                    <a:pt x="946531" y="1823466"/>
                    <a:pt x="692531" y="1592707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715645" y="3023616"/>
                    <a:pt x="715645" y="3023616"/>
                    <a:pt x="715645" y="3023616"/>
                  </a:cubicBezTo>
                  <a:cubicBezTo>
                    <a:pt x="969645" y="2769743"/>
                    <a:pt x="1362075" y="2769743"/>
                    <a:pt x="1615948" y="3023616"/>
                  </a:cubicBezTo>
                  <a:close/>
                </a:path>
              </a:pathLst>
            </a:custGeom>
            <a:solidFill>
              <a:srgbClr val="A1E44D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654177" y="5741104"/>
            <a:ext cx="7105717" cy="7105717"/>
            <a:chOff x="0" y="0"/>
            <a:chExt cx="4662509" cy="46625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62424" cy="4662678"/>
            </a:xfrm>
            <a:custGeom>
              <a:avLst/>
              <a:gdLst/>
              <a:ahLst/>
              <a:cxnLst/>
              <a:rect l="l" t="t" r="r" b="b"/>
              <a:pathLst>
                <a:path w="4662424" h="4662678">
                  <a:moveTo>
                    <a:pt x="1407922" y="3947033"/>
                  </a:moveTo>
                  <a:cubicBezTo>
                    <a:pt x="1454023" y="3900932"/>
                    <a:pt x="1477137" y="3854704"/>
                    <a:pt x="1500251" y="3808603"/>
                  </a:cubicBezTo>
                  <a:cubicBezTo>
                    <a:pt x="2331212" y="4662678"/>
                    <a:pt x="2331212" y="4662678"/>
                    <a:pt x="2331212" y="4662678"/>
                  </a:cubicBezTo>
                  <a:cubicBezTo>
                    <a:pt x="3046730" y="3947160"/>
                    <a:pt x="3046730" y="3947160"/>
                    <a:pt x="3046730" y="3947160"/>
                  </a:cubicBezTo>
                  <a:cubicBezTo>
                    <a:pt x="2792857" y="3693287"/>
                    <a:pt x="2792857" y="3277743"/>
                    <a:pt x="3046730" y="3046984"/>
                  </a:cubicBezTo>
                  <a:cubicBezTo>
                    <a:pt x="3300603" y="2793111"/>
                    <a:pt x="3693033" y="2793111"/>
                    <a:pt x="3946906" y="3046984"/>
                  </a:cubicBezTo>
                  <a:cubicBezTo>
                    <a:pt x="4662424" y="2331466"/>
                    <a:pt x="4662424" y="2331466"/>
                    <a:pt x="4662424" y="2331466"/>
                  </a:cubicBezTo>
                  <a:cubicBezTo>
                    <a:pt x="3831463" y="1500505"/>
                    <a:pt x="3831463" y="1500505"/>
                    <a:pt x="3831463" y="1500505"/>
                  </a:cubicBezTo>
                  <a:cubicBezTo>
                    <a:pt x="3854577" y="1477391"/>
                    <a:pt x="3900678" y="1454404"/>
                    <a:pt x="3923792" y="1431290"/>
                  </a:cubicBezTo>
                  <a:cubicBezTo>
                    <a:pt x="4108450" y="1223518"/>
                    <a:pt x="4108450" y="923544"/>
                    <a:pt x="3923792" y="738886"/>
                  </a:cubicBezTo>
                  <a:cubicBezTo>
                    <a:pt x="3739134" y="554228"/>
                    <a:pt x="3439033" y="554228"/>
                    <a:pt x="3254375" y="738886"/>
                  </a:cubicBezTo>
                  <a:cubicBezTo>
                    <a:pt x="3231261" y="762000"/>
                    <a:pt x="3185160" y="808101"/>
                    <a:pt x="3162046" y="854329"/>
                  </a:cubicBezTo>
                  <a:cubicBezTo>
                    <a:pt x="2331212" y="0"/>
                    <a:pt x="2331212" y="0"/>
                    <a:pt x="2331212" y="0"/>
                  </a:cubicBezTo>
                  <a:cubicBezTo>
                    <a:pt x="1638808" y="715518"/>
                    <a:pt x="1638808" y="715518"/>
                    <a:pt x="1638808" y="715518"/>
                  </a:cubicBezTo>
                  <a:cubicBezTo>
                    <a:pt x="1869567" y="946277"/>
                    <a:pt x="1869567" y="1361821"/>
                    <a:pt x="1615694" y="1615694"/>
                  </a:cubicBezTo>
                  <a:cubicBezTo>
                    <a:pt x="1361821" y="1846453"/>
                    <a:pt x="969391" y="1846453"/>
                    <a:pt x="715518" y="1615694"/>
                  </a:cubicBezTo>
                  <a:cubicBezTo>
                    <a:pt x="0" y="2331212"/>
                    <a:pt x="0" y="2331212"/>
                    <a:pt x="0" y="2331212"/>
                  </a:cubicBezTo>
                  <a:cubicBezTo>
                    <a:pt x="854075" y="3185287"/>
                    <a:pt x="854075" y="3185287"/>
                    <a:pt x="854075" y="3185287"/>
                  </a:cubicBezTo>
                  <a:cubicBezTo>
                    <a:pt x="807974" y="3185287"/>
                    <a:pt x="761746" y="3231388"/>
                    <a:pt x="738632" y="3254502"/>
                  </a:cubicBezTo>
                  <a:cubicBezTo>
                    <a:pt x="530860" y="3462274"/>
                    <a:pt x="530860" y="3762248"/>
                    <a:pt x="738632" y="3946906"/>
                  </a:cubicBezTo>
                  <a:cubicBezTo>
                    <a:pt x="923290" y="4131564"/>
                    <a:pt x="1223391" y="4131564"/>
                    <a:pt x="1408049" y="3946906"/>
                  </a:cubicBezTo>
                  <a:close/>
                </a:path>
              </a:pathLst>
            </a:custGeom>
            <a:solidFill>
              <a:srgbClr val="E94B27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688287" y="-1645739"/>
            <a:ext cx="7071608" cy="7071608"/>
            <a:chOff x="0" y="0"/>
            <a:chExt cx="4640128" cy="4640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40072" cy="4640072"/>
            </a:xfrm>
            <a:custGeom>
              <a:avLst/>
              <a:gdLst/>
              <a:ahLst/>
              <a:cxnLst/>
              <a:rect l="l" t="t" r="r" b="b"/>
              <a:pathLst>
                <a:path w="4640072" h="4640072">
                  <a:moveTo>
                    <a:pt x="1592834" y="3047238"/>
                  </a:moveTo>
                  <a:cubicBezTo>
                    <a:pt x="1846834" y="3278124"/>
                    <a:pt x="1846834" y="3693668"/>
                    <a:pt x="1615948" y="3947541"/>
                  </a:cubicBezTo>
                  <a:cubicBezTo>
                    <a:pt x="2331593" y="4640072"/>
                    <a:pt x="2331593" y="4640072"/>
                    <a:pt x="2331593" y="4640072"/>
                  </a:cubicBezTo>
                  <a:cubicBezTo>
                    <a:pt x="3162681" y="3808984"/>
                    <a:pt x="3162681" y="3808984"/>
                    <a:pt x="3162681" y="3808984"/>
                  </a:cubicBezTo>
                  <a:cubicBezTo>
                    <a:pt x="3185795" y="3832098"/>
                    <a:pt x="3208909" y="3878199"/>
                    <a:pt x="3231896" y="3901313"/>
                  </a:cubicBezTo>
                  <a:cubicBezTo>
                    <a:pt x="3439668" y="4085971"/>
                    <a:pt x="3739769" y="4085971"/>
                    <a:pt x="3924427" y="3901313"/>
                  </a:cubicBezTo>
                  <a:cubicBezTo>
                    <a:pt x="4109085" y="3716655"/>
                    <a:pt x="4109085" y="3416554"/>
                    <a:pt x="3924427" y="3231896"/>
                  </a:cubicBezTo>
                  <a:cubicBezTo>
                    <a:pt x="3901313" y="3185668"/>
                    <a:pt x="3855212" y="3162681"/>
                    <a:pt x="3808984" y="3139567"/>
                  </a:cubicBezTo>
                  <a:cubicBezTo>
                    <a:pt x="4640072" y="2331593"/>
                    <a:pt x="4640072" y="2331593"/>
                    <a:pt x="4640072" y="2331593"/>
                  </a:cubicBezTo>
                  <a:cubicBezTo>
                    <a:pt x="3808984" y="1500505"/>
                    <a:pt x="3808984" y="1500505"/>
                    <a:pt x="3808984" y="1500505"/>
                  </a:cubicBezTo>
                  <a:cubicBezTo>
                    <a:pt x="3832098" y="1477391"/>
                    <a:pt x="3855212" y="1454277"/>
                    <a:pt x="3901313" y="1431290"/>
                  </a:cubicBezTo>
                  <a:cubicBezTo>
                    <a:pt x="4085971" y="1246632"/>
                    <a:pt x="4085971" y="946531"/>
                    <a:pt x="3901313" y="761873"/>
                  </a:cubicBezTo>
                  <a:cubicBezTo>
                    <a:pt x="3693541" y="577215"/>
                    <a:pt x="3393440" y="577215"/>
                    <a:pt x="3208782" y="761873"/>
                  </a:cubicBezTo>
                  <a:cubicBezTo>
                    <a:pt x="3185668" y="784987"/>
                    <a:pt x="3162554" y="808101"/>
                    <a:pt x="3139567" y="831088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0" y="2308479"/>
                    <a:pt x="0" y="2308479"/>
                    <a:pt x="0" y="2308479"/>
                  </a:cubicBezTo>
                  <a:cubicBezTo>
                    <a:pt x="715645" y="3024124"/>
                    <a:pt x="715645" y="3024124"/>
                    <a:pt x="715645" y="3024124"/>
                  </a:cubicBezTo>
                  <a:cubicBezTo>
                    <a:pt x="969645" y="2793238"/>
                    <a:pt x="1362075" y="2793238"/>
                    <a:pt x="1592834" y="3047238"/>
                  </a:cubicBez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29800" y="2082617"/>
            <a:ext cx="7071608" cy="7035298"/>
            <a:chOff x="0" y="0"/>
            <a:chExt cx="4640128" cy="4616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905945"/>
            <a:ext cx="7637982" cy="1239282"/>
            <a:chOff x="0" y="0"/>
            <a:chExt cx="2011650" cy="326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1649" cy="326395"/>
            </a:xfrm>
            <a:custGeom>
              <a:avLst/>
              <a:gdLst/>
              <a:ahLst/>
              <a:cxnLst/>
              <a:rect l="l" t="t" r="r" b="b"/>
              <a:pathLst>
                <a:path w="2011649" h="326395">
                  <a:moveTo>
                    <a:pt x="0" y="0"/>
                  </a:moveTo>
                  <a:lnTo>
                    <a:pt x="2011649" y="0"/>
                  </a:lnTo>
                  <a:lnTo>
                    <a:pt x="2011649" y="326395"/>
                  </a:lnTo>
                  <a:lnTo>
                    <a:pt x="0" y="326395"/>
                  </a:ln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011650" cy="3644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085"/>
                </a:lnSpc>
              </a:pPr>
              <a:r>
                <a:rPr lang="en-US" sz="2203" spc="196" dirty="0" err="1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Presentación</a:t>
              </a:r>
              <a:r>
                <a:rPr lang="en-US" sz="2203" spc="196" dirty="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US" sz="2203" spc="196" dirty="0" err="1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realizada</a:t>
              </a:r>
              <a:r>
                <a:rPr lang="en-US" sz="2203" spc="196" dirty="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por </a:t>
              </a:r>
            </a:p>
            <a:p>
              <a:pPr algn="ctr">
                <a:lnSpc>
                  <a:spcPts val="3085"/>
                </a:lnSpc>
              </a:pPr>
              <a:r>
                <a:rPr lang="en-US" sz="2203" spc="196" dirty="0" err="1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Lcda</a:t>
              </a:r>
              <a:r>
                <a:rPr lang="en-US" sz="2203" spc="196" dirty="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. Ana Josefa Blanco </a:t>
              </a:r>
              <a:r>
                <a:rPr lang="en-US" sz="2203" spc="196" dirty="0" err="1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Noyola</a:t>
              </a:r>
              <a:endParaRPr lang="en-US" sz="2203" spc="196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algn="ctr">
                <a:lnSpc>
                  <a:spcPts val="3085"/>
                </a:lnSpc>
              </a:pPr>
              <a:r>
                <a:rPr lang="en-US" sz="2203" spc="196" dirty="0" err="1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Lcda</a:t>
              </a:r>
              <a:r>
                <a:rPr lang="en-US" sz="2203" spc="196" dirty="0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. Marta Alicia de </a:t>
              </a:r>
              <a:r>
                <a:rPr lang="en-US" sz="2203" spc="196" dirty="0" err="1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Magaña</a:t>
              </a:r>
              <a:endParaRPr lang="en-US" sz="2203" spc="196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83045" y="580689"/>
            <a:ext cx="4937846" cy="1501928"/>
          </a:xfrm>
          <a:custGeom>
            <a:avLst/>
            <a:gdLst/>
            <a:ahLst/>
            <a:cxnLst/>
            <a:rect l="l" t="t" r="r" b="b"/>
            <a:pathLst>
              <a:path w="4937846" h="1501928">
                <a:moveTo>
                  <a:pt x="0" y="0"/>
                </a:moveTo>
                <a:lnTo>
                  <a:pt x="4937846" y="0"/>
                </a:lnTo>
                <a:lnTo>
                  <a:pt x="4937846" y="1501928"/>
                </a:lnTo>
                <a:lnTo>
                  <a:pt x="0" y="1501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4" name="TextBox 14"/>
          <p:cNvSpPr txBox="1"/>
          <p:nvPr/>
        </p:nvSpPr>
        <p:spPr>
          <a:xfrm>
            <a:off x="1289169" y="3290557"/>
            <a:ext cx="8426305" cy="100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2"/>
              </a:lnSpc>
            </a:pPr>
            <a:r>
              <a:rPr lang="en-US" sz="6897" b="1">
                <a:solidFill>
                  <a:srgbClr val="E94B27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PLENARIA 02-2025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7034" y="4478515"/>
            <a:ext cx="7047714" cy="134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814" b="1" dirty="0">
                <a:solidFill>
                  <a:srgbClr val="4DB0E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Informe de </a:t>
            </a:r>
            <a:r>
              <a:rPr lang="en-US" sz="4814" b="1" dirty="0" err="1">
                <a:solidFill>
                  <a:srgbClr val="4DB0E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trabajo</a:t>
            </a:r>
            <a:r>
              <a:rPr lang="en-US" sz="4814" b="1" dirty="0">
                <a:solidFill>
                  <a:srgbClr val="4DB0E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 del Comité Conjunto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12502" y="8827557"/>
            <a:ext cx="384264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 de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abril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220800">
            <a:off x="2385290" y="2551248"/>
            <a:ext cx="4102130" cy="2416491"/>
            <a:chOff x="0" y="0"/>
            <a:chExt cx="4101840" cy="2416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719" cy="2416302"/>
            </a:xfrm>
            <a:custGeom>
              <a:avLst/>
              <a:gdLst/>
              <a:ahLst/>
              <a:cxnLst/>
              <a:rect l="l" t="t" r="r" b="b"/>
              <a:pathLst>
                <a:path w="4101719" h="2416302">
                  <a:moveTo>
                    <a:pt x="837311" y="2416302"/>
                  </a:moveTo>
                  <a:cubicBezTo>
                    <a:pt x="804418" y="2194433"/>
                    <a:pt x="771398" y="1982089"/>
                    <a:pt x="743204" y="1765046"/>
                  </a:cubicBezTo>
                  <a:cubicBezTo>
                    <a:pt x="729107" y="1675384"/>
                    <a:pt x="729107" y="1585722"/>
                    <a:pt x="719709" y="1496060"/>
                  </a:cubicBezTo>
                  <a:cubicBezTo>
                    <a:pt x="719709" y="1481963"/>
                    <a:pt x="710311" y="1463040"/>
                    <a:pt x="696214" y="1458341"/>
                  </a:cubicBezTo>
                  <a:cubicBezTo>
                    <a:pt x="691515" y="1453642"/>
                    <a:pt x="668020" y="1463040"/>
                    <a:pt x="658622" y="1472438"/>
                  </a:cubicBezTo>
                  <a:cubicBezTo>
                    <a:pt x="536321" y="1590421"/>
                    <a:pt x="367030" y="1618742"/>
                    <a:pt x="221107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592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428" y="94361"/>
                    <a:pt x="1759331" y="127381"/>
                  </a:cubicBezTo>
                  <a:cubicBezTo>
                    <a:pt x="1773428" y="127381"/>
                    <a:pt x="1792224" y="141478"/>
                    <a:pt x="1806321" y="146304"/>
                  </a:cubicBezTo>
                  <a:cubicBezTo>
                    <a:pt x="1801622" y="160401"/>
                    <a:pt x="1796923" y="179324"/>
                    <a:pt x="1787525" y="193548"/>
                  </a:cubicBezTo>
                  <a:cubicBezTo>
                    <a:pt x="1674622" y="311531"/>
                    <a:pt x="1646428" y="481457"/>
                    <a:pt x="1716913" y="623062"/>
                  </a:cubicBezTo>
                  <a:cubicBezTo>
                    <a:pt x="1792224" y="769366"/>
                    <a:pt x="1942719" y="844931"/>
                    <a:pt x="2107311" y="826008"/>
                  </a:cubicBezTo>
                  <a:cubicBezTo>
                    <a:pt x="2257806" y="802386"/>
                    <a:pt x="2384806" y="684403"/>
                    <a:pt x="2417826" y="524002"/>
                  </a:cubicBezTo>
                  <a:cubicBezTo>
                    <a:pt x="2441321" y="396621"/>
                    <a:pt x="2403729" y="283337"/>
                    <a:pt x="2309622" y="184150"/>
                  </a:cubicBezTo>
                  <a:cubicBezTo>
                    <a:pt x="2300224" y="174752"/>
                    <a:pt x="2290826" y="155829"/>
                    <a:pt x="2295525" y="151130"/>
                  </a:cubicBezTo>
                  <a:cubicBezTo>
                    <a:pt x="2300224" y="137033"/>
                    <a:pt x="2319020" y="127508"/>
                    <a:pt x="2333117" y="127508"/>
                  </a:cubicBezTo>
                  <a:cubicBezTo>
                    <a:pt x="2483612" y="108585"/>
                    <a:pt x="2638933" y="99187"/>
                    <a:pt x="2789428" y="80264"/>
                  </a:cubicBezTo>
                  <a:cubicBezTo>
                    <a:pt x="2944622" y="61341"/>
                    <a:pt x="3095244" y="33020"/>
                    <a:pt x="3250438" y="4699"/>
                  </a:cubicBezTo>
                  <a:cubicBezTo>
                    <a:pt x="3259836" y="37719"/>
                    <a:pt x="3269234" y="75438"/>
                    <a:pt x="3278632" y="117983"/>
                  </a:cubicBezTo>
                  <a:cubicBezTo>
                    <a:pt x="3330321" y="382270"/>
                    <a:pt x="3368040" y="651256"/>
                    <a:pt x="3382137" y="924941"/>
                  </a:cubicBezTo>
                  <a:cubicBezTo>
                    <a:pt x="3382137" y="934339"/>
                    <a:pt x="3391535" y="957961"/>
                    <a:pt x="3400933" y="957961"/>
                  </a:cubicBezTo>
                  <a:cubicBezTo>
                    <a:pt x="3410331" y="962660"/>
                    <a:pt x="3429127" y="953262"/>
                    <a:pt x="3443224" y="943864"/>
                  </a:cubicBezTo>
                  <a:cubicBezTo>
                    <a:pt x="3556127" y="839978"/>
                    <a:pt x="3687826" y="802259"/>
                    <a:pt x="3838321" y="858901"/>
                  </a:cubicBezTo>
                  <a:cubicBezTo>
                    <a:pt x="3984117" y="910844"/>
                    <a:pt x="4064127" y="1028827"/>
                    <a:pt x="4082923" y="1184529"/>
                  </a:cubicBezTo>
                  <a:cubicBezTo>
                    <a:pt x="4101719" y="1368552"/>
                    <a:pt x="3946525" y="1557401"/>
                    <a:pt x="3758311" y="1576197"/>
                  </a:cubicBezTo>
                  <a:cubicBezTo>
                    <a:pt x="3636010" y="1595120"/>
                    <a:pt x="3532505" y="1557274"/>
                    <a:pt x="3443097" y="1472311"/>
                  </a:cubicBezTo>
                  <a:cubicBezTo>
                    <a:pt x="3433699" y="1462913"/>
                    <a:pt x="3410204" y="1453388"/>
                    <a:pt x="3400806" y="1458214"/>
                  </a:cubicBezTo>
                  <a:cubicBezTo>
                    <a:pt x="3386709" y="1462913"/>
                    <a:pt x="3382010" y="1486535"/>
                    <a:pt x="3377311" y="1500632"/>
                  </a:cubicBezTo>
                  <a:cubicBezTo>
                    <a:pt x="3363214" y="1797939"/>
                    <a:pt x="3320923" y="2095246"/>
                    <a:pt x="3259709" y="2387854"/>
                  </a:cubicBezTo>
                  <a:cubicBezTo>
                    <a:pt x="3259709" y="2397252"/>
                    <a:pt x="3255010" y="2401951"/>
                    <a:pt x="3250311" y="2416175"/>
                  </a:cubicBezTo>
                  <a:cubicBezTo>
                    <a:pt x="3170301" y="2402078"/>
                    <a:pt x="3095117" y="2383155"/>
                    <a:pt x="3015107" y="2373757"/>
                  </a:cubicBezTo>
                  <a:cubicBezTo>
                    <a:pt x="2794000" y="2345436"/>
                    <a:pt x="2568194" y="2317115"/>
                    <a:pt x="2342388" y="2293493"/>
                  </a:cubicBezTo>
                  <a:cubicBezTo>
                    <a:pt x="2328291" y="2288794"/>
                    <a:pt x="2309495" y="2279396"/>
                    <a:pt x="2295398" y="2269871"/>
                  </a:cubicBezTo>
                  <a:cubicBezTo>
                    <a:pt x="2300097" y="2255774"/>
                    <a:pt x="2304796" y="2236851"/>
                    <a:pt x="2314194" y="2222627"/>
                  </a:cubicBezTo>
                  <a:cubicBezTo>
                    <a:pt x="2459990" y="2071624"/>
                    <a:pt x="2459990" y="1840357"/>
                    <a:pt x="2314194" y="1698752"/>
                  </a:cubicBezTo>
                  <a:cubicBezTo>
                    <a:pt x="2168398" y="1552448"/>
                    <a:pt x="1933194" y="1552448"/>
                    <a:pt x="1787398" y="1698752"/>
                  </a:cubicBezTo>
                  <a:cubicBezTo>
                    <a:pt x="1641602" y="1845056"/>
                    <a:pt x="1641602" y="2071624"/>
                    <a:pt x="1787398" y="2222627"/>
                  </a:cubicBezTo>
                  <a:cubicBezTo>
                    <a:pt x="1796796" y="2236724"/>
                    <a:pt x="1806194" y="2255647"/>
                    <a:pt x="1806194" y="2269871"/>
                  </a:cubicBezTo>
                  <a:cubicBezTo>
                    <a:pt x="1806194" y="2279269"/>
                    <a:pt x="1778000" y="2288794"/>
                    <a:pt x="1763903" y="2293493"/>
                  </a:cubicBezTo>
                  <a:cubicBezTo>
                    <a:pt x="1472311" y="2307590"/>
                    <a:pt x="1180592" y="2345436"/>
                    <a:pt x="889000" y="2411476"/>
                  </a:cubicBezTo>
                  <a:cubicBezTo>
                    <a:pt x="879602" y="2411476"/>
                    <a:pt x="865505" y="2411476"/>
                    <a:pt x="837311" y="2416175"/>
                  </a:cubicBezTo>
                  <a:close/>
                </a:path>
              </a:pathLst>
            </a:custGeom>
            <a:solidFill>
              <a:srgbClr val="039BE5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 rot="8620800">
            <a:off x="3838665" y="4493223"/>
            <a:ext cx="4105730" cy="2416491"/>
            <a:chOff x="0" y="0"/>
            <a:chExt cx="4105440" cy="2416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05402" cy="2416302"/>
            </a:xfrm>
            <a:custGeom>
              <a:avLst/>
              <a:gdLst/>
              <a:ahLst/>
              <a:cxnLst/>
              <a:rect l="l" t="t" r="r" b="b"/>
              <a:pathLst>
                <a:path w="4105402" h="2416302">
                  <a:moveTo>
                    <a:pt x="838073" y="2416302"/>
                  </a:moveTo>
                  <a:cubicBezTo>
                    <a:pt x="805053" y="2194433"/>
                    <a:pt x="772160" y="1982089"/>
                    <a:pt x="743966" y="1765046"/>
                  </a:cubicBezTo>
                  <a:cubicBezTo>
                    <a:pt x="729869" y="1675384"/>
                    <a:pt x="729869" y="1585722"/>
                    <a:pt x="720471" y="1496060"/>
                  </a:cubicBezTo>
                  <a:cubicBezTo>
                    <a:pt x="720471" y="1481963"/>
                    <a:pt x="711073" y="1463040"/>
                    <a:pt x="696976" y="1458341"/>
                  </a:cubicBezTo>
                  <a:cubicBezTo>
                    <a:pt x="692277" y="1453642"/>
                    <a:pt x="668782" y="1463040"/>
                    <a:pt x="659257" y="1472438"/>
                  </a:cubicBezTo>
                  <a:cubicBezTo>
                    <a:pt x="536829" y="1590421"/>
                    <a:pt x="367411" y="1618742"/>
                    <a:pt x="221361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7117" y="995807"/>
                    <a:pt x="164846" y="868426"/>
                    <a:pt x="334264" y="840105"/>
                  </a:cubicBezTo>
                  <a:cubicBezTo>
                    <a:pt x="451993" y="816483"/>
                    <a:pt x="560197" y="854202"/>
                    <a:pt x="654431" y="939165"/>
                  </a:cubicBezTo>
                  <a:cubicBezTo>
                    <a:pt x="663829" y="948563"/>
                    <a:pt x="682625" y="953262"/>
                    <a:pt x="701548" y="962787"/>
                  </a:cubicBezTo>
                  <a:cubicBezTo>
                    <a:pt x="706247" y="943864"/>
                    <a:pt x="720344" y="929767"/>
                    <a:pt x="725043" y="910844"/>
                  </a:cubicBezTo>
                  <a:cubicBezTo>
                    <a:pt x="739140" y="613537"/>
                    <a:pt x="776859" y="316230"/>
                    <a:pt x="842772" y="28321"/>
                  </a:cubicBezTo>
                  <a:cubicBezTo>
                    <a:pt x="842772" y="18923"/>
                    <a:pt x="847471" y="14224"/>
                    <a:pt x="847471" y="0"/>
                  </a:cubicBezTo>
                  <a:cubicBezTo>
                    <a:pt x="913384" y="14097"/>
                    <a:pt x="974598" y="28321"/>
                    <a:pt x="1040511" y="37719"/>
                  </a:cubicBezTo>
                  <a:cubicBezTo>
                    <a:pt x="1280668" y="66040"/>
                    <a:pt x="1520698" y="94361"/>
                    <a:pt x="1760855" y="127381"/>
                  </a:cubicBezTo>
                  <a:cubicBezTo>
                    <a:pt x="1774952" y="127381"/>
                    <a:pt x="1793875" y="141478"/>
                    <a:pt x="1807972" y="146304"/>
                  </a:cubicBezTo>
                  <a:cubicBezTo>
                    <a:pt x="1803273" y="160401"/>
                    <a:pt x="1798574" y="179324"/>
                    <a:pt x="1789176" y="193548"/>
                  </a:cubicBezTo>
                  <a:cubicBezTo>
                    <a:pt x="1676146" y="311531"/>
                    <a:pt x="1647952" y="481457"/>
                    <a:pt x="1718564" y="623062"/>
                  </a:cubicBezTo>
                  <a:cubicBezTo>
                    <a:pt x="1793875" y="769366"/>
                    <a:pt x="1944497" y="844931"/>
                    <a:pt x="2109343" y="826008"/>
                  </a:cubicBezTo>
                  <a:cubicBezTo>
                    <a:pt x="2259965" y="802386"/>
                    <a:pt x="2387092" y="684403"/>
                    <a:pt x="2420112" y="524002"/>
                  </a:cubicBezTo>
                  <a:cubicBezTo>
                    <a:pt x="2443607" y="396621"/>
                    <a:pt x="2406015" y="283337"/>
                    <a:pt x="2311781" y="184150"/>
                  </a:cubicBezTo>
                  <a:cubicBezTo>
                    <a:pt x="2302383" y="174752"/>
                    <a:pt x="2292985" y="155829"/>
                    <a:pt x="2297684" y="151130"/>
                  </a:cubicBezTo>
                  <a:cubicBezTo>
                    <a:pt x="2302383" y="137033"/>
                    <a:pt x="2321179" y="127508"/>
                    <a:pt x="2335403" y="127508"/>
                  </a:cubicBezTo>
                  <a:cubicBezTo>
                    <a:pt x="2486025" y="108585"/>
                    <a:pt x="2641473" y="99187"/>
                    <a:pt x="2792095" y="80264"/>
                  </a:cubicBezTo>
                  <a:cubicBezTo>
                    <a:pt x="2947416" y="61341"/>
                    <a:pt x="3098165" y="33020"/>
                    <a:pt x="3253486" y="4699"/>
                  </a:cubicBezTo>
                  <a:cubicBezTo>
                    <a:pt x="3262884" y="37719"/>
                    <a:pt x="3272282" y="75438"/>
                    <a:pt x="3281680" y="117983"/>
                  </a:cubicBezTo>
                  <a:cubicBezTo>
                    <a:pt x="3333496" y="382270"/>
                    <a:pt x="3371088" y="651256"/>
                    <a:pt x="3385312" y="924941"/>
                  </a:cubicBezTo>
                  <a:cubicBezTo>
                    <a:pt x="3385312" y="934339"/>
                    <a:pt x="3394710" y="957961"/>
                    <a:pt x="3404108" y="957961"/>
                  </a:cubicBezTo>
                  <a:cubicBezTo>
                    <a:pt x="3413506" y="962660"/>
                    <a:pt x="3432302" y="953262"/>
                    <a:pt x="3446526" y="943864"/>
                  </a:cubicBezTo>
                  <a:cubicBezTo>
                    <a:pt x="3559556" y="839978"/>
                    <a:pt x="3691382" y="802259"/>
                    <a:pt x="3842004" y="858901"/>
                  </a:cubicBezTo>
                  <a:cubicBezTo>
                    <a:pt x="3987800" y="910844"/>
                    <a:pt x="4067810" y="1028827"/>
                    <a:pt x="4086606" y="1184529"/>
                  </a:cubicBezTo>
                  <a:cubicBezTo>
                    <a:pt x="4105402" y="1368552"/>
                    <a:pt x="3950081" y="1557401"/>
                    <a:pt x="3761740" y="1576197"/>
                  </a:cubicBezTo>
                  <a:cubicBezTo>
                    <a:pt x="3639312" y="1595120"/>
                    <a:pt x="3535807" y="1557274"/>
                    <a:pt x="3446272" y="1472311"/>
                  </a:cubicBezTo>
                  <a:cubicBezTo>
                    <a:pt x="3436874" y="1462913"/>
                    <a:pt x="3413252" y="1453388"/>
                    <a:pt x="3403854" y="1458214"/>
                  </a:cubicBezTo>
                  <a:cubicBezTo>
                    <a:pt x="3389757" y="1462913"/>
                    <a:pt x="3385058" y="1486535"/>
                    <a:pt x="3380359" y="1500632"/>
                  </a:cubicBezTo>
                  <a:cubicBezTo>
                    <a:pt x="3366262" y="1797939"/>
                    <a:pt x="3323844" y="2095246"/>
                    <a:pt x="3262630" y="2387854"/>
                  </a:cubicBezTo>
                  <a:cubicBezTo>
                    <a:pt x="3262630" y="2397252"/>
                    <a:pt x="3257931" y="2401951"/>
                    <a:pt x="3253232" y="2416175"/>
                  </a:cubicBezTo>
                  <a:cubicBezTo>
                    <a:pt x="3173222" y="2402078"/>
                    <a:pt x="3097911" y="2383155"/>
                    <a:pt x="3017774" y="2373757"/>
                  </a:cubicBezTo>
                  <a:cubicBezTo>
                    <a:pt x="2796540" y="2345436"/>
                    <a:pt x="2570480" y="2317115"/>
                    <a:pt x="2344547" y="2293493"/>
                  </a:cubicBezTo>
                  <a:cubicBezTo>
                    <a:pt x="2330450" y="2288794"/>
                    <a:pt x="2311527" y="2279396"/>
                    <a:pt x="2297430" y="2269871"/>
                  </a:cubicBezTo>
                  <a:cubicBezTo>
                    <a:pt x="2302129" y="2255774"/>
                    <a:pt x="2306828" y="2236851"/>
                    <a:pt x="2316226" y="2222627"/>
                  </a:cubicBezTo>
                  <a:cubicBezTo>
                    <a:pt x="2462149" y="2071624"/>
                    <a:pt x="2462149" y="1840357"/>
                    <a:pt x="2316226" y="1698752"/>
                  </a:cubicBezTo>
                  <a:cubicBezTo>
                    <a:pt x="2170303" y="1552448"/>
                    <a:pt x="1934845" y="1552448"/>
                    <a:pt x="1788922" y="1698752"/>
                  </a:cubicBezTo>
                  <a:cubicBezTo>
                    <a:pt x="1642999" y="1845056"/>
                    <a:pt x="1642999" y="2071624"/>
                    <a:pt x="1788922" y="2222627"/>
                  </a:cubicBezTo>
                  <a:cubicBezTo>
                    <a:pt x="1798320" y="2236724"/>
                    <a:pt x="1807718" y="2255647"/>
                    <a:pt x="1807718" y="2269871"/>
                  </a:cubicBezTo>
                  <a:cubicBezTo>
                    <a:pt x="1807718" y="2279269"/>
                    <a:pt x="1779524" y="2288794"/>
                    <a:pt x="1765300" y="2293493"/>
                  </a:cubicBezTo>
                  <a:cubicBezTo>
                    <a:pt x="1473454" y="2307590"/>
                    <a:pt x="1181481" y="2345436"/>
                    <a:pt x="889635" y="2411476"/>
                  </a:cubicBezTo>
                  <a:cubicBezTo>
                    <a:pt x="880237" y="2411476"/>
                    <a:pt x="866140" y="2411476"/>
                    <a:pt x="837819" y="2416175"/>
                  </a:cubicBezTo>
                  <a:close/>
                </a:path>
              </a:pathLst>
            </a:custGeom>
            <a:solidFill>
              <a:srgbClr val="A1E44D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 rot="3220800">
            <a:off x="1899568" y="5921084"/>
            <a:ext cx="4102850" cy="2416491"/>
            <a:chOff x="0" y="0"/>
            <a:chExt cx="4102560" cy="24163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2354" cy="2416302"/>
            </a:xfrm>
            <a:custGeom>
              <a:avLst/>
              <a:gdLst/>
              <a:ahLst/>
              <a:cxnLst/>
              <a:rect l="l" t="t" r="r" b="b"/>
              <a:pathLst>
                <a:path w="4102354" h="2416302">
                  <a:moveTo>
                    <a:pt x="837438" y="2416302"/>
                  </a:moveTo>
                  <a:cubicBezTo>
                    <a:pt x="804545" y="2194433"/>
                    <a:pt x="771525" y="1982089"/>
                    <a:pt x="743331" y="1765046"/>
                  </a:cubicBezTo>
                  <a:cubicBezTo>
                    <a:pt x="729234" y="1675384"/>
                    <a:pt x="729234" y="1585722"/>
                    <a:pt x="719836" y="1496060"/>
                  </a:cubicBezTo>
                  <a:cubicBezTo>
                    <a:pt x="719836" y="1481963"/>
                    <a:pt x="710438" y="1463040"/>
                    <a:pt x="696341" y="1458341"/>
                  </a:cubicBezTo>
                  <a:cubicBezTo>
                    <a:pt x="691642" y="1453642"/>
                    <a:pt x="668147" y="1463040"/>
                    <a:pt x="658749" y="1472438"/>
                  </a:cubicBezTo>
                  <a:cubicBezTo>
                    <a:pt x="536448" y="1590421"/>
                    <a:pt x="367030" y="1618742"/>
                    <a:pt x="221234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719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555" y="94361"/>
                    <a:pt x="1759458" y="127381"/>
                  </a:cubicBezTo>
                  <a:cubicBezTo>
                    <a:pt x="1773555" y="127381"/>
                    <a:pt x="1792351" y="141478"/>
                    <a:pt x="1806448" y="146304"/>
                  </a:cubicBezTo>
                  <a:cubicBezTo>
                    <a:pt x="1801749" y="160401"/>
                    <a:pt x="1797050" y="179324"/>
                    <a:pt x="1787652" y="193548"/>
                  </a:cubicBezTo>
                  <a:cubicBezTo>
                    <a:pt x="1674749" y="311531"/>
                    <a:pt x="1646555" y="481457"/>
                    <a:pt x="1717040" y="623062"/>
                  </a:cubicBezTo>
                  <a:cubicBezTo>
                    <a:pt x="1792351" y="769366"/>
                    <a:pt x="1942846" y="844931"/>
                    <a:pt x="2107565" y="826008"/>
                  </a:cubicBezTo>
                  <a:cubicBezTo>
                    <a:pt x="2258060" y="802386"/>
                    <a:pt x="2385187" y="684403"/>
                    <a:pt x="2418080" y="524002"/>
                  </a:cubicBezTo>
                  <a:cubicBezTo>
                    <a:pt x="2441575" y="396621"/>
                    <a:pt x="2403983" y="283337"/>
                    <a:pt x="2309876" y="184150"/>
                  </a:cubicBezTo>
                  <a:cubicBezTo>
                    <a:pt x="2300478" y="174752"/>
                    <a:pt x="2291080" y="155829"/>
                    <a:pt x="2295779" y="151130"/>
                  </a:cubicBezTo>
                  <a:cubicBezTo>
                    <a:pt x="2300478" y="137033"/>
                    <a:pt x="2319274" y="127508"/>
                    <a:pt x="2333371" y="127508"/>
                  </a:cubicBezTo>
                  <a:cubicBezTo>
                    <a:pt x="2483866" y="108585"/>
                    <a:pt x="2639187" y="99187"/>
                    <a:pt x="2789682" y="80264"/>
                  </a:cubicBezTo>
                  <a:cubicBezTo>
                    <a:pt x="2945130" y="61341"/>
                    <a:pt x="3095752" y="33020"/>
                    <a:pt x="3250946" y="4699"/>
                  </a:cubicBezTo>
                  <a:cubicBezTo>
                    <a:pt x="3260344" y="37719"/>
                    <a:pt x="3269742" y="75438"/>
                    <a:pt x="3279140" y="117983"/>
                  </a:cubicBezTo>
                  <a:cubicBezTo>
                    <a:pt x="3330829" y="382270"/>
                    <a:pt x="3368548" y="651256"/>
                    <a:pt x="3382645" y="924941"/>
                  </a:cubicBezTo>
                  <a:cubicBezTo>
                    <a:pt x="3382645" y="934339"/>
                    <a:pt x="3392043" y="957961"/>
                    <a:pt x="3401441" y="957961"/>
                  </a:cubicBezTo>
                  <a:cubicBezTo>
                    <a:pt x="3410839" y="962660"/>
                    <a:pt x="3429635" y="953262"/>
                    <a:pt x="3443732" y="943864"/>
                  </a:cubicBezTo>
                  <a:cubicBezTo>
                    <a:pt x="3556635" y="839978"/>
                    <a:pt x="3688334" y="802259"/>
                    <a:pt x="3838956" y="858901"/>
                  </a:cubicBezTo>
                  <a:cubicBezTo>
                    <a:pt x="3984752" y="910844"/>
                    <a:pt x="4064762" y="1028827"/>
                    <a:pt x="4083558" y="1184529"/>
                  </a:cubicBezTo>
                  <a:cubicBezTo>
                    <a:pt x="4102354" y="1368552"/>
                    <a:pt x="3947160" y="1557401"/>
                    <a:pt x="3758946" y="1576197"/>
                  </a:cubicBezTo>
                  <a:cubicBezTo>
                    <a:pt x="3636645" y="1595120"/>
                    <a:pt x="3533140" y="1557274"/>
                    <a:pt x="3443732" y="1472311"/>
                  </a:cubicBezTo>
                  <a:cubicBezTo>
                    <a:pt x="3434334" y="1462913"/>
                    <a:pt x="3410839" y="1453388"/>
                    <a:pt x="3401441" y="1458214"/>
                  </a:cubicBezTo>
                  <a:cubicBezTo>
                    <a:pt x="3387344" y="1462913"/>
                    <a:pt x="3382645" y="1486535"/>
                    <a:pt x="3377946" y="1500632"/>
                  </a:cubicBezTo>
                  <a:cubicBezTo>
                    <a:pt x="3363849" y="1797939"/>
                    <a:pt x="3321431" y="2095246"/>
                    <a:pt x="3260344" y="2387854"/>
                  </a:cubicBezTo>
                  <a:cubicBezTo>
                    <a:pt x="3260344" y="2397252"/>
                    <a:pt x="3255645" y="2401951"/>
                    <a:pt x="3250946" y="2416175"/>
                  </a:cubicBezTo>
                  <a:cubicBezTo>
                    <a:pt x="3170936" y="2402078"/>
                    <a:pt x="3095752" y="2383155"/>
                    <a:pt x="3015742" y="2373757"/>
                  </a:cubicBezTo>
                  <a:cubicBezTo>
                    <a:pt x="2794635" y="2345436"/>
                    <a:pt x="2568829" y="2317115"/>
                    <a:pt x="2343023" y="2293493"/>
                  </a:cubicBezTo>
                  <a:cubicBezTo>
                    <a:pt x="2328926" y="2288794"/>
                    <a:pt x="2310130" y="2279396"/>
                    <a:pt x="2296033" y="2269871"/>
                  </a:cubicBezTo>
                  <a:cubicBezTo>
                    <a:pt x="2300732" y="2255774"/>
                    <a:pt x="2305431" y="2236851"/>
                    <a:pt x="2314829" y="2222627"/>
                  </a:cubicBezTo>
                  <a:cubicBezTo>
                    <a:pt x="2460625" y="2071624"/>
                    <a:pt x="2460625" y="1840357"/>
                    <a:pt x="2314829" y="1698752"/>
                  </a:cubicBezTo>
                  <a:cubicBezTo>
                    <a:pt x="2169033" y="1552448"/>
                    <a:pt x="1933702" y="1552448"/>
                    <a:pt x="1787906" y="1698752"/>
                  </a:cubicBezTo>
                  <a:cubicBezTo>
                    <a:pt x="1642110" y="1845056"/>
                    <a:pt x="1642110" y="2071624"/>
                    <a:pt x="1787906" y="2222627"/>
                  </a:cubicBezTo>
                  <a:cubicBezTo>
                    <a:pt x="1797304" y="2236724"/>
                    <a:pt x="1806702" y="2255647"/>
                    <a:pt x="1806702" y="2269871"/>
                  </a:cubicBezTo>
                  <a:cubicBezTo>
                    <a:pt x="1806702" y="2279269"/>
                    <a:pt x="1778508" y="2288794"/>
                    <a:pt x="1764411" y="2293493"/>
                  </a:cubicBezTo>
                  <a:cubicBezTo>
                    <a:pt x="1472692" y="2307590"/>
                    <a:pt x="1180973" y="2345436"/>
                    <a:pt x="889381" y="2411476"/>
                  </a:cubicBezTo>
                  <a:cubicBezTo>
                    <a:pt x="879983" y="2411476"/>
                    <a:pt x="865886" y="2411476"/>
                    <a:pt x="837692" y="2416175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 rot="8620800">
            <a:off x="468827" y="3976227"/>
            <a:ext cx="4102130" cy="2416491"/>
            <a:chOff x="0" y="0"/>
            <a:chExt cx="4101840" cy="2416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01719" cy="2416302"/>
            </a:xfrm>
            <a:custGeom>
              <a:avLst/>
              <a:gdLst/>
              <a:ahLst/>
              <a:cxnLst/>
              <a:rect l="l" t="t" r="r" b="b"/>
              <a:pathLst>
                <a:path w="4101719" h="2416302">
                  <a:moveTo>
                    <a:pt x="837311" y="2416302"/>
                  </a:moveTo>
                  <a:cubicBezTo>
                    <a:pt x="804418" y="2194433"/>
                    <a:pt x="771398" y="1982089"/>
                    <a:pt x="743204" y="1765046"/>
                  </a:cubicBezTo>
                  <a:cubicBezTo>
                    <a:pt x="729107" y="1675384"/>
                    <a:pt x="729107" y="1585722"/>
                    <a:pt x="719709" y="1496060"/>
                  </a:cubicBezTo>
                  <a:cubicBezTo>
                    <a:pt x="719709" y="1481963"/>
                    <a:pt x="710311" y="1463040"/>
                    <a:pt x="696214" y="1458341"/>
                  </a:cubicBezTo>
                  <a:cubicBezTo>
                    <a:pt x="691515" y="1453642"/>
                    <a:pt x="668020" y="1463040"/>
                    <a:pt x="658622" y="1472438"/>
                  </a:cubicBezTo>
                  <a:cubicBezTo>
                    <a:pt x="536321" y="1590421"/>
                    <a:pt x="367030" y="1618742"/>
                    <a:pt x="221107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592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428" y="94361"/>
                    <a:pt x="1759331" y="127381"/>
                  </a:cubicBezTo>
                  <a:cubicBezTo>
                    <a:pt x="1773428" y="127381"/>
                    <a:pt x="1792224" y="141478"/>
                    <a:pt x="1806321" y="146304"/>
                  </a:cubicBezTo>
                  <a:cubicBezTo>
                    <a:pt x="1801622" y="160401"/>
                    <a:pt x="1796923" y="179324"/>
                    <a:pt x="1787525" y="193548"/>
                  </a:cubicBezTo>
                  <a:cubicBezTo>
                    <a:pt x="1674622" y="311531"/>
                    <a:pt x="1646428" y="481457"/>
                    <a:pt x="1716913" y="623062"/>
                  </a:cubicBezTo>
                  <a:cubicBezTo>
                    <a:pt x="1792224" y="769366"/>
                    <a:pt x="1942719" y="844931"/>
                    <a:pt x="2107311" y="826008"/>
                  </a:cubicBezTo>
                  <a:cubicBezTo>
                    <a:pt x="2257806" y="802386"/>
                    <a:pt x="2384806" y="684403"/>
                    <a:pt x="2417826" y="524002"/>
                  </a:cubicBezTo>
                  <a:cubicBezTo>
                    <a:pt x="2441321" y="396621"/>
                    <a:pt x="2403729" y="283337"/>
                    <a:pt x="2309622" y="184150"/>
                  </a:cubicBezTo>
                  <a:cubicBezTo>
                    <a:pt x="2300224" y="174752"/>
                    <a:pt x="2290826" y="155829"/>
                    <a:pt x="2295525" y="151130"/>
                  </a:cubicBezTo>
                  <a:cubicBezTo>
                    <a:pt x="2300224" y="137033"/>
                    <a:pt x="2319020" y="127508"/>
                    <a:pt x="2333117" y="127508"/>
                  </a:cubicBezTo>
                  <a:cubicBezTo>
                    <a:pt x="2483612" y="108585"/>
                    <a:pt x="2638933" y="99187"/>
                    <a:pt x="2789428" y="80264"/>
                  </a:cubicBezTo>
                  <a:cubicBezTo>
                    <a:pt x="2944622" y="61341"/>
                    <a:pt x="3095244" y="33020"/>
                    <a:pt x="3250438" y="4699"/>
                  </a:cubicBezTo>
                  <a:cubicBezTo>
                    <a:pt x="3259836" y="37719"/>
                    <a:pt x="3269234" y="75438"/>
                    <a:pt x="3278632" y="117983"/>
                  </a:cubicBezTo>
                  <a:cubicBezTo>
                    <a:pt x="3330321" y="382270"/>
                    <a:pt x="3368040" y="651256"/>
                    <a:pt x="3382137" y="924941"/>
                  </a:cubicBezTo>
                  <a:cubicBezTo>
                    <a:pt x="3382137" y="934339"/>
                    <a:pt x="3391535" y="957961"/>
                    <a:pt x="3400933" y="957961"/>
                  </a:cubicBezTo>
                  <a:cubicBezTo>
                    <a:pt x="3410331" y="962660"/>
                    <a:pt x="3429127" y="953262"/>
                    <a:pt x="3443224" y="943864"/>
                  </a:cubicBezTo>
                  <a:cubicBezTo>
                    <a:pt x="3556127" y="839978"/>
                    <a:pt x="3687826" y="802259"/>
                    <a:pt x="3838321" y="858901"/>
                  </a:cubicBezTo>
                  <a:cubicBezTo>
                    <a:pt x="3984117" y="910844"/>
                    <a:pt x="4064127" y="1028827"/>
                    <a:pt x="4082923" y="1184529"/>
                  </a:cubicBezTo>
                  <a:cubicBezTo>
                    <a:pt x="4101719" y="1368552"/>
                    <a:pt x="3946525" y="1557401"/>
                    <a:pt x="3758311" y="1576197"/>
                  </a:cubicBezTo>
                  <a:cubicBezTo>
                    <a:pt x="3636010" y="1595120"/>
                    <a:pt x="3532505" y="1557274"/>
                    <a:pt x="3443097" y="1472311"/>
                  </a:cubicBezTo>
                  <a:cubicBezTo>
                    <a:pt x="3433699" y="1462913"/>
                    <a:pt x="3410204" y="1453388"/>
                    <a:pt x="3400806" y="1458214"/>
                  </a:cubicBezTo>
                  <a:cubicBezTo>
                    <a:pt x="3386709" y="1462913"/>
                    <a:pt x="3382010" y="1486535"/>
                    <a:pt x="3377311" y="1500632"/>
                  </a:cubicBezTo>
                  <a:cubicBezTo>
                    <a:pt x="3363214" y="1797939"/>
                    <a:pt x="3320923" y="2095246"/>
                    <a:pt x="3259709" y="2387854"/>
                  </a:cubicBezTo>
                  <a:cubicBezTo>
                    <a:pt x="3259709" y="2397252"/>
                    <a:pt x="3255010" y="2401951"/>
                    <a:pt x="3250311" y="2416175"/>
                  </a:cubicBezTo>
                  <a:cubicBezTo>
                    <a:pt x="3170301" y="2402078"/>
                    <a:pt x="3095117" y="2383155"/>
                    <a:pt x="3015107" y="2373757"/>
                  </a:cubicBezTo>
                  <a:cubicBezTo>
                    <a:pt x="2794000" y="2345436"/>
                    <a:pt x="2568194" y="2317115"/>
                    <a:pt x="2342388" y="2293493"/>
                  </a:cubicBezTo>
                  <a:cubicBezTo>
                    <a:pt x="2328291" y="2288794"/>
                    <a:pt x="2309495" y="2279396"/>
                    <a:pt x="2295398" y="2269871"/>
                  </a:cubicBezTo>
                  <a:cubicBezTo>
                    <a:pt x="2300097" y="2255774"/>
                    <a:pt x="2304796" y="2236851"/>
                    <a:pt x="2314194" y="2222627"/>
                  </a:cubicBezTo>
                  <a:cubicBezTo>
                    <a:pt x="2459990" y="2071624"/>
                    <a:pt x="2459990" y="1840357"/>
                    <a:pt x="2314194" y="1698752"/>
                  </a:cubicBezTo>
                  <a:cubicBezTo>
                    <a:pt x="2168398" y="1552448"/>
                    <a:pt x="1933194" y="1552448"/>
                    <a:pt x="1787398" y="1698752"/>
                  </a:cubicBezTo>
                  <a:cubicBezTo>
                    <a:pt x="1641602" y="1845056"/>
                    <a:pt x="1641602" y="2071624"/>
                    <a:pt x="1787398" y="2222627"/>
                  </a:cubicBezTo>
                  <a:cubicBezTo>
                    <a:pt x="1796796" y="2236724"/>
                    <a:pt x="1806194" y="2255647"/>
                    <a:pt x="1806194" y="2269871"/>
                  </a:cubicBezTo>
                  <a:cubicBezTo>
                    <a:pt x="1806194" y="2279269"/>
                    <a:pt x="1778000" y="2288794"/>
                    <a:pt x="1763903" y="2293493"/>
                  </a:cubicBezTo>
                  <a:cubicBezTo>
                    <a:pt x="1472311" y="2307590"/>
                    <a:pt x="1180592" y="2345436"/>
                    <a:pt x="889000" y="2411476"/>
                  </a:cubicBezTo>
                  <a:cubicBezTo>
                    <a:pt x="879602" y="2411476"/>
                    <a:pt x="865505" y="2411476"/>
                    <a:pt x="837311" y="2416175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89346" y="3512071"/>
            <a:ext cx="9655455" cy="1628934"/>
            <a:chOff x="116415" y="678796"/>
            <a:chExt cx="2543000" cy="429020"/>
          </a:xfrm>
        </p:grpSpPr>
        <p:sp>
          <p:nvSpPr>
            <p:cNvPr id="11" name="Freeform 11"/>
            <p:cNvSpPr/>
            <p:nvPr/>
          </p:nvSpPr>
          <p:spPr>
            <a:xfrm>
              <a:off x="116415" y="735946"/>
              <a:ext cx="2492535" cy="371870"/>
            </a:xfrm>
            <a:custGeom>
              <a:avLst/>
              <a:gdLst/>
              <a:ahLst/>
              <a:cxnLst/>
              <a:rect l="l" t="t" r="r" b="b"/>
              <a:pathLst>
                <a:path w="2492535" h="371870">
                  <a:moveTo>
                    <a:pt x="12271" y="0"/>
                  </a:moveTo>
                  <a:lnTo>
                    <a:pt x="2480264" y="0"/>
                  </a:lnTo>
                  <a:cubicBezTo>
                    <a:pt x="2483519" y="0"/>
                    <a:pt x="2486640" y="1293"/>
                    <a:pt x="2488941" y="3594"/>
                  </a:cubicBezTo>
                  <a:cubicBezTo>
                    <a:pt x="2491243" y="5895"/>
                    <a:pt x="2492535" y="9016"/>
                    <a:pt x="2492535" y="12271"/>
                  </a:cubicBezTo>
                  <a:lnTo>
                    <a:pt x="2492535" y="359599"/>
                  </a:lnTo>
                  <a:cubicBezTo>
                    <a:pt x="2492535" y="362853"/>
                    <a:pt x="2491243" y="365975"/>
                    <a:pt x="2488941" y="368276"/>
                  </a:cubicBezTo>
                  <a:cubicBezTo>
                    <a:pt x="2486640" y="370577"/>
                    <a:pt x="2483519" y="371870"/>
                    <a:pt x="2480264" y="371870"/>
                  </a:cubicBezTo>
                  <a:lnTo>
                    <a:pt x="12271" y="371870"/>
                  </a:lnTo>
                  <a:cubicBezTo>
                    <a:pt x="9016" y="371870"/>
                    <a:pt x="5895" y="370577"/>
                    <a:pt x="3594" y="368276"/>
                  </a:cubicBezTo>
                  <a:cubicBezTo>
                    <a:pt x="1293" y="365975"/>
                    <a:pt x="0" y="362853"/>
                    <a:pt x="0" y="359599"/>
                  </a:cubicBezTo>
                  <a:lnTo>
                    <a:pt x="0" y="12271"/>
                  </a:lnTo>
                  <a:cubicBezTo>
                    <a:pt x="0" y="9016"/>
                    <a:pt x="1293" y="5895"/>
                    <a:pt x="3594" y="3594"/>
                  </a:cubicBezTo>
                  <a:cubicBezTo>
                    <a:pt x="5895" y="1293"/>
                    <a:pt x="9016" y="0"/>
                    <a:pt x="12271" y="0"/>
                  </a:cubicBezTo>
                  <a:close/>
                </a:path>
              </a:pathLst>
            </a:custGeom>
            <a:solidFill>
              <a:srgbClr val="A1E44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6880" y="678796"/>
              <a:ext cx="2492535" cy="42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5"/>
                </a:lnSpc>
              </a:pPr>
              <a:r>
                <a:rPr lang="en-US" sz="3503" b="1" spc="10" dirty="0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Preparativos</a:t>
              </a:r>
              <a:r>
                <a:rPr lang="en-US" sz="3503" b="1" spc="10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para la Plenaria del 24 de Abril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1173572">
            <a:off x="-3538054" y="-5240842"/>
            <a:ext cx="5825099" cy="5825099"/>
          </a:xfrm>
          <a:custGeom>
            <a:avLst/>
            <a:gdLst/>
            <a:ahLst/>
            <a:cxnLst/>
            <a:rect l="l" t="t" r="r" b="b"/>
            <a:pathLst>
              <a:path w="5825099" h="5825099">
                <a:moveTo>
                  <a:pt x="0" y="0"/>
                </a:moveTo>
                <a:lnTo>
                  <a:pt x="5825099" y="0"/>
                </a:lnTo>
                <a:lnTo>
                  <a:pt x="5825099" y="5825099"/>
                </a:lnTo>
                <a:lnTo>
                  <a:pt x="0" y="5825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0" name="Freeform 20"/>
          <p:cNvSpPr/>
          <p:nvPr/>
        </p:nvSpPr>
        <p:spPr>
          <a:xfrm rot="1173572">
            <a:off x="14004759" y="7374450"/>
            <a:ext cx="5825099" cy="5825099"/>
          </a:xfrm>
          <a:custGeom>
            <a:avLst/>
            <a:gdLst/>
            <a:ahLst/>
            <a:cxnLst/>
            <a:rect l="l" t="t" r="r" b="b"/>
            <a:pathLst>
              <a:path w="5825099" h="5825099">
                <a:moveTo>
                  <a:pt x="0" y="0"/>
                </a:moveTo>
                <a:lnTo>
                  <a:pt x="5825099" y="0"/>
                </a:lnTo>
                <a:lnTo>
                  <a:pt x="5825099" y="5825100"/>
                </a:lnTo>
                <a:lnTo>
                  <a:pt x="0" y="5825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1" name="Freeform 21"/>
          <p:cNvSpPr/>
          <p:nvPr/>
        </p:nvSpPr>
        <p:spPr>
          <a:xfrm>
            <a:off x="1586927" y="346230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23A52-D385-3072-28C0-AE6173E31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7C9A7A-94EC-FE39-0AAD-99208A989CBD}"/>
              </a:ext>
            </a:extLst>
          </p:cNvPr>
          <p:cNvGrpSpPr/>
          <p:nvPr/>
        </p:nvGrpSpPr>
        <p:grpSpPr>
          <a:xfrm rot="3220800">
            <a:off x="2407924" y="2551246"/>
            <a:ext cx="4102130" cy="2416491"/>
            <a:chOff x="0" y="0"/>
            <a:chExt cx="4101840" cy="24163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7F97FF-54D3-533A-3FDF-031074B6A406}"/>
                </a:ext>
              </a:extLst>
            </p:cNvPr>
            <p:cNvSpPr/>
            <p:nvPr/>
          </p:nvSpPr>
          <p:spPr>
            <a:xfrm>
              <a:off x="0" y="0"/>
              <a:ext cx="4101719" cy="2416302"/>
            </a:xfrm>
            <a:custGeom>
              <a:avLst/>
              <a:gdLst/>
              <a:ahLst/>
              <a:cxnLst/>
              <a:rect l="l" t="t" r="r" b="b"/>
              <a:pathLst>
                <a:path w="4101719" h="2416302">
                  <a:moveTo>
                    <a:pt x="837311" y="2416302"/>
                  </a:moveTo>
                  <a:cubicBezTo>
                    <a:pt x="804418" y="2194433"/>
                    <a:pt x="771398" y="1982089"/>
                    <a:pt x="743204" y="1765046"/>
                  </a:cubicBezTo>
                  <a:cubicBezTo>
                    <a:pt x="729107" y="1675384"/>
                    <a:pt x="729107" y="1585722"/>
                    <a:pt x="719709" y="1496060"/>
                  </a:cubicBezTo>
                  <a:cubicBezTo>
                    <a:pt x="719709" y="1481963"/>
                    <a:pt x="710311" y="1463040"/>
                    <a:pt x="696214" y="1458341"/>
                  </a:cubicBezTo>
                  <a:cubicBezTo>
                    <a:pt x="691515" y="1453642"/>
                    <a:pt x="668020" y="1463040"/>
                    <a:pt x="658622" y="1472438"/>
                  </a:cubicBezTo>
                  <a:cubicBezTo>
                    <a:pt x="536321" y="1590421"/>
                    <a:pt x="367030" y="1618742"/>
                    <a:pt x="221107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592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428" y="94361"/>
                    <a:pt x="1759331" y="127381"/>
                  </a:cubicBezTo>
                  <a:cubicBezTo>
                    <a:pt x="1773428" y="127381"/>
                    <a:pt x="1792224" y="141478"/>
                    <a:pt x="1806321" y="146304"/>
                  </a:cubicBezTo>
                  <a:cubicBezTo>
                    <a:pt x="1801622" y="160401"/>
                    <a:pt x="1796923" y="179324"/>
                    <a:pt x="1787525" y="193548"/>
                  </a:cubicBezTo>
                  <a:cubicBezTo>
                    <a:pt x="1674622" y="311531"/>
                    <a:pt x="1646428" y="481457"/>
                    <a:pt x="1716913" y="623062"/>
                  </a:cubicBezTo>
                  <a:cubicBezTo>
                    <a:pt x="1792224" y="769366"/>
                    <a:pt x="1942719" y="844931"/>
                    <a:pt x="2107311" y="826008"/>
                  </a:cubicBezTo>
                  <a:cubicBezTo>
                    <a:pt x="2257806" y="802386"/>
                    <a:pt x="2384806" y="684403"/>
                    <a:pt x="2417826" y="524002"/>
                  </a:cubicBezTo>
                  <a:cubicBezTo>
                    <a:pt x="2441321" y="396621"/>
                    <a:pt x="2403729" y="283337"/>
                    <a:pt x="2309622" y="184150"/>
                  </a:cubicBezTo>
                  <a:cubicBezTo>
                    <a:pt x="2300224" y="174752"/>
                    <a:pt x="2290826" y="155829"/>
                    <a:pt x="2295525" y="151130"/>
                  </a:cubicBezTo>
                  <a:cubicBezTo>
                    <a:pt x="2300224" y="137033"/>
                    <a:pt x="2319020" y="127508"/>
                    <a:pt x="2333117" y="127508"/>
                  </a:cubicBezTo>
                  <a:cubicBezTo>
                    <a:pt x="2483612" y="108585"/>
                    <a:pt x="2638933" y="99187"/>
                    <a:pt x="2789428" y="80264"/>
                  </a:cubicBezTo>
                  <a:cubicBezTo>
                    <a:pt x="2944622" y="61341"/>
                    <a:pt x="3095244" y="33020"/>
                    <a:pt x="3250438" y="4699"/>
                  </a:cubicBezTo>
                  <a:cubicBezTo>
                    <a:pt x="3259836" y="37719"/>
                    <a:pt x="3269234" y="75438"/>
                    <a:pt x="3278632" y="117983"/>
                  </a:cubicBezTo>
                  <a:cubicBezTo>
                    <a:pt x="3330321" y="382270"/>
                    <a:pt x="3368040" y="651256"/>
                    <a:pt x="3382137" y="924941"/>
                  </a:cubicBezTo>
                  <a:cubicBezTo>
                    <a:pt x="3382137" y="934339"/>
                    <a:pt x="3391535" y="957961"/>
                    <a:pt x="3400933" y="957961"/>
                  </a:cubicBezTo>
                  <a:cubicBezTo>
                    <a:pt x="3410331" y="962660"/>
                    <a:pt x="3429127" y="953262"/>
                    <a:pt x="3443224" y="943864"/>
                  </a:cubicBezTo>
                  <a:cubicBezTo>
                    <a:pt x="3556127" y="839978"/>
                    <a:pt x="3687826" y="802259"/>
                    <a:pt x="3838321" y="858901"/>
                  </a:cubicBezTo>
                  <a:cubicBezTo>
                    <a:pt x="3984117" y="910844"/>
                    <a:pt x="4064127" y="1028827"/>
                    <a:pt x="4082923" y="1184529"/>
                  </a:cubicBezTo>
                  <a:cubicBezTo>
                    <a:pt x="4101719" y="1368552"/>
                    <a:pt x="3946525" y="1557401"/>
                    <a:pt x="3758311" y="1576197"/>
                  </a:cubicBezTo>
                  <a:cubicBezTo>
                    <a:pt x="3636010" y="1595120"/>
                    <a:pt x="3532505" y="1557274"/>
                    <a:pt x="3443097" y="1472311"/>
                  </a:cubicBezTo>
                  <a:cubicBezTo>
                    <a:pt x="3433699" y="1462913"/>
                    <a:pt x="3410204" y="1453388"/>
                    <a:pt x="3400806" y="1458214"/>
                  </a:cubicBezTo>
                  <a:cubicBezTo>
                    <a:pt x="3386709" y="1462913"/>
                    <a:pt x="3382010" y="1486535"/>
                    <a:pt x="3377311" y="1500632"/>
                  </a:cubicBezTo>
                  <a:cubicBezTo>
                    <a:pt x="3363214" y="1797939"/>
                    <a:pt x="3320923" y="2095246"/>
                    <a:pt x="3259709" y="2387854"/>
                  </a:cubicBezTo>
                  <a:cubicBezTo>
                    <a:pt x="3259709" y="2397252"/>
                    <a:pt x="3255010" y="2401951"/>
                    <a:pt x="3250311" y="2416175"/>
                  </a:cubicBezTo>
                  <a:cubicBezTo>
                    <a:pt x="3170301" y="2402078"/>
                    <a:pt x="3095117" y="2383155"/>
                    <a:pt x="3015107" y="2373757"/>
                  </a:cubicBezTo>
                  <a:cubicBezTo>
                    <a:pt x="2794000" y="2345436"/>
                    <a:pt x="2568194" y="2317115"/>
                    <a:pt x="2342388" y="2293493"/>
                  </a:cubicBezTo>
                  <a:cubicBezTo>
                    <a:pt x="2328291" y="2288794"/>
                    <a:pt x="2309495" y="2279396"/>
                    <a:pt x="2295398" y="2269871"/>
                  </a:cubicBezTo>
                  <a:cubicBezTo>
                    <a:pt x="2300097" y="2255774"/>
                    <a:pt x="2304796" y="2236851"/>
                    <a:pt x="2314194" y="2222627"/>
                  </a:cubicBezTo>
                  <a:cubicBezTo>
                    <a:pt x="2459990" y="2071624"/>
                    <a:pt x="2459990" y="1840357"/>
                    <a:pt x="2314194" y="1698752"/>
                  </a:cubicBezTo>
                  <a:cubicBezTo>
                    <a:pt x="2168398" y="1552448"/>
                    <a:pt x="1933194" y="1552448"/>
                    <a:pt x="1787398" y="1698752"/>
                  </a:cubicBezTo>
                  <a:cubicBezTo>
                    <a:pt x="1641602" y="1845056"/>
                    <a:pt x="1641602" y="2071624"/>
                    <a:pt x="1787398" y="2222627"/>
                  </a:cubicBezTo>
                  <a:cubicBezTo>
                    <a:pt x="1796796" y="2236724"/>
                    <a:pt x="1806194" y="2255647"/>
                    <a:pt x="1806194" y="2269871"/>
                  </a:cubicBezTo>
                  <a:cubicBezTo>
                    <a:pt x="1806194" y="2279269"/>
                    <a:pt x="1778000" y="2288794"/>
                    <a:pt x="1763903" y="2293493"/>
                  </a:cubicBezTo>
                  <a:cubicBezTo>
                    <a:pt x="1472311" y="2307590"/>
                    <a:pt x="1180592" y="2345436"/>
                    <a:pt x="889000" y="2411476"/>
                  </a:cubicBezTo>
                  <a:cubicBezTo>
                    <a:pt x="879602" y="2411476"/>
                    <a:pt x="865505" y="2411476"/>
                    <a:pt x="837311" y="2416175"/>
                  </a:cubicBezTo>
                  <a:close/>
                </a:path>
              </a:pathLst>
            </a:custGeom>
            <a:solidFill>
              <a:srgbClr val="039BE5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510071F-CA6B-B717-52FC-2410F01B2303}"/>
              </a:ext>
            </a:extLst>
          </p:cNvPr>
          <p:cNvGrpSpPr/>
          <p:nvPr/>
        </p:nvGrpSpPr>
        <p:grpSpPr>
          <a:xfrm rot="8620800">
            <a:off x="3838665" y="4493223"/>
            <a:ext cx="4105730" cy="2416491"/>
            <a:chOff x="0" y="0"/>
            <a:chExt cx="4105440" cy="241632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748B448-61F8-C537-746A-4ADE20E05044}"/>
                </a:ext>
              </a:extLst>
            </p:cNvPr>
            <p:cNvSpPr/>
            <p:nvPr/>
          </p:nvSpPr>
          <p:spPr>
            <a:xfrm>
              <a:off x="0" y="0"/>
              <a:ext cx="4105402" cy="2416302"/>
            </a:xfrm>
            <a:custGeom>
              <a:avLst/>
              <a:gdLst/>
              <a:ahLst/>
              <a:cxnLst/>
              <a:rect l="l" t="t" r="r" b="b"/>
              <a:pathLst>
                <a:path w="4105402" h="2416302">
                  <a:moveTo>
                    <a:pt x="838073" y="2416302"/>
                  </a:moveTo>
                  <a:cubicBezTo>
                    <a:pt x="805053" y="2194433"/>
                    <a:pt x="772160" y="1982089"/>
                    <a:pt x="743966" y="1765046"/>
                  </a:cubicBezTo>
                  <a:cubicBezTo>
                    <a:pt x="729869" y="1675384"/>
                    <a:pt x="729869" y="1585722"/>
                    <a:pt x="720471" y="1496060"/>
                  </a:cubicBezTo>
                  <a:cubicBezTo>
                    <a:pt x="720471" y="1481963"/>
                    <a:pt x="711073" y="1463040"/>
                    <a:pt x="696976" y="1458341"/>
                  </a:cubicBezTo>
                  <a:cubicBezTo>
                    <a:pt x="692277" y="1453642"/>
                    <a:pt x="668782" y="1463040"/>
                    <a:pt x="659257" y="1472438"/>
                  </a:cubicBezTo>
                  <a:cubicBezTo>
                    <a:pt x="536829" y="1590421"/>
                    <a:pt x="367411" y="1618742"/>
                    <a:pt x="221361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7117" y="995807"/>
                    <a:pt x="164846" y="868426"/>
                    <a:pt x="334264" y="840105"/>
                  </a:cubicBezTo>
                  <a:cubicBezTo>
                    <a:pt x="451993" y="816483"/>
                    <a:pt x="560197" y="854202"/>
                    <a:pt x="654431" y="939165"/>
                  </a:cubicBezTo>
                  <a:cubicBezTo>
                    <a:pt x="663829" y="948563"/>
                    <a:pt x="682625" y="953262"/>
                    <a:pt x="701548" y="962787"/>
                  </a:cubicBezTo>
                  <a:cubicBezTo>
                    <a:pt x="706247" y="943864"/>
                    <a:pt x="720344" y="929767"/>
                    <a:pt x="725043" y="910844"/>
                  </a:cubicBezTo>
                  <a:cubicBezTo>
                    <a:pt x="739140" y="613537"/>
                    <a:pt x="776859" y="316230"/>
                    <a:pt x="842772" y="28321"/>
                  </a:cubicBezTo>
                  <a:cubicBezTo>
                    <a:pt x="842772" y="18923"/>
                    <a:pt x="847471" y="14224"/>
                    <a:pt x="847471" y="0"/>
                  </a:cubicBezTo>
                  <a:cubicBezTo>
                    <a:pt x="913384" y="14097"/>
                    <a:pt x="974598" y="28321"/>
                    <a:pt x="1040511" y="37719"/>
                  </a:cubicBezTo>
                  <a:cubicBezTo>
                    <a:pt x="1280668" y="66040"/>
                    <a:pt x="1520698" y="94361"/>
                    <a:pt x="1760855" y="127381"/>
                  </a:cubicBezTo>
                  <a:cubicBezTo>
                    <a:pt x="1774952" y="127381"/>
                    <a:pt x="1793875" y="141478"/>
                    <a:pt x="1807972" y="146304"/>
                  </a:cubicBezTo>
                  <a:cubicBezTo>
                    <a:pt x="1803273" y="160401"/>
                    <a:pt x="1798574" y="179324"/>
                    <a:pt x="1789176" y="193548"/>
                  </a:cubicBezTo>
                  <a:cubicBezTo>
                    <a:pt x="1676146" y="311531"/>
                    <a:pt x="1647952" y="481457"/>
                    <a:pt x="1718564" y="623062"/>
                  </a:cubicBezTo>
                  <a:cubicBezTo>
                    <a:pt x="1793875" y="769366"/>
                    <a:pt x="1944497" y="844931"/>
                    <a:pt x="2109343" y="826008"/>
                  </a:cubicBezTo>
                  <a:cubicBezTo>
                    <a:pt x="2259965" y="802386"/>
                    <a:pt x="2387092" y="684403"/>
                    <a:pt x="2420112" y="524002"/>
                  </a:cubicBezTo>
                  <a:cubicBezTo>
                    <a:pt x="2443607" y="396621"/>
                    <a:pt x="2406015" y="283337"/>
                    <a:pt x="2311781" y="184150"/>
                  </a:cubicBezTo>
                  <a:cubicBezTo>
                    <a:pt x="2302383" y="174752"/>
                    <a:pt x="2292985" y="155829"/>
                    <a:pt x="2297684" y="151130"/>
                  </a:cubicBezTo>
                  <a:cubicBezTo>
                    <a:pt x="2302383" y="137033"/>
                    <a:pt x="2321179" y="127508"/>
                    <a:pt x="2335403" y="127508"/>
                  </a:cubicBezTo>
                  <a:cubicBezTo>
                    <a:pt x="2486025" y="108585"/>
                    <a:pt x="2641473" y="99187"/>
                    <a:pt x="2792095" y="80264"/>
                  </a:cubicBezTo>
                  <a:cubicBezTo>
                    <a:pt x="2947416" y="61341"/>
                    <a:pt x="3098165" y="33020"/>
                    <a:pt x="3253486" y="4699"/>
                  </a:cubicBezTo>
                  <a:cubicBezTo>
                    <a:pt x="3262884" y="37719"/>
                    <a:pt x="3272282" y="75438"/>
                    <a:pt x="3281680" y="117983"/>
                  </a:cubicBezTo>
                  <a:cubicBezTo>
                    <a:pt x="3333496" y="382270"/>
                    <a:pt x="3371088" y="651256"/>
                    <a:pt x="3385312" y="924941"/>
                  </a:cubicBezTo>
                  <a:cubicBezTo>
                    <a:pt x="3385312" y="934339"/>
                    <a:pt x="3394710" y="957961"/>
                    <a:pt x="3404108" y="957961"/>
                  </a:cubicBezTo>
                  <a:cubicBezTo>
                    <a:pt x="3413506" y="962660"/>
                    <a:pt x="3432302" y="953262"/>
                    <a:pt x="3446526" y="943864"/>
                  </a:cubicBezTo>
                  <a:cubicBezTo>
                    <a:pt x="3559556" y="839978"/>
                    <a:pt x="3691382" y="802259"/>
                    <a:pt x="3842004" y="858901"/>
                  </a:cubicBezTo>
                  <a:cubicBezTo>
                    <a:pt x="3987800" y="910844"/>
                    <a:pt x="4067810" y="1028827"/>
                    <a:pt x="4086606" y="1184529"/>
                  </a:cubicBezTo>
                  <a:cubicBezTo>
                    <a:pt x="4105402" y="1368552"/>
                    <a:pt x="3950081" y="1557401"/>
                    <a:pt x="3761740" y="1576197"/>
                  </a:cubicBezTo>
                  <a:cubicBezTo>
                    <a:pt x="3639312" y="1595120"/>
                    <a:pt x="3535807" y="1557274"/>
                    <a:pt x="3446272" y="1472311"/>
                  </a:cubicBezTo>
                  <a:cubicBezTo>
                    <a:pt x="3436874" y="1462913"/>
                    <a:pt x="3413252" y="1453388"/>
                    <a:pt x="3403854" y="1458214"/>
                  </a:cubicBezTo>
                  <a:cubicBezTo>
                    <a:pt x="3389757" y="1462913"/>
                    <a:pt x="3385058" y="1486535"/>
                    <a:pt x="3380359" y="1500632"/>
                  </a:cubicBezTo>
                  <a:cubicBezTo>
                    <a:pt x="3366262" y="1797939"/>
                    <a:pt x="3323844" y="2095246"/>
                    <a:pt x="3262630" y="2387854"/>
                  </a:cubicBezTo>
                  <a:cubicBezTo>
                    <a:pt x="3262630" y="2397252"/>
                    <a:pt x="3257931" y="2401951"/>
                    <a:pt x="3253232" y="2416175"/>
                  </a:cubicBezTo>
                  <a:cubicBezTo>
                    <a:pt x="3173222" y="2402078"/>
                    <a:pt x="3097911" y="2383155"/>
                    <a:pt x="3017774" y="2373757"/>
                  </a:cubicBezTo>
                  <a:cubicBezTo>
                    <a:pt x="2796540" y="2345436"/>
                    <a:pt x="2570480" y="2317115"/>
                    <a:pt x="2344547" y="2293493"/>
                  </a:cubicBezTo>
                  <a:cubicBezTo>
                    <a:pt x="2330450" y="2288794"/>
                    <a:pt x="2311527" y="2279396"/>
                    <a:pt x="2297430" y="2269871"/>
                  </a:cubicBezTo>
                  <a:cubicBezTo>
                    <a:pt x="2302129" y="2255774"/>
                    <a:pt x="2306828" y="2236851"/>
                    <a:pt x="2316226" y="2222627"/>
                  </a:cubicBezTo>
                  <a:cubicBezTo>
                    <a:pt x="2462149" y="2071624"/>
                    <a:pt x="2462149" y="1840357"/>
                    <a:pt x="2316226" y="1698752"/>
                  </a:cubicBezTo>
                  <a:cubicBezTo>
                    <a:pt x="2170303" y="1552448"/>
                    <a:pt x="1934845" y="1552448"/>
                    <a:pt x="1788922" y="1698752"/>
                  </a:cubicBezTo>
                  <a:cubicBezTo>
                    <a:pt x="1642999" y="1845056"/>
                    <a:pt x="1642999" y="2071624"/>
                    <a:pt x="1788922" y="2222627"/>
                  </a:cubicBezTo>
                  <a:cubicBezTo>
                    <a:pt x="1798320" y="2236724"/>
                    <a:pt x="1807718" y="2255647"/>
                    <a:pt x="1807718" y="2269871"/>
                  </a:cubicBezTo>
                  <a:cubicBezTo>
                    <a:pt x="1807718" y="2279269"/>
                    <a:pt x="1779524" y="2288794"/>
                    <a:pt x="1765300" y="2293493"/>
                  </a:cubicBezTo>
                  <a:cubicBezTo>
                    <a:pt x="1473454" y="2307590"/>
                    <a:pt x="1181481" y="2345436"/>
                    <a:pt x="889635" y="2411476"/>
                  </a:cubicBezTo>
                  <a:cubicBezTo>
                    <a:pt x="880237" y="2411476"/>
                    <a:pt x="866140" y="2411476"/>
                    <a:pt x="837819" y="2416175"/>
                  </a:cubicBezTo>
                  <a:close/>
                </a:path>
              </a:pathLst>
            </a:custGeom>
            <a:solidFill>
              <a:srgbClr val="A1E44D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EE938AE-4EE7-69A4-08FD-C9F63AFAD44B}"/>
              </a:ext>
            </a:extLst>
          </p:cNvPr>
          <p:cNvGrpSpPr/>
          <p:nvPr/>
        </p:nvGrpSpPr>
        <p:grpSpPr>
          <a:xfrm rot="3220800">
            <a:off x="1899568" y="5921084"/>
            <a:ext cx="4102850" cy="2416491"/>
            <a:chOff x="0" y="0"/>
            <a:chExt cx="4102560" cy="241632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128580A-A5A7-FD87-E1BD-F4A6450EA0C9}"/>
                </a:ext>
              </a:extLst>
            </p:cNvPr>
            <p:cNvSpPr/>
            <p:nvPr/>
          </p:nvSpPr>
          <p:spPr>
            <a:xfrm>
              <a:off x="0" y="0"/>
              <a:ext cx="4102354" cy="2416302"/>
            </a:xfrm>
            <a:custGeom>
              <a:avLst/>
              <a:gdLst/>
              <a:ahLst/>
              <a:cxnLst/>
              <a:rect l="l" t="t" r="r" b="b"/>
              <a:pathLst>
                <a:path w="4102354" h="2416302">
                  <a:moveTo>
                    <a:pt x="837438" y="2416302"/>
                  </a:moveTo>
                  <a:cubicBezTo>
                    <a:pt x="804545" y="2194433"/>
                    <a:pt x="771525" y="1982089"/>
                    <a:pt x="743331" y="1765046"/>
                  </a:cubicBezTo>
                  <a:cubicBezTo>
                    <a:pt x="729234" y="1675384"/>
                    <a:pt x="729234" y="1585722"/>
                    <a:pt x="719836" y="1496060"/>
                  </a:cubicBezTo>
                  <a:cubicBezTo>
                    <a:pt x="719836" y="1481963"/>
                    <a:pt x="710438" y="1463040"/>
                    <a:pt x="696341" y="1458341"/>
                  </a:cubicBezTo>
                  <a:cubicBezTo>
                    <a:pt x="691642" y="1453642"/>
                    <a:pt x="668147" y="1463040"/>
                    <a:pt x="658749" y="1472438"/>
                  </a:cubicBezTo>
                  <a:cubicBezTo>
                    <a:pt x="536448" y="1590421"/>
                    <a:pt x="367030" y="1618742"/>
                    <a:pt x="221234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719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555" y="94361"/>
                    <a:pt x="1759458" y="127381"/>
                  </a:cubicBezTo>
                  <a:cubicBezTo>
                    <a:pt x="1773555" y="127381"/>
                    <a:pt x="1792351" y="141478"/>
                    <a:pt x="1806448" y="146304"/>
                  </a:cubicBezTo>
                  <a:cubicBezTo>
                    <a:pt x="1801749" y="160401"/>
                    <a:pt x="1797050" y="179324"/>
                    <a:pt x="1787652" y="193548"/>
                  </a:cubicBezTo>
                  <a:cubicBezTo>
                    <a:pt x="1674749" y="311531"/>
                    <a:pt x="1646555" y="481457"/>
                    <a:pt x="1717040" y="623062"/>
                  </a:cubicBezTo>
                  <a:cubicBezTo>
                    <a:pt x="1792351" y="769366"/>
                    <a:pt x="1942846" y="844931"/>
                    <a:pt x="2107565" y="826008"/>
                  </a:cubicBezTo>
                  <a:cubicBezTo>
                    <a:pt x="2258060" y="802386"/>
                    <a:pt x="2385187" y="684403"/>
                    <a:pt x="2418080" y="524002"/>
                  </a:cubicBezTo>
                  <a:cubicBezTo>
                    <a:pt x="2441575" y="396621"/>
                    <a:pt x="2403983" y="283337"/>
                    <a:pt x="2309876" y="184150"/>
                  </a:cubicBezTo>
                  <a:cubicBezTo>
                    <a:pt x="2300478" y="174752"/>
                    <a:pt x="2291080" y="155829"/>
                    <a:pt x="2295779" y="151130"/>
                  </a:cubicBezTo>
                  <a:cubicBezTo>
                    <a:pt x="2300478" y="137033"/>
                    <a:pt x="2319274" y="127508"/>
                    <a:pt x="2333371" y="127508"/>
                  </a:cubicBezTo>
                  <a:cubicBezTo>
                    <a:pt x="2483866" y="108585"/>
                    <a:pt x="2639187" y="99187"/>
                    <a:pt x="2789682" y="80264"/>
                  </a:cubicBezTo>
                  <a:cubicBezTo>
                    <a:pt x="2945130" y="61341"/>
                    <a:pt x="3095752" y="33020"/>
                    <a:pt x="3250946" y="4699"/>
                  </a:cubicBezTo>
                  <a:cubicBezTo>
                    <a:pt x="3260344" y="37719"/>
                    <a:pt x="3269742" y="75438"/>
                    <a:pt x="3279140" y="117983"/>
                  </a:cubicBezTo>
                  <a:cubicBezTo>
                    <a:pt x="3330829" y="382270"/>
                    <a:pt x="3368548" y="651256"/>
                    <a:pt x="3382645" y="924941"/>
                  </a:cubicBezTo>
                  <a:cubicBezTo>
                    <a:pt x="3382645" y="934339"/>
                    <a:pt x="3392043" y="957961"/>
                    <a:pt x="3401441" y="957961"/>
                  </a:cubicBezTo>
                  <a:cubicBezTo>
                    <a:pt x="3410839" y="962660"/>
                    <a:pt x="3429635" y="953262"/>
                    <a:pt x="3443732" y="943864"/>
                  </a:cubicBezTo>
                  <a:cubicBezTo>
                    <a:pt x="3556635" y="839978"/>
                    <a:pt x="3688334" y="802259"/>
                    <a:pt x="3838956" y="858901"/>
                  </a:cubicBezTo>
                  <a:cubicBezTo>
                    <a:pt x="3984752" y="910844"/>
                    <a:pt x="4064762" y="1028827"/>
                    <a:pt x="4083558" y="1184529"/>
                  </a:cubicBezTo>
                  <a:cubicBezTo>
                    <a:pt x="4102354" y="1368552"/>
                    <a:pt x="3947160" y="1557401"/>
                    <a:pt x="3758946" y="1576197"/>
                  </a:cubicBezTo>
                  <a:cubicBezTo>
                    <a:pt x="3636645" y="1595120"/>
                    <a:pt x="3533140" y="1557274"/>
                    <a:pt x="3443732" y="1472311"/>
                  </a:cubicBezTo>
                  <a:cubicBezTo>
                    <a:pt x="3434334" y="1462913"/>
                    <a:pt x="3410839" y="1453388"/>
                    <a:pt x="3401441" y="1458214"/>
                  </a:cubicBezTo>
                  <a:cubicBezTo>
                    <a:pt x="3387344" y="1462913"/>
                    <a:pt x="3382645" y="1486535"/>
                    <a:pt x="3377946" y="1500632"/>
                  </a:cubicBezTo>
                  <a:cubicBezTo>
                    <a:pt x="3363849" y="1797939"/>
                    <a:pt x="3321431" y="2095246"/>
                    <a:pt x="3260344" y="2387854"/>
                  </a:cubicBezTo>
                  <a:cubicBezTo>
                    <a:pt x="3260344" y="2397252"/>
                    <a:pt x="3255645" y="2401951"/>
                    <a:pt x="3250946" y="2416175"/>
                  </a:cubicBezTo>
                  <a:cubicBezTo>
                    <a:pt x="3170936" y="2402078"/>
                    <a:pt x="3095752" y="2383155"/>
                    <a:pt x="3015742" y="2373757"/>
                  </a:cubicBezTo>
                  <a:cubicBezTo>
                    <a:pt x="2794635" y="2345436"/>
                    <a:pt x="2568829" y="2317115"/>
                    <a:pt x="2343023" y="2293493"/>
                  </a:cubicBezTo>
                  <a:cubicBezTo>
                    <a:pt x="2328926" y="2288794"/>
                    <a:pt x="2310130" y="2279396"/>
                    <a:pt x="2296033" y="2269871"/>
                  </a:cubicBezTo>
                  <a:cubicBezTo>
                    <a:pt x="2300732" y="2255774"/>
                    <a:pt x="2305431" y="2236851"/>
                    <a:pt x="2314829" y="2222627"/>
                  </a:cubicBezTo>
                  <a:cubicBezTo>
                    <a:pt x="2460625" y="2071624"/>
                    <a:pt x="2460625" y="1840357"/>
                    <a:pt x="2314829" y="1698752"/>
                  </a:cubicBezTo>
                  <a:cubicBezTo>
                    <a:pt x="2169033" y="1552448"/>
                    <a:pt x="1933702" y="1552448"/>
                    <a:pt x="1787906" y="1698752"/>
                  </a:cubicBezTo>
                  <a:cubicBezTo>
                    <a:pt x="1642110" y="1845056"/>
                    <a:pt x="1642110" y="2071624"/>
                    <a:pt x="1787906" y="2222627"/>
                  </a:cubicBezTo>
                  <a:cubicBezTo>
                    <a:pt x="1797304" y="2236724"/>
                    <a:pt x="1806702" y="2255647"/>
                    <a:pt x="1806702" y="2269871"/>
                  </a:cubicBezTo>
                  <a:cubicBezTo>
                    <a:pt x="1806702" y="2279269"/>
                    <a:pt x="1778508" y="2288794"/>
                    <a:pt x="1764411" y="2293493"/>
                  </a:cubicBezTo>
                  <a:cubicBezTo>
                    <a:pt x="1472692" y="2307590"/>
                    <a:pt x="1180973" y="2345436"/>
                    <a:pt x="889381" y="2411476"/>
                  </a:cubicBezTo>
                  <a:cubicBezTo>
                    <a:pt x="879983" y="2411476"/>
                    <a:pt x="865886" y="2411476"/>
                    <a:pt x="837692" y="2416175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899AEDE-3F98-683D-1D71-D245639B4413}"/>
              </a:ext>
            </a:extLst>
          </p:cNvPr>
          <p:cNvGrpSpPr/>
          <p:nvPr/>
        </p:nvGrpSpPr>
        <p:grpSpPr>
          <a:xfrm rot="8620800">
            <a:off x="468827" y="3976227"/>
            <a:ext cx="4102130" cy="2416491"/>
            <a:chOff x="0" y="0"/>
            <a:chExt cx="4101840" cy="241632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A1A4486-653F-E3AA-3CB8-6490F0A4A2B1}"/>
                </a:ext>
              </a:extLst>
            </p:cNvPr>
            <p:cNvSpPr/>
            <p:nvPr/>
          </p:nvSpPr>
          <p:spPr>
            <a:xfrm>
              <a:off x="0" y="0"/>
              <a:ext cx="4101719" cy="2416302"/>
            </a:xfrm>
            <a:custGeom>
              <a:avLst/>
              <a:gdLst/>
              <a:ahLst/>
              <a:cxnLst/>
              <a:rect l="l" t="t" r="r" b="b"/>
              <a:pathLst>
                <a:path w="4101719" h="2416302">
                  <a:moveTo>
                    <a:pt x="837311" y="2416302"/>
                  </a:moveTo>
                  <a:cubicBezTo>
                    <a:pt x="804418" y="2194433"/>
                    <a:pt x="771398" y="1982089"/>
                    <a:pt x="743204" y="1765046"/>
                  </a:cubicBezTo>
                  <a:cubicBezTo>
                    <a:pt x="729107" y="1675384"/>
                    <a:pt x="729107" y="1585722"/>
                    <a:pt x="719709" y="1496060"/>
                  </a:cubicBezTo>
                  <a:cubicBezTo>
                    <a:pt x="719709" y="1481963"/>
                    <a:pt x="710311" y="1463040"/>
                    <a:pt x="696214" y="1458341"/>
                  </a:cubicBezTo>
                  <a:cubicBezTo>
                    <a:pt x="691515" y="1453642"/>
                    <a:pt x="668020" y="1463040"/>
                    <a:pt x="658622" y="1472438"/>
                  </a:cubicBezTo>
                  <a:cubicBezTo>
                    <a:pt x="536321" y="1590421"/>
                    <a:pt x="367030" y="1618742"/>
                    <a:pt x="221107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592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428" y="94361"/>
                    <a:pt x="1759331" y="127381"/>
                  </a:cubicBezTo>
                  <a:cubicBezTo>
                    <a:pt x="1773428" y="127381"/>
                    <a:pt x="1792224" y="141478"/>
                    <a:pt x="1806321" y="146304"/>
                  </a:cubicBezTo>
                  <a:cubicBezTo>
                    <a:pt x="1801622" y="160401"/>
                    <a:pt x="1796923" y="179324"/>
                    <a:pt x="1787525" y="193548"/>
                  </a:cubicBezTo>
                  <a:cubicBezTo>
                    <a:pt x="1674622" y="311531"/>
                    <a:pt x="1646428" y="481457"/>
                    <a:pt x="1716913" y="623062"/>
                  </a:cubicBezTo>
                  <a:cubicBezTo>
                    <a:pt x="1792224" y="769366"/>
                    <a:pt x="1942719" y="844931"/>
                    <a:pt x="2107311" y="826008"/>
                  </a:cubicBezTo>
                  <a:cubicBezTo>
                    <a:pt x="2257806" y="802386"/>
                    <a:pt x="2384806" y="684403"/>
                    <a:pt x="2417826" y="524002"/>
                  </a:cubicBezTo>
                  <a:cubicBezTo>
                    <a:pt x="2441321" y="396621"/>
                    <a:pt x="2403729" y="283337"/>
                    <a:pt x="2309622" y="184150"/>
                  </a:cubicBezTo>
                  <a:cubicBezTo>
                    <a:pt x="2300224" y="174752"/>
                    <a:pt x="2290826" y="155829"/>
                    <a:pt x="2295525" y="151130"/>
                  </a:cubicBezTo>
                  <a:cubicBezTo>
                    <a:pt x="2300224" y="137033"/>
                    <a:pt x="2319020" y="127508"/>
                    <a:pt x="2333117" y="127508"/>
                  </a:cubicBezTo>
                  <a:cubicBezTo>
                    <a:pt x="2483612" y="108585"/>
                    <a:pt x="2638933" y="99187"/>
                    <a:pt x="2789428" y="80264"/>
                  </a:cubicBezTo>
                  <a:cubicBezTo>
                    <a:pt x="2944622" y="61341"/>
                    <a:pt x="3095244" y="33020"/>
                    <a:pt x="3250438" y="4699"/>
                  </a:cubicBezTo>
                  <a:cubicBezTo>
                    <a:pt x="3259836" y="37719"/>
                    <a:pt x="3269234" y="75438"/>
                    <a:pt x="3278632" y="117983"/>
                  </a:cubicBezTo>
                  <a:cubicBezTo>
                    <a:pt x="3330321" y="382270"/>
                    <a:pt x="3368040" y="651256"/>
                    <a:pt x="3382137" y="924941"/>
                  </a:cubicBezTo>
                  <a:cubicBezTo>
                    <a:pt x="3382137" y="934339"/>
                    <a:pt x="3391535" y="957961"/>
                    <a:pt x="3400933" y="957961"/>
                  </a:cubicBezTo>
                  <a:cubicBezTo>
                    <a:pt x="3410331" y="962660"/>
                    <a:pt x="3429127" y="953262"/>
                    <a:pt x="3443224" y="943864"/>
                  </a:cubicBezTo>
                  <a:cubicBezTo>
                    <a:pt x="3556127" y="839978"/>
                    <a:pt x="3687826" y="802259"/>
                    <a:pt x="3838321" y="858901"/>
                  </a:cubicBezTo>
                  <a:cubicBezTo>
                    <a:pt x="3984117" y="910844"/>
                    <a:pt x="4064127" y="1028827"/>
                    <a:pt x="4082923" y="1184529"/>
                  </a:cubicBezTo>
                  <a:cubicBezTo>
                    <a:pt x="4101719" y="1368552"/>
                    <a:pt x="3946525" y="1557401"/>
                    <a:pt x="3758311" y="1576197"/>
                  </a:cubicBezTo>
                  <a:cubicBezTo>
                    <a:pt x="3636010" y="1595120"/>
                    <a:pt x="3532505" y="1557274"/>
                    <a:pt x="3443097" y="1472311"/>
                  </a:cubicBezTo>
                  <a:cubicBezTo>
                    <a:pt x="3433699" y="1462913"/>
                    <a:pt x="3410204" y="1453388"/>
                    <a:pt x="3400806" y="1458214"/>
                  </a:cubicBezTo>
                  <a:cubicBezTo>
                    <a:pt x="3386709" y="1462913"/>
                    <a:pt x="3382010" y="1486535"/>
                    <a:pt x="3377311" y="1500632"/>
                  </a:cubicBezTo>
                  <a:cubicBezTo>
                    <a:pt x="3363214" y="1797939"/>
                    <a:pt x="3320923" y="2095246"/>
                    <a:pt x="3259709" y="2387854"/>
                  </a:cubicBezTo>
                  <a:cubicBezTo>
                    <a:pt x="3259709" y="2397252"/>
                    <a:pt x="3255010" y="2401951"/>
                    <a:pt x="3250311" y="2416175"/>
                  </a:cubicBezTo>
                  <a:cubicBezTo>
                    <a:pt x="3170301" y="2402078"/>
                    <a:pt x="3095117" y="2383155"/>
                    <a:pt x="3015107" y="2373757"/>
                  </a:cubicBezTo>
                  <a:cubicBezTo>
                    <a:pt x="2794000" y="2345436"/>
                    <a:pt x="2568194" y="2317115"/>
                    <a:pt x="2342388" y="2293493"/>
                  </a:cubicBezTo>
                  <a:cubicBezTo>
                    <a:pt x="2328291" y="2288794"/>
                    <a:pt x="2309495" y="2279396"/>
                    <a:pt x="2295398" y="2269871"/>
                  </a:cubicBezTo>
                  <a:cubicBezTo>
                    <a:pt x="2300097" y="2255774"/>
                    <a:pt x="2304796" y="2236851"/>
                    <a:pt x="2314194" y="2222627"/>
                  </a:cubicBezTo>
                  <a:cubicBezTo>
                    <a:pt x="2459990" y="2071624"/>
                    <a:pt x="2459990" y="1840357"/>
                    <a:pt x="2314194" y="1698752"/>
                  </a:cubicBezTo>
                  <a:cubicBezTo>
                    <a:pt x="2168398" y="1552448"/>
                    <a:pt x="1933194" y="1552448"/>
                    <a:pt x="1787398" y="1698752"/>
                  </a:cubicBezTo>
                  <a:cubicBezTo>
                    <a:pt x="1641602" y="1845056"/>
                    <a:pt x="1641602" y="2071624"/>
                    <a:pt x="1787398" y="2222627"/>
                  </a:cubicBezTo>
                  <a:cubicBezTo>
                    <a:pt x="1796796" y="2236724"/>
                    <a:pt x="1806194" y="2255647"/>
                    <a:pt x="1806194" y="2269871"/>
                  </a:cubicBezTo>
                  <a:cubicBezTo>
                    <a:pt x="1806194" y="2279269"/>
                    <a:pt x="1778000" y="2288794"/>
                    <a:pt x="1763903" y="2293493"/>
                  </a:cubicBezTo>
                  <a:cubicBezTo>
                    <a:pt x="1472311" y="2307590"/>
                    <a:pt x="1180592" y="2345436"/>
                    <a:pt x="889000" y="2411476"/>
                  </a:cubicBezTo>
                  <a:cubicBezTo>
                    <a:pt x="879602" y="2411476"/>
                    <a:pt x="865505" y="2411476"/>
                    <a:pt x="837311" y="2416175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9243FD5-8AF0-F6E8-E59A-AA79392C34E7}"/>
              </a:ext>
            </a:extLst>
          </p:cNvPr>
          <p:cNvGrpSpPr/>
          <p:nvPr/>
        </p:nvGrpSpPr>
        <p:grpSpPr>
          <a:xfrm>
            <a:off x="6647333" y="717779"/>
            <a:ext cx="9463845" cy="1628934"/>
            <a:chOff x="0" y="-57150"/>
            <a:chExt cx="2492535" cy="42902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ACDFF15-5BD5-332C-C668-C5E84128018C}"/>
                </a:ext>
              </a:extLst>
            </p:cNvPr>
            <p:cNvSpPr/>
            <p:nvPr/>
          </p:nvSpPr>
          <p:spPr>
            <a:xfrm>
              <a:off x="0" y="0"/>
              <a:ext cx="2492535" cy="371870"/>
            </a:xfrm>
            <a:custGeom>
              <a:avLst/>
              <a:gdLst/>
              <a:ahLst/>
              <a:cxnLst/>
              <a:rect l="l" t="t" r="r" b="b"/>
              <a:pathLst>
                <a:path w="2492535" h="371870">
                  <a:moveTo>
                    <a:pt x="12271" y="0"/>
                  </a:moveTo>
                  <a:lnTo>
                    <a:pt x="2480264" y="0"/>
                  </a:lnTo>
                  <a:cubicBezTo>
                    <a:pt x="2483519" y="0"/>
                    <a:pt x="2486640" y="1293"/>
                    <a:pt x="2488941" y="3594"/>
                  </a:cubicBezTo>
                  <a:cubicBezTo>
                    <a:pt x="2491243" y="5895"/>
                    <a:pt x="2492535" y="9016"/>
                    <a:pt x="2492535" y="12271"/>
                  </a:cubicBezTo>
                  <a:lnTo>
                    <a:pt x="2492535" y="359599"/>
                  </a:lnTo>
                  <a:cubicBezTo>
                    <a:pt x="2492535" y="362853"/>
                    <a:pt x="2491243" y="365975"/>
                    <a:pt x="2488941" y="368276"/>
                  </a:cubicBezTo>
                  <a:cubicBezTo>
                    <a:pt x="2486640" y="370577"/>
                    <a:pt x="2483519" y="371870"/>
                    <a:pt x="2480264" y="371870"/>
                  </a:cubicBezTo>
                  <a:lnTo>
                    <a:pt x="12271" y="371870"/>
                  </a:lnTo>
                  <a:cubicBezTo>
                    <a:pt x="9016" y="371870"/>
                    <a:pt x="5895" y="370577"/>
                    <a:pt x="3594" y="368276"/>
                  </a:cubicBezTo>
                  <a:cubicBezTo>
                    <a:pt x="1293" y="365975"/>
                    <a:pt x="0" y="362853"/>
                    <a:pt x="0" y="359599"/>
                  </a:cubicBezTo>
                  <a:lnTo>
                    <a:pt x="0" y="12271"/>
                  </a:lnTo>
                  <a:cubicBezTo>
                    <a:pt x="0" y="9016"/>
                    <a:pt x="1293" y="5895"/>
                    <a:pt x="3594" y="3594"/>
                  </a:cubicBezTo>
                  <a:cubicBezTo>
                    <a:pt x="5895" y="1293"/>
                    <a:pt x="9016" y="0"/>
                    <a:pt x="12271" y="0"/>
                  </a:cubicBezTo>
                  <a:close/>
                </a:path>
              </a:pathLst>
            </a:custGeom>
            <a:solidFill>
              <a:srgbClr val="A1E44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0806096-698E-AE37-DFE1-BAE9C8CEAE8F}"/>
                </a:ext>
              </a:extLst>
            </p:cNvPr>
            <p:cNvSpPr txBox="1"/>
            <p:nvPr/>
          </p:nvSpPr>
          <p:spPr>
            <a:xfrm>
              <a:off x="0" y="-57150"/>
              <a:ext cx="2492535" cy="42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5"/>
                </a:lnSpc>
              </a:pPr>
              <a:r>
                <a:rPr lang="en-US" sz="3503" b="1" spc="10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Propuesta de puntos de agenda para la Plenaria del 24 de Abril 02-2025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6AB1876D-78D3-5138-D0D6-0AFDC523B16C}"/>
              </a:ext>
            </a:extLst>
          </p:cNvPr>
          <p:cNvSpPr txBox="1"/>
          <p:nvPr/>
        </p:nvSpPr>
        <p:spPr>
          <a:xfrm>
            <a:off x="8261205" y="3590381"/>
            <a:ext cx="1016562" cy="78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  <a:spcBef>
                <a:spcPct val="0"/>
              </a:spcBef>
            </a:pPr>
            <a:r>
              <a:rPr lang="en-US" sz="4581" b="1" spc="13">
                <a:solidFill>
                  <a:srgbClr val="A1E4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DBA5601-8594-C7F5-D7DC-4A979AEB2DF7}"/>
              </a:ext>
            </a:extLst>
          </p:cNvPr>
          <p:cNvSpPr txBox="1"/>
          <p:nvPr/>
        </p:nvSpPr>
        <p:spPr>
          <a:xfrm>
            <a:off x="8419104" y="6345866"/>
            <a:ext cx="1016562" cy="78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  <a:spcBef>
                <a:spcPct val="0"/>
              </a:spcBef>
            </a:pPr>
            <a:r>
              <a:rPr lang="en-US" sz="4581" b="1" spc="13">
                <a:solidFill>
                  <a:srgbClr val="F373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8835751-0536-5906-D521-B0C41F5C58D6}"/>
              </a:ext>
            </a:extLst>
          </p:cNvPr>
          <p:cNvSpPr txBox="1"/>
          <p:nvPr/>
        </p:nvSpPr>
        <p:spPr>
          <a:xfrm>
            <a:off x="8419104" y="4918006"/>
            <a:ext cx="1016562" cy="78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  <a:spcBef>
                <a:spcPct val="0"/>
              </a:spcBef>
            </a:pPr>
            <a:r>
              <a:rPr lang="en-US" sz="4581" b="1" spc="13">
                <a:solidFill>
                  <a:srgbClr val="039BE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3267ADC-F362-EB49-F75C-1BA54A51C58C}"/>
              </a:ext>
            </a:extLst>
          </p:cNvPr>
          <p:cNvSpPr txBox="1"/>
          <p:nvPr/>
        </p:nvSpPr>
        <p:spPr>
          <a:xfrm>
            <a:off x="9435666" y="3668930"/>
            <a:ext cx="7481642" cy="109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092" lvl="1" indent="-182546" algn="l">
              <a:lnSpc>
                <a:spcPts val="2198"/>
              </a:lnSpc>
              <a:spcBef>
                <a:spcPct val="0"/>
              </a:spcBef>
              <a:buFont typeface="Arial"/>
              <a:buChar char="•"/>
            </a:pPr>
            <a:r>
              <a:rPr lang="en-US" sz="1691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</a:t>
            </a:r>
            <a:r>
              <a:rPr lang="en-US" sz="1691" u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sentación de resultados preliminares del MEGAS 2024 (se consultará con Dra. Elsy Brizuela y Dra. Verónica Avalos). Si no es posible en Abril se planificará para mayo.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sz="1691" u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C793969-79ED-0FCC-0C5D-FCABB0A24B2D}"/>
              </a:ext>
            </a:extLst>
          </p:cNvPr>
          <p:cNvSpPr txBox="1"/>
          <p:nvPr/>
        </p:nvSpPr>
        <p:spPr>
          <a:xfrm>
            <a:off x="9597591" y="5077854"/>
            <a:ext cx="7481642" cy="815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092" lvl="1" indent="-182546" algn="l">
              <a:lnSpc>
                <a:spcPts val="2198"/>
              </a:lnSpc>
              <a:spcBef>
                <a:spcPct val="0"/>
              </a:spcBef>
              <a:buFont typeface="Arial"/>
              <a:buChar char="•"/>
            </a:pPr>
            <a:r>
              <a:rPr lang="en-US" sz="1691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Char</a:t>
            </a:r>
            <a:r>
              <a:rPr lang="en-US" sz="1691" u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la reflexiva sobre la importancia del Plan Nacional de Sostenibilidad (por Dra. Celina de Miranda).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sz="1691" u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B2E6BB9-ADEF-3C3F-DB42-967C17C3C1C3}"/>
              </a:ext>
            </a:extLst>
          </p:cNvPr>
          <p:cNvSpPr txBox="1"/>
          <p:nvPr/>
        </p:nvSpPr>
        <p:spPr>
          <a:xfrm>
            <a:off x="9777658" y="6484064"/>
            <a:ext cx="7481642" cy="815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092" lvl="1" indent="-182546" algn="l">
              <a:lnSpc>
                <a:spcPts val="2198"/>
              </a:lnSpc>
              <a:spcBef>
                <a:spcPct val="0"/>
              </a:spcBef>
              <a:buFont typeface="Arial"/>
              <a:buChar char="•"/>
            </a:pPr>
            <a:r>
              <a:rPr lang="en-US" sz="1691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</a:t>
            </a:r>
            <a:r>
              <a:rPr lang="en-US" sz="1691" u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esentación de tableros de mando con resultados del 2024 (VIH y TB) Ambos RPs.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sz="1691" u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66CBF8AD-52EC-2A73-A568-E069A8326883}"/>
              </a:ext>
            </a:extLst>
          </p:cNvPr>
          <p:cNvSpPr/>
          <p:nvPr/>
        </p:nvSpPr>
        <p:spPr>
          <a:xfrm rot="1173572">
            <a:off x="-3538054" y="-5240842"/>
            <a:ext cx="5825099" cy="5825099"/>
          </a:xfrm>
          <a:custGeom>
            <a:avLst/>
            <a:gdLst/>
            <a:ahLst/>
            <a:cxnLst/>
            <a:rect l="l" t="t" r="r" b="b"/>
            <a:pathLst>
              <a:path w="5825099" h="5825099">
                <a:moveTo>
                  <a:pt x="0" y="0"/>
                </a:moveTo>
                <a:lnTo>
                  <a:pt x="5825099" y="0"/>
                </a:lnTo>
                <a:lnTo>
                  <a:pt x="5825099" y="5825099"/>
                </a:lnTo>
                <a:lnTo>
                  <a:pt x="0" y="5825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FE58612-0C88-2687-5CA9-36BF1B873955}"/>
              </a:ext>
            </a:extLst>
          </p:cNvPr>
          <p:cNvSpPr/>
          <p:nvPr/>
        </p:nvSpPr>
        <p:spPr>
          <a:xfrm rot="1173572">
            <a:off x="14004759" y="7374450"/>
            <a:ext cx="5825099" cy="5825099"/>
          </a:xfrm>
          <a:custGeom>
            <a:avLst/>
            <a:gdLst/>
            <a:ahLst/>
            <a:cxnLst/>
            <a:rect l="l" t="t" r="r" b="b"/>
            <a:pathLst>
              <a:path w="5825099" h="5825099">
                <a:moveTo>
                  <a:pt x="0" y="0"/>
                </a:moveTo>
                <a:lnTo>
                  <a:pt x="5825099" y="0"/>
                </a:lnTo>
                <a:lnTo>
                  <a:pt x="5825099" y="5825100"/>
                </a:lnTo>
                <a:lnTo>
                  <a:pt x="0" y="5825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BBE2BBA-2B06-B1F8-49E7-F16A1E2DD99E}"/>
              </a:ext>
            </a:extLst>
          </p:cNvPr>
          <p:cNvSpPr/>
          <p:nvPr/>
        </p:nvSpPr>
        <p:spPr>
          <a:xfrm>
            <a:off x="1586927" y="346230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E71ED112-C529-65D6-00BE-EACF260FE664}"/>
              </a:ext>
            </a:extLst>
          </p:cNvPr>
          <p:cNvSpPr txBox="1"/>
          <p:nvPr/>
        </p:nvSpPr>
        <p:spPr>
          <a:xfrm>
            <a:off x="8440365" y="7419641"/>
            <a:ext cx="1016562" cy="78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  <a:spcBef>
                <a:spcPct val="0"/>
              </a:spcBef>
            </a:pPr>
            <a:r>
              <a:rPr lang="en-US" sz="4581" b="1" spc="13">
                <a:solidFill>
                  <a:srgbClr val="9E583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F530F49-1AD5-8D19-9E67-17CF3955D883}"/>
              </a:ext>
            </a:extLst>
          </p:cNvPr>
          <p:cNvSpPr txBox="1"/>
          <p:nvPr/>
        </p:nvSpPr>
        <p:spPr>
          <a:xfrm>
            <a:off x="9777658" y="7614315"/>
            <a:ext cx="7481642" cy="815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092" lvl="1" indent="-182546" algn="l">
              <a:lnSpc>
                <a:spcPts val="2198"/>
              </a:lnSpc>
              <a:spcBef>
                <a:spcPct val="0"/>
              </a:spcBef>
              <a:buFont typeface="Arial"/>
              <a:buChar char="•"/>
            </a:pPr>
            <a:r>
              <a:rPr lang="en-US" sz="1691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</a:t>
            </a:r>
            <a:r>
              <a:rPr lang="en-US" sz="1691" u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asignará una hora por cada programa para incluir espacio de reflexión y preguntas.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sz="1691" u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1AE6B75-A144-2305-5159-271C4EBF91D5}"/>
              </a:ext>
            </a:extLst>
          </p:cNvPr>
          <p:cNvSpPr txBox="1"/>
          <p:nvPr/>
        </p:nvSpPr>
        <p:spPr>
          <a:xfrm>
            <a:off x="8419104" y="8477214"/>
            <a:ext cx="1016562" cy="78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  <a:spcBef>
                <a:spcPct val="0"/>
              </a:spcBef>
            </a:pPr>
            <a:r>
              <a:rPr lang="en-US" sz="4581" b="1" spc="13">
                <a:solidFill>
                  <a:srgbClr val="FB3A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3F74EF85-0E16-C044-FDBF-A03925CF71F8}"/>
              </a:ext>
            </a:extLst>
          </p:cNvPr>
          <p:cNvSpPr txBox="1"/>
          <p:nvPr/>
        </p:nvSpPr>
        <p:spPr>
          <a:xfrm>
            <a:off x="9597591" y="8681917"/>
            <a:ext cx="7481642" cy="109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092" lvl="1" indent="-182546" algn="l">
              <a:lnSpc>
                <a:spcPts val="2198"/>
              </a:lnSpc>
              <a:spcBef>
                <a:spcPct val="0"/>
              </a:spcBef>
              <a:buFont typeface="Arial"/>
              <a:buChar char="•"/>
            </a:pPr>
            <a:r>
              <a:rPr lang="en-US" sz="1691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</a:t>
            </a:r>
            <a:r>
              <a:rPr lang="en-US" sz="1691" u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solicitará a los RPs a partir de este informe rellenar los tableros en línea una semana previa a la presentación al pleno para que los miembros puedan revisarla.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sz="1691" u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871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69964" y="7808056"/>
            <a:ext cx="5544469" cy="5516001"/>
            <a:chOff x="0" y="0"/>
            <a:chExt cx="4640128" cy="4616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4441" y="4830474"/>
            <a:ext cx="5685406" cy="5685406"/>
            <a:chOff x="0" y="0"/>
            <a:chExt cx="4662509" cy="46625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62424" cy="4662678"/>
            </a:xfrm>
            <a:custGeom>
              <a:avLst/>
              <a:gdLst/>
              <a:ahLst/>
              <a:cxnLst/>
              <a:rect l="l" t="t" r="r" b="b"/>
              <a:pathLst>
                <a:path w="4662424" h="4662678">
                  <a:moveTo>
                    <a:pt x="1407922" y="3947033"/>
                  </a:moveTo>
                  <a:cubicBezTo>
                    <a:pt x="1454023" y="3900932"/>
                    <a:pt x="1477137" y="3854704"/>
                    <a:pt x="1500251" y="3808603"/>
                  </a:cubicBezTo>
                  <a:cubicBezTo>
                    <a:pt x="2331212" y="4662678"/>
                    <a:pt x="2331212" y="4662678"/>
                    <a:pt x="2331212" y="4662678"/>
                  </a:cubicBezTo>
                  <a:cubicBezTo>
                    <a:pt x="3046730" y="3947160"/>
                    <a:pt x="3046730" y="3947160"/>
                    <a:pt x="3046730" y="3947160"/>
                  </a:cubicBezTo>
                  <a:cubicBezTo>
                    <a:pt x="2792857" y="3693287"/>
                    <a:pt x="2792857" y="3277743"/>
                    <a:pt x="3046730" y="3046984"/>
                  </a:cubicBezTo>
                  <a:cubicBezTo>
                    <a:pt x="3300603" y="2793111"/>
                    <a:pt x="3693033" y="2793111"/>
                    <a:pt x="3946906" y="3046984"/>
                  </a:cubicBezTo>
                  <a:cubicBezTo>
                    <a:pt x="4662424" y="2331466"/>
                    <a:pt x="4662424" y="2331466"/>
                    <a:pt x="4662424" y="2331466"/>
                  </a:cubicBezTo>
                  <a:cubicBezTo>
                    <a:pt x="3831463" y="1500505"/>
                    <a:pt x="3831463" y="1500505"/>
                    <a:pt x="3831463" y="1500505"/>
                  </a:cubicBezTo>
                  <a:cubicBezTo>
                    <a:pt x="3854577" y="1477391"/>
                    <a:pt x="3900678" y="1454404"/>
                    <a:pt x="3923792" y="1431290"/>
                  </a:cubicBezTo>
                  <a:cubicBezTo>
                    <a:pt x="4108450" y="1223518"/>
                    <a:pt x="4108450" y="923544"/>
                    <a:pt x="3923792" y="738886"/>
                  </a:cubicBezTo>
                  <a:cubicBezTo>
                    <a:pt x="3739134" y="554228"/>
                    <a:pt x="3439033" y="554228"/>
                    <a:pt x="3254375" y="738886"/>
                  </a:cubicBezTo>
                  <a:cubicBezTo>
                    <a:pt x="3231261" y="762000"/>
                    <a:pt x="3185160" y="808101"/>
                    <a:pt x="3162046" y="854329"/>
                  </a:cubicBezTo>
                  <a:cubicBezTo>
                    <a:pt x="2331212" y="0"/>
                    <a:pt x="2331212" y="0"/>
                    <a:pt x="2331212" y="0"/>
                  </a:cubicBezTo>
                  <a:cubicBezTo>
                    <a:pt x="1638808" y="715518"/>
                    <a:pt x="1638808" y="715518"/>
                    <a:pt x="1638808" y="715518"/>
                  </a:cubicBezTo>
                  <a:cubicBezTo>
                    <a:pt x="1869567" y="946277"/>
                    <a:pt x="1869567" y="1361821"/>
                    <a:pt x="1615694" y="1615694"/>
                  </a:cubicBezTo>
                  <a:cubicBezTo>
                    <a:pt x="1361821" y="1846453"/>
                    <a:pt x="969391" y="1846453"/>
                    <a:pt x="715518" y="1615694"/>
                  </a:cubicBezTo>
                  <a:cubicBezTo>
                    <a:pt x="0" y="2331212"/>
                    <a:pt x="0" y="2331212"/>
                    <a:pt x="0" y="2331212"/>
                  </a:cubicBezTo>
                  <a:cubicBezTo>
                    <a:pt x="854075" y="3185287"/>
                    <a:pt x="854075" y="3185287"/>
                    <a:pt x="854075" y="3185287"/>
                  </a:cubicBezTo>
                  <a:cubicBezTo>
                    <a:pt x="807974" y="3185287"/>
                    <a:pt x="761746" y="3231388"/>
                    <a:pt x="738632" y="3254502"/>
                  </a:cubicBezTo>
                  <a:cubicBezTo>
                    <a:pt x="530860" y="3462274"/>
                    <a:pt x="530860" y="3762248"/>
                    <a:pt x="738632" y="3946906"/>
                  </a:cubicBezTo>
                  <a:cubicBezTo>
                    <a:pt x="923290" y="4131564"/>
                    <a:pt x="1223391" y="4131564"/>
                    <a:pt x="1408049" y="3946906"/>
                  </a:cubicBezTo>
                  <a:close/>
                </a:path>
              </a:pathLst>
            </a:custGeom>
            <a:solidFill>
              <a:srgbClr val="E94B27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1733" y="-1079865"/>
            <a:ext cx="5658114" cy="5658114"/>
            <a:chOff x="0" y="0"/>
            <a:chExt cx="4640128" cy="4640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40072" cy="4640072"/>
            </a:xfrm>
            <a:custGeom>
              <a:avLst/>
              <a:gdLst/>
              <a:ahLst/>
              <a:cxnLst/>
              <a:rect l="l" t="t" r="r" b="b"/>
              <a:pathLst>
                <a:path w="4640072" h="4640072">
                  <a:moveTo>
                    <a:pt x="1592834" y="3047238"/>
                  </a:moveTo>
                  <a:cubicBezTo>
                    <a:pt x="1846834" y="3278124"/>
                    <a:pt x="1846834" y="3693668"/>
                    <a:pt x="1615948" y="3947541"/>
                  </a:cubicBezTo>
                  <a:cubicBezTo>
                    <a:pt x="2331593" y="4640072"/>
                    <a:pt x="2331593" y="4640072"/>
                    <a:pt x="2331593" y="4640072"/>
                  </a:cubicBezTo>
                  <a:cubicBezTo>
                    <a:pt x="3162681" y="3808984"/>
                    <a:pt x="3162681" y="3808984"/>
                    <a:pt x="3162681" y="3808984"/>
                  </a:cubicBezTo>
                  <a:cubicBezTo>
                    <a:pt x="3185795" y="3832098"/>
                    <a:pt x="3208909" y="3878199"/>
                    <a:pt x="3231896" y="3901313"/>
                  </a:cubicBezTo>
                  <a:cubicBezTo>
                    <a:pt x="3439668" y="4085971"/>
                    <a:pt x="3739769" y="4085971"/>
                    <a:pt x="3924427" y="3901313"/>
                  </a:cubicBezTo>
                  <a:cubicBezTo>
                    <a:pt x="4109085" y="3716655"/>
                    <a:pt x="4109085" y="3416554"/>
                    <a:pt x="3924427" y="3231896"/>
                  </a:cubicBezTo>
                  <a:cubicBezTo>
                    <a:pt x="3901313" y="3185668"/>
                    <a:pt x="3855212" y="3162681"/>
                    <a:pt x="3808984" y="3139567"/>
                  </a:cubicBezTo>
                  <a:cubicBezTo>
                    <a:pt x="4640072" y="2331593"/>
                    <a:pt x="4640072" y="2331593"/>
                    <a:pt x="4640072" y="2331593"/>
                  </a:cubicBezTo>
                  <a:cubicBezTo>
                    <a:pt x="3808984" y="1500505"/>
                    <a:pt x="3808984" y="1500505"/>
                    <a:pt x="3808984" y="1500505"/>
                  </a:cubicBezTo>
                  <a:cubicBezTo>
                    <a:pt x="3832098" y="1477391"/>
                    <a:pt x="3855212" y="1454277"/>
                    <a:pt x="3901313" y="1431290"/>
                  </a:cubicBezTo>
                  <a:cubicBezTo>
                    <a:pt x="4085971" y="1246632"/>
                    <a:pt x="4085971" y="946531"/>
                    <a:pt x="3901313" y="761873"/>
                  </a:cubicBezTo>
                  <a:cubicBezTo>
                    <a:pt x="3693541" y="577215"/>
                    <a:pt x="3393440" y="577215"/>
                    <a:pt x="3208782" y="761873"/>
                  </a:cubicBezTo>
                  <a:cubicBezTo>
                    <a:pt x="3185668" y="784987"/>
                    <a:pt x="3162554" y="808101"/>
                    <a:pt x="3139567" y="831088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0" y="2308479"/>
                    <a:pt x="0" y="2308479"/>
                    <a:pt x="0" y="2308479"/>
                  </a:cubicBezTo>
                  <a:cubicBezTo>
                    <a:pt x="715645" y="3024124"/>
                    <a:pt x="715645" y="3024124"/>
                    <a:pt x="715645" y="3024124"/>
                  </a:cubicBezTo>
                  <a:cubicBezTo>
                    <a:pt x="969645" y="2793238"/>
                    <a:pt x="1362075" y="2793238"/>
                    <a:pt x="1592834" y="3047238"/>
                  </a:cubicBez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705485" y="1903256"/>
            <a:ext cx="5658114" cy="5629062"/>
            <a:chOff x="0" y="0"/>
            <a:chExt cx="4640128" cy="4616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562600" y="-837959"/>
            <a:ext cx="12167791" cy="3040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44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Acuerdos</a:t>
            </a:r>
            <a:r>
              <a:rPr lang="en-US" sz="4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Relevantes</a:t>
            </a:r>
            <a:r>
              <a:rPr lang="en-US" sz="4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durante</a:t>
            </a:r>
            <a:r>
              <a:rPr lang="en-US" sz="4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 reunion del Comite Conjunto</a:t>
            </a:r>
            <a:endParaRPr lang="en-US" sz="92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942" y="2344041"/>
            <a:ext cx="2570620" cy="81403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499727" y="2336031"/>
            <a:ext cx="880949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Reforzar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visibilidad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MCP-ES en redes y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medios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digitales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42" y="5893456"/>
            <a:ext cx="2570620" cy="81403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104958" y="5812078"/>
            <a:ext cx="8809490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Impulsar una estrategia de seguimiento continuo a la formación y participación de los miembros.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32" y="7785679"/>
            <a:ext cx="2570620" cy="81403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104958" y="7906385"/>
            <a:ext cx="880949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próxima reunión se realizará el 12 de junio de 2025.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028700" y="726175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69964" y="7808056"/>
            <a:ext cx="5544469" cy="5516001"/>
            <a:chOff x="0" y="0"/>
            <a:chExt cx="4640128" cy="4616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4441" y="4830474"/>
            <a:ext cx="5685406" cy="5685406"/>
            <a:chOff x="0" y="0"/>
            <a:chExt cx="4662509" cy="46625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62424" cy="4662678"/>
            </a:xfrm>
            <a:custGeom>
              <a:avLst/>
              <a:gdLst/>
              <a:ahLst/>
              <a:cxnLst/>
              <a:rect l="l" t="t" r="r" b="b"/>
              <a:pathLst>
                <a:path w="4662424" h="4662678">
                  <a:moveTo>
                    <a:pt x="1407922" y="3947033"/>
                  </a:moveTo>
                  <a:cubicBezTo>
                    <a:pt x="1454023" y="3900932"/>
                    <a:pt x="1477137" y="3854704"/>
                    <a:pt x="1500251" y="3808603"/>
                  </a:cubicBezTo>
                  <a:cubicBezTo>
                    <a:pt x="2331212" y="4662678"/>
                    <a:pt x="2331212" y="4662678"/>
                    <a:pt x="2331212" y="4662678"/>
                  </a:cubicBezTo>
                  <a:cubicBezTo>
                    <a:pt x="3046730" y="3947160"/>
                    <a:pt x="3046730" y="3947160"/>
                    <a:pt x="3046730" y="3947160"/>
                  </a:cubicBezTo>
                  <a:cubicBezTo>
                    <a:pt x="2792857" y="3693287"/>
                    <a:pt x="2792857" y="3277743"/>
                    <a:pt x="3046730" y="3046984"/>
                  </a:cubicBezTo>
                  <a:cubicBezTo>
                    <a:pt x="3300603" y="2793111"/>
                    <a:pt x="3693033" y="2793111"/>
                    <a:pt x="3946906" y="3046984"/>
                  </a:cubicBezTo>
                  <a:cubicBezTo>
                    <a:pt x="4662424" y="2331466"/>
                    <a:pt x="4662424" y="2331466"/>
                    <a:pt x="4662424" y="2331466"/>
                  </a:cubicBezTo>
                  <a:cubicBezTo>
                    <a:pt x="3831463" y="1500505"/>
                    <a:pt x="3831463" y="1500505"/>
                    <a:pt x="3831463" y="1500505"/>
                  </a:cubicBezTo>
                  <a:cubicBezTo>
                    <a:pt x="3854577" y="1477391"/>
                    <a:pt x="3900678" y="1454404"/>
                    <a:pt x="3923792" y="1431290"/>
                  </a:cubicBezTo>
                  <a:cubicBezTo>
                    <a:pt x="4108450" y="1223518"/>
                    <a:pt x="4108450" y="923544"/>
                    <a:pt x="3923792" y="738886"/>
                  </a:cubicBezTo>
                  <a:cubicBezTo>
                    <a:pt x="3739134" y="554228"/>
                    <a:pt x="3439033" y="554228"/>
                    <a:pt x="3254375" y="738886"/>
                  </a:cubicBezTo>
                  <a:cubicBezTo>
                    <a:pt x="3231261" y="762000"/>
                    <a:pt x="3185160" y="808101"/>
                    <a:pt x="3162046" y="854329"/>
                  </a:cubicBezTo>
                  <a:cubicBezTo>
                    <a:pt x="2331212" y="0"/>
                    <a:pt x="2331212" y="0"/>
                    <a:pt x="2331212" y="0"/>
                  </a:cubicBezTo>
                  <a:cubicBezTo>
                    <a:pt x="1638808" y="715518"/>
                    <a:pt x="1638808" y="715518"/>
                    <a:pt x="1638808" y="715518"/>
                  </a:cubicBezTo>
                  <a:cubicBezTo>
                    <a:pt x="1869567" y="946277"/>
                    <a:pt x="1869567" y="1361821"/>
                    <a:pt x="1615694" y="1615694"/>
                  </a:cubicBezTo>
                  <a:cubicBezTo>
                    <a:pt x="1361821" y="1846453"/>
                    <a:pt x="969391" y="1846453"/>
                    <a:pt x="715518" y="1615694"/>
                  </a:cubicBezTo>
                  <a:cubicBezTo>
                    <a:pt x="0" y="2331212"/>
                    <a:pt x="0" y="2331212"/>
                    <a:pt x="0" y="2331212"/>
                  </a:cubicBezTo>
                  <a:cubicBezTo>
                    <a:pt x="854075" y="3185287"/>
                    <a:pt x="854075" y="3185287"/>
                    <a:pt x="854075" y="3185287"/>
                  </a:cubicBezTo>
                  <a:cubicBezTo>
                    <a:pt x="807974" y="3185287"/>
                    <a:pt x="761746" y="3231388"/>
                    <a:pt x="738632" y="3254502"/>
                  </a:cubicBezTo>
                  <a:cubicBezTo>
                    <a:pt x="530860" y="3462274"/>
                    <a:pt x="530860" y="3762248"/>
                    <a:pt x="738632" y="3946906"/>
                  </a:cubicBezTo>
                  <a:cubicBezTo>
                    <a:pt x="923290" y="4131564"/>
                    <a:pt x="1223391" y="4131564"/>
                    <a:pt x="1408049" y="3946906"/>
                  </a:cubicBezTo>
                  <a:close/>
                </a:path>
              </a:pathLst>
            </a:custGeom>
            <a:solidFill>
              <a:srgbClr val="E94B27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1733" y="-1079865"/>
            <a:ext cx="5658114" cy="5658114"/>
            <a:chOff x="0" y="0"/>
            <a:chExt cx="4640128" cy="4640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40072" cy="4640072"/>
            </a:xfrm>
            <a:custGeom>
              <a:avLst/>
              <a:gdLst/>
              <a:ahLst/>
              <a:cxnLst/>
              <a:rect l="l" t="t" r="r" b="b"/>
              <a:pathLst>
                <a:path w="4640072" h="4640072">
                  <a:moveTo>
                    <a:pt x="1592834" y="3047238"/>
                  </a:moveTo>
                  <a:cubicBezTo>
                    <a:pt x="1846834" y="3278124"/>
                    <a:pt x="1846834" y="3693668"/>
                    <a:pt x="1615948" y="3947541"/>
                  </a:cubicBezTo>
                  <a:cubicBezTo>
                    <a:pt x="2331593" y="4640072"/>
                    <a:pt x="2331593" y="4640072"/>
                    <a:pt x="2331593" y="4640072"/>
                  </a:cubicBezTo>
                  <a:cubicBezTo>
                    <a:pt x="3162681" y="3808984"/>
                    <a:pt x="3162681" y="3808984"/>
                    <a:pt x="3162681" y="3808984"/>
                  </a:cubicBezTo>
                  <a:cubicBezTo>
                    <a:pt x="3185795" y="3832098"/>
                    <a:pt x="3208909" y="3878199"/>
                    <a:pt x="3231896" y="3901313"/>
                  </a:cubicBezTo>
                  <a:cubicBezTo>
                    <a:pt x="3439668" y="4085971"/>
                    <a:pt x="3739769" y="4085971"/>
                    <a:pt x="3924427" y="3901313"/>
                  </a:cubicBezTo>
                  <a:cubicBezTo>
                    <a:pt x="4109085" y="3716655"/>
                    <a:pt x="4109085" y="3416554"/>
                    <a:pt x="3924427" y="3231896"/>
                  </a:cubicBezTo>
                  <a:cubicBezTo>
                    <a:pt x="3901313" y="3185668"/>
                    <a:pt x="3855212" y="3162681"/>
                    <a:pt x="3808984" y="3139567"/>
                  </a:cubicBezTo>
                  <a:cubicBezTo>
                    <a:pt x="4640072" y="2331593"/>
                    <a:pt x="4640072" y="2331593"/>
                    <a:pt x="4640072" y="2331593"/>
                  </a:cubicBezTo>
                  <a:cubicBezTo>
                    <a:pt x="3808984" y="1500505"/>
                    <a:pt x="3808984" y="1500505"/>
                    <a:pt x="3808984" y="1500505"/>
                  </a:cubicBezTo>
                  <a:cubicBezTo>
                    <a:pt x="3832098" y="1477391"/>
                    <a:pt x="3855212" y="1454277"/>
                    <a:pt x="3901313" y="1431290"/>
                  </a:cubicBezTo>
                  <a:cubicBezTo>
                    <a:pt x="4085971" y="1246632"/>
                    <a:pt x="4085971" y="946531"/>
                    <a:pt x="3901313" y="761873"/>
                  </a:cubicBezTo>
                  <a:cubicBezTo>
                    <a:pt x="3693541" y="577215"/>
                    <a:pt x="3393440" y="577215"/>
                    <a:pt x="3208782" y="761873"/>
                  </a:cubicBezTo>
                  <a:cubicBezTo>
                    <a:pt x="3185668" y="784987"/>
                    <a:pt x="3162554" y="808101"/>
                    <a:pt x="3139567" y="831088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0" y="2308479"/>
                    <a:pt x="0" y="2308479"/>
                    <a:pt x="0" y="2308479"/>
                  </a:cubicBezTo>
                  <a:cubicBezTo>
                    <a:pt x="715645" y="3024124"/>
                    <a:pt x="715645" y="3024124"/>
                    <a:pt x="715645" y="3024124"/>
                  </a:cubicBezTo>
                  <a:cubicBezTo>
                    <a:pt x="969645" y="2793238"/>
                    <a:pt x="1362075" y="2793238"/>
                    <a:pt x="1592834" y="3047238"/>
                  </a:cubicBez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705485" y="1903256"/>
            <a:ext cx="5658114" cy="5629062"/>
            <a:chOff x="0" y="0"/>
            <a:chExt cx="4640128" cy="46163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Freeform 10"/>
          <p:cNvSpPr/>
          <p:nvPr/>
        </p:nvSpPr>
        <p:spPr>
          <a:xfrm>
            <a:off x="5915268" y="2394723"/>
            <a:ext cx="11464139" cy="4502329"/>
          </a:xfrm>
          <a:custGeom>
            <a:avLst/>
            <a:gdLst/>
            <a:ahLst/>
            <a:cxnLst/>
            <a:rect l="l" t="t" r="r" b="b"/>
            <a:pathLst>
              <a:path w="11464139" h="4502329">
                <a:moveTo>
                  <a:pt x="0" y="0"/>
                </a:moveTo>
                <a:lnTo>
                  <a:pt x="11464139" y="0"/>
                </a:lnTo>
                <a:lnTo>
                  <a:pt x="11464139" y="4502329"/>
                </a:lnTo>
                <a:lnTo>
                  <a:pt x="0" y="45023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3C456-58F7-EC6A-3BF3-1627DCF29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0B30EF-88B7-A160-9BED-682575DDCECB}"/>
              </a:ext>
            </a:extLst>
          </p:cNvPr>
          <p:cNvGrpSpPr/>
          <p:nvPr/>
        </p:nvGrpSpPr>
        <p:grpSpPr>
          <a:xfrm>
            <a:off x="3457690" y="3433508"/>
            <a:ext cx="9581064" cy="2607741"/>
            <a:chOff x="0" y="0"/>
            <a:chExt cx="2973125" cy="80921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009577-5C6D-A258-1C68-A8EBC09B4B36}"/>
                </a:ext>
              </a:extLst>
            </p:cNvPr>
            <p:cNvSpPr/>
            <p:nvPr/>
          </p:nvSpPr>
          <p:spPr>
            <a:xfrm>
              <a:off x="0" y="0"/>
              <a:ext cx="2973125" cy="809215"/>
            </a:xfrm>
            <a:custGeom>
              <a:avLst/>
              <a:gdLst/>
              <a:ahLst/>
              <a:cxnLst/>
              <a:rect l="l" t="t" r="r" b="b"/>
              <a:pathLst>
                <a:path w="2973125" h="809215">
                  <a:moveTo>
                    <a:pt x="28282" y="0"/>
                  </a:moveTo>
                  <a:lnTo>
                    <a:pt x="2944844" y="0"/>
                  </a:lnTo>
                  <a:cubicBezTo>
                    <a:pt x="2952345" y="0"/>
                    <a:pt x="2959538" y="2980"/>
                    <a:pt x="2964842" y="8283"/>
                  </a:cubicBezTo>
                  <a:cubicBezTo>
                    <a:pt x="2970146" y="13587"/>
                    <a:pt x="2973125" y="20781"/>
                    <a:pt x="2973125" y="28282"/>
                  </a:cubicBezTo>
                  <a:lnTo>
                    <a:pt x="2973125" y="780933"/>
                  </a:lnTo>
                  <a:cubicBezTo>
                    <a:pt x="2973125" y="796553"/>
                    <a:pt x="2960463" y="809215"/>
                    <a:pt x="2944844" y="809215"/>
                  </a:cubicBezTo>
                  <a:lnTo>
                    <a:pt x="28282" y="809215"/>
                  </a:lnTo>
                  <a:cubicBezTo>
                    <a:pt x="20781" y="809215"/>
                    <a:pt x="13587" y="806235"/>
                    <a:pt x="8283" y="800931"/>
                  </a:cubicBezTo>
                  <a:cubicBezTo>
                    <a:pt x="2980" y="795628"/>
                    <a:pt x="0" y="788434"/>
                    <a:pt x="0" y="780933"/>
                  </a:cubicBezTo>
                  <a:lnTo>
                    <a:pt x="0" y="28282"/>
                  </a:lnTo>
                  <a:cubicBezTo>
                    <a:pt x="0" y="20781"/>
                    <a:pt x="2980" y="13587"/>
                    <a:pt x="8283" y="8283"/>
                  </a:cubicBezTo>
                  <a:cubicBezTo>
                    <a:pt x="13587" y="2980"/>
                    <a:pt x="20781" y="0"/>
                    <a:pt x="28282" y="0"/>
                  </a:cubicBezTo>
                  <a:close/>
                </a:path>
              </a:pathLst>
            </a:custGeom>
            <a:solidFill>
              <a:srgbClr val="FFB301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E99EF26-A6B2-9B7F-DD63-A313719CAF15}"/>
                </a:ext>
              </a:extLst>
            </p:cNvPr>
            <p:cNvSpPr txBox="1"/>
            <p:nvPr/>
          </p:nvSpPr>
          <p:spPr>
            <a:xfrm>
              <a:off x="0" y="-38100"/>
              <a:ext cx="2973125" cy="847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0E63730-1D91-18DD-6CCE-E9BF02A975B0}"/>
              </a:ext>
            </a:extLst>
          </p:cNvPr>
          <p:cNvGrpSpPr/>
          <p:nvPr/>
        </p:nvGrpSpPr>
        <p:grpSpPr>
          <a:xfrm>
            <a:off x="11606632" y="408023"/>
            <a:ext cx="6231444" cy="5633226"/>
            <a:chOff x="0" y="0"/>
            <a:chExt cx="6350000" cy="57404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58B1746-9F8E-B078-6D60-6DD8EEEB2AC5}"/>
                </a:ext>
              </a:extLst>
            </p:cNvPr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0"/>
                  </a:cubicBezTo>
                  <a:lnTo>
                    <a:pt x="6177280" y="3553460"/>
                  </a:lnTo>
                  <a:cubicBezTo>
                    <a:pt x="6287770" y="3450590"/>
                    <a:pt x="6351270" y="3307080"/>
                    <a:pt x="6351270" y="3155950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blipFill>
              <a:blip r:embed="rId3"/>
              <a:stretch>
                <a:fillRect t="-32962" b="-32962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BE45668-6BE3-22C2-65F7-66143863F20B}"/>
              </a:ext>
            </a:extLst>
          </p:cNvPr>
          <p:cNvGrpSpPr/>
          <p:nvPr/>
        </p:nvGrpSpPr>
        <p:grpSpPr>
          <a:xfrm>
            <a:off x="606240" y="4840640"/>
            <a:ext cx="5206879" cy="4847605"/>
            <a:chOff x="0" y="0"/>
            <a:chExt cx="6350000" cy="591185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3C2F40-37B4-BA1B-604E-74EECEA845F9}"/>
                </a:ext>
              </a:extLst>
            </p:cNvPr>
            <p:cNvSpPr/>
            <p:nvPr/>
          </p:nvSpPr>
          <p:spPr>
            <a:xfrm>
              <a:off x="0" y="0"/>
              <a:ext cx="6352540" cy="5913120"/>
            </a:xfrm>
            <a:custGeom>
              <a:avLst/>
              <a:gdLst/>
              <a:ahLst/>
              <a:cxnLst/>
              <a:rect l="l" t="t" r="r" b="b"/>
              <a:pathLst>
                <a:path w="6352540" h="5913120">
                  <a:moveTo>
                    <a:pt x="5995670" y="1826260"/>
                  </a:moveTo>
                  <a:lnTo>
                    <a:pt x="4719320" y="1826260"/>
                  </a:lnTo>
                  <a:cubicBezTo>
                    <a:pt x="4523740" y="1826260"/>
                    <a:pt x="4364990" y="1667510"/>
                    <a:pt x="4364990" y="1471930"/>
                  </a:cubicBezTo>
                  <a:lnTo>
                    <a:pt x="4364990" y="354330"/>
                  </a:lnTo>
                  <a:cubicBezTo>
                    <a:pt x="4364990" y="158750"/>
                    <a:pt x="4206240" y="0"/>
                    <a:pt x="4010660" y="0"/>
                  </a:cubicBezTo>
                  <a:lnTo>
                    <a:pt x="1061720" y="0"/>
                  </a:lnTo>
                  <a:cubicBezTo>
                    <a:pt x="866140" y="0"/>
                    <a:pt x="707390" y="158750"/>
                    <a:pt x="707390" y="354330"/>
                  </a:cubicBezTo>
                  <a:lnTo>
                    <a:pt x="707390" y="506730"/>
                  </a:lnTo>
                  <a:cubicBezTo>
                    <a:pt x="707390" y="702310"/>
                    <a:pt x="548640" y="861060"/>
                    <a:pt x="353060" y="861060"/>
                  </a:cubicBezTo>
                  <a:cubicBezTo>
                    <a:pt x="158750" y="861060"/>
                    <a:pt x="0" y="1018540"/>
                    <a:pt x="0" y="1214120"/>
                  </a:cubicBezTo>
                  <a:lnTo>
                    <a:pt x="0" y="4723130"/>
                  </a:lnTo>
                  <a:cubicBezTo>
                    <a:pt x="0" y="4918710"/>
                    <a:pt x="158750" y="5077460"/>
                    <a:pt x="354330" y="5077460"/>
                  </a:cubicBezTo>
                  <a:cubicBezTo>
                    <a:pt x="549910" y="5077460"/>
                    <a:pt x="708660" y="5236210"/>
                    <a:pt x="708660" y="5431790"/>
                  </a:cubicBezTo>
                  <a:lnTo>
                    <a:pt x="708660" y="5558790"/>
                  </a:lnTo>
                  <a:cubicBezTo>
                    <a:pt x="708660" y="5754370"/>
                    <a:pt x="867410" y="5913120"/>
                    <a:pt x="1062990" y="5913120"/>
                  </a:cubicBezTo>
                  <a:lnTo>
                    <a:pt x="4013200" y="5913120"/>
                  </a:lnTo>
                  <a:cubicBezTo>
                    <a:pt x="4208780" y="5913120"/>
                    <a:pt x="4367530" y="5754370"/>
                    <a:pt x="4367530" y="5558790"/>
                  </a:cubicBezTo>
                  <a:lnTo>
                    <a:pt x="4367530" y="5431790"/>
                  </a:lnTo>
                  <a:cubicBezTo>
                    <a:pt x="4367530" y="5236210"/>
                    <a:pt x="4526280" y="5077460"/>
                    <a:pt x="4721860" y="5077460"/>
                  </a:cubicBezTo>
                  <a:lnTo>
                    <a:pt x="5998210" y="5077460"/>
                  </a:lnTo>
                  <a:cubicBezTo>
                    <a:pt x="6193790" y="5077460"/>
                    <a:pt x="6352540" y="4918710"/>
                    <a:pt x="6352540" y="4723130"/>
                  </a:cubicBezTo>
                  <a:lnTo>
                    <a:pt x="6352540" y="2179320"/>
                  </a:lnTo>
                  <a:cubicBezTo>
                    <a:pt x="6350000" y="1983740"/>
                    <a:pt x="6191250" y="1826260"/>
                    <a:pt x="5995670" y="1826260"/>
                  </a:cubicBezTo>
                  <a:close/>
                </a:path>
              </a:pathLst>
            </a:custGeom>
            <a:blipFill>
              <a:blip r:embed="rId4"/>
              <a:stretch>
                <a:fillRect l="-19812" r="-19812"/>
              </a:stretch>
            </a:blipFill>
          </p:spPr>
          <p:txBody>
            <a:bodyPr/>
            <a:lstStyle/>
            <a:p>
              <a:endParaRPr lang="es-SV" dirty="0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42CC763-8AF0-8CAA-C583-43EDFB4FDD0C}"/>
              </a:ext>
            </a:extLst>
          </p:cNvPr>
          <p:cNvSpPr txBox="1"/>
          <p:nvPr/>
        </p:nvSpPr>
        <p:spPr>
          <a:xfrm>
            <a:off x="7707071" y="7249747"/>
            <a:ext cx="7799121" cy="47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9"/>
              </a:lnSpc>
              <a:spcBef>
                <a:spcPct val="0"/>
              </a:spcBef>
            </a:pPr>
            <a:r>
              <a:rPr lang="en-US" sz="334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LCDA. MARTA ALICIA DE MAGAÑA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023884B-C244-FE81-1412-F47C1E90552B}"/>
              </a:ext>
            </a:extLst>
          </p:cNvPr>
          <p:cNvSpPr txBox="1"/>
          <p:nvPr/>
        </p:nvSpPr>
        <p:spPr>
          <a:xfrm>
            <a:off x="3974939" y="3904786"/>
            <a:ext cx="8895189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81"/>
              </a:lnSpc>
              <a:spcBef>
                <a:spcPct val="0"/>
              </a:spcBef>
            </a:pPr>
            <a:r>
              <a:rPr lang="en-US" sz="5411" b="1" u="non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AREA DE COMUNICACIONES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C00B6B1-4820-CB83-7747-975DC7DCEA72}"/>
              </a:ext>
            </a:extLst>
          </p:cNvPr>
          <p:cNvGrpSpPr/>
          <p:nvPr/>
        </p:nvGrpSpPr>
        <p:grpSpPr>
          <a:xfrm>
            <a:off x="7307925" y="6181166"/>
            <a:ext cx="8597413" cy="2607741"/>
            <a:chOff x="0" y="0"/>
            <a:chExt cx="2667886" cy="80921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30056D8-1FB8-A6D7-4177-CCFC342BBA75}"/>
                </a:ext>
              </a:extLst>
            </p:cNvPr>
            <p:cNvSpPr/>
            <p:nvPr/>
          </p:nvSpPr>
          <p:spPr>
            <a:xfrm>
              <a:off x="0" y="0"/>
              <a:ext cx="2667886" cy="809215"/>
            </a:xfrm>
            <a:custGeom>
              <a:avLst/>
              <a:gdLst/>
              <a:ahLst/>
              <a:cxnLst/>
              <a:rect l="l" t="t" r="r" b="b"/>
              <a:pathLst>
                <a:path w="2667886" h="809215">
                  <a:moveTo>
                    <a:pt x="31517" y="0"/>
                  </a:moveTo>
                  <a:lnTo>
                    <a:pt x="2636369" y="0"/>
                  </a:lnTo>
                  <a:cubicBezTo>
                    <a:pt x="2653775" y="0"/>
                    <a:pt x="2667886" y="14111"/>
                    <a:pt x="2667886" y="31517"/>
                  </a:cubicBezTo>
                  <a:lnTo>
                    <a:pt x="2667886" y="777698"/>
                  </a:lnTo>
                  <a:cubicBezTo>
                    <a:pt x="2667886" y="795104"/>
                    <a:pt x="2653775" y="809215"/>
                    <a:pt x="2636369" y="809215"/>
                  </a:cubicBezTo>
                  <a:lnTo>
                    <a:pt x="31517" y="809215"/>
                  </a:lnTo>
                  <a:cubicBezTo>
                    <a:pt x="14111" y="809215"/>
                    <a:pt x="0" y="795104"/>
                    <a:pt x="0" y="777698"/>
                  </a:cubicBezTo>
                  <a:lnTo>
                    <a:pt x="0" y="31517"/>
                  </a:lnTo>
                  <a:cubicBezTo>
                    <a:pt x="0" y="14111"/>
                    <a:pt x="14111" y="0"/>
                    <a:pt x="31517" y="0"/>
                  </a:cubicBezTo>
                  <a:close/>
                </a:path>
              </a:pathLst>
            </a:custGeom>
            <a:solidFill>
              <a:srgbClr val="FFB301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C24B4B1-53CD-810D-648F-56233146BCBE}"/>
                </a:ext>
              </a:extLst>
            </p:cNvPr>
            <p:cNvSpPr txBox="1"/>
            <p:nvPr/>
          </p:nvSpPr>
          <p:spPr>
            <a:xfrm>
              <a:off x="0" y="-38100"/>
              <a:ext cx="2667886" cy="847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5CBE2DD8-B66C-2F28-F6D5-B42EC309102F}"/>
              </a:ext>
            </a:extLst>
          </p:cNvPr>
          <p:cNvSpPr txBox="1"/>
          <p:nvPr/>
        </p:nvSpPr>
        <p:spPr>
          <a:xfrm>
            <a:off x="7307925" y="6888115"/>
            <a:ext cx="8597413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Lcda. Ana Josefa Blanco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Noyola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DCCDAFB-9965-7EB8-DB02-376C30659C05}"/>
              </a:ext>
            </a:extLst>
          </p:cNvPr>
          <p:cNvSpPr/>
          <p:nvPr/>
        </p:nvSpPr>
        <p:spPr>
          <a:xfrm>
            <a:off x="1586927" y="346230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621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0163" y="2167149"/>
            <a:ext cx="6712816" cy="1156189"/>
            <a:chOff x="0" y="0"/>
            <a:chExt cx="1767984" cy="304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7984" cy="304511"/>
            </a:xfrm>
            <a:custGeom>
              <a:avLst/>
              <a:gdLst/>
              <a:ahLst/>
              <a:cxnLst/>
              <a:rect l="l" t="t" r="r" b="b"/>
              <a:pathLst>
                <a:path w="1767984" h="304511">
                  <a:moveTo>
                    <a:pt x="11533" y="0"/>
                  </a:moveTo>
                  <a:lnTo>
                    <a:pt x="1756451" y="0"/>
                  </a:lnTo>
                  <a:cubicBezTo>
                    <a:pt x="1759510" y="0"/>
                    <a:pt x="1762444" y="1215"/>
                    <a:pt x="1764606" y="3378"/>
                  </a:cubicBezTo>
                  <a:cubicBezTo>
                    <a:pt x="1766769" y="5541"/>
                    <a:pt x="1767984" y="8474"/>
                    <a:pt x="1767984" y="11533"/>
                  </a:cubicBezTo>
                  <a:lnTo>
                    <a:pt x="1767984" y="292978"/>
                  </a:lnTo>
                  <a:cubicBezTo>
                    <a:pt x="1767984" y="296036"/>
                    <a:pt x="1766769" y="298970"/>
                    <a:pt x="1764606" y="301133"/>
                  </a:cubicBezTo>
                  <a:cubicBezTo>
                    <a:pt x="1762444" y="303296"/>
                    <a:pt x="1759510" y="304511"/>
                    <a:pt x="1756451" y="304511"/>
                  </a:cubicBezTo>
                  <a:lnTo>
                    <a:pt x="11533" y="304511"/>
                  </a:lnTo>
                  <a:cubicBezTo>
                    <a:pt x="8474" y="304511"/>
                    <a:pt x="5541" y="303296"/>
                    <a:pt x="3378" y="301133"/>
                  </a:cubicBezTo>
                  <a:cubicBezTo>
                    <a:pt x="1215" y="298970"/>
                    <a:pt x="0" y="296036"/>
                    <a:pt x="0" y="292978"/>
                  </a:cubicBezTo>
                  <a:lnTo>
                    <a:pt x="0" y="11533"/>
                  </a:lnTo>
                  <a:cubicBezTo>
                    <a:pt x="0" y="8474"/>
                    <a:pt x="1215" y="5541"/>
                    <a:pt x="3378" y="3378"/>
                  </a:cubicBezTo>
                  <a:cubicBezTo>
                    <a:pt x="5541" y="1215"/>
                    <a:pt x="8474" y="0"/>
                    <a:pt x="11533" y="0"/>
                  </a:cubicBezTo>
                  <a:close/>
                </a:path>
              </a:pathLst>
            </a:custGeom>
            <a:solidFill>
              <a:srgbClr val="FFC9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767984" cy="371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49"/>
                </a:lnSpc>
              </a:pPr>
              <a:r>
                <a:rPr lang="en-US" sz="3803" b="1" spc="1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Nuestro objetivo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71776" y="2745243"/>
            <a:ext cx="1217851" cy="121785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9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4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157296" y="2995763"/>
            <a:ext cx="646812" cy="655150"/>
          </a:xfrm>
          <a:custGeom>
            <a:avLst/>
            <a:gdLst/>
            <a:ahLst/>
            <a:cxnLst/>
            <a:rect l="l" t="t" r="r" b="b"/>
            <a:pathLst>
              <a:path w="646812" h="655150">
                <a:moveTo>
                  <a:pt x="0" y="0"/>
                </a:moveTo>
                <a:lnTo>
                  <a:pt x="646812" y="0"/>
                </a:lnTo>
                <a:lnTo>
                  <a:pt x="646812" y="655150"/>
                </a:lnTo>
                <a:lnTo>
                  <a:pt x="0" y="6551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13493412" y="-2244545"/>
            <a:ext cx="4964083" cy="4964083"/>
          </a:xfrm>
          <a:custGeom>
            <a:avLst/>
            <a:gdLst/>
            <a:ahLst/>
            <a:cxnLst/>
            <a:rect l="l" t="t" r="r" b="b"/>
            <a:pathLst>
              <a:path w="4964083" h="4964083">
                <a:moveTo>
                  <a:pt x="0" y="0"/>
                </a:moveTo>
                <a:lnTo>
                  <a:pt x="4964084" y="0"/>
                </a:lnTo>
                <a:lnTo>
                  <a:pt x="4964084" y="4964084"/>
                </a:lnTo>
                <a:lnTo>
                  <a:pt x="0" y="4964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Freeform 10"/>
          <p:cNvSpPr/>
          <p:nvPr/>
        </p:nvSpPr>
        <p:spPr>
          <a:xfrm>
            <a:off x="0" y="3226080"/>
            <a:ext cx="11742979" cy="3834840"/>
          </a:xfrm>
          <a:custGeom>
            <a:avLst/>
            <a:gdLst/>
            <a:ahLst/>
            <a:cxnLst/>
            <a:rect l="l" t="t" r="r" b="b"/>
            <a:pathLst>
              <a:path w="11742979" h="3834840">
                <a:moveTo>
                  <a:pt x="0" y="0"/>
                </a:moveTo>
                <a:lnTo>
                  <a:pt x="11742979" y="0"/>
                </a:lnTo>
                <a:lnTo>
                  <a:pt x="11742979" y="3834840"/>
                </a:lnTo>
                <a:lnTo>
                  <a:pt x="0" y="38348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7588" r="-1142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TextBox 11"/>
          <p:cNvSpPr txBox="1"/>
          <p:nvPr/>
        </p:nvSpPr>
        <p:spPr>
          <a:xfrm>
            <a:off x="12114012" y="4515544"/>
            <a:ext cx="6086567" cy="477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5"/>
              </a:lnSpc>
            </a:pPr>
            <a:r>
              <a:rPr lang="en-US" sz="3003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Fortalecer la planificación estratégica del Área de Comunicación y del Área de Fortalecimiento de Miembros del MCP-ES para el año 2025, incluyendo el seguimiento de actividades, el posicionamiento institucional y el rol activo de los miembros.</a:t>
            </a:r>
          </a:p>
          <a:p>
            <a:pPr algn="l">
              <a:lnSpc>
                <a:spcPts val="2605"/>
              </a:lnSpc>
            </a:pPr>
            <a:endParaRPr lang="en-US" sz="3003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83045" y="580689"/>
            <a:ext cx="4937846" cy="1501928"/>
          </a:xfrm>
          <a:custGeom>
            <a:avLst/>
            <a:gdLst/>
            <a:ahLst/>
            <a:cxnLst/>
            <a:rect l="l" t="t" r="r" b="b"/>
            <a:pathLst>
              <a:path w="4937846" h="1501928">
                <a:moveTo>
                  <a:pt x="0" y="0"/>
                </a:moveTo>
                <a:lnTo>
                  <a:pt x="4937846" y="0"/>
                </a:lnTo>
                <a:lnTo>
                  <a:pt x="4937846" y="1501928"/>
                </a:lnTo>
                <a:lnTo>
                  <a:pt x="0" y="15019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220800">
            <a:off x="2407924" y="2551246"/>
            <a:ext cx="4102130" cy="2416491"/>
            <a:chOff x="0" y="0"/>
            <a:chExt cx="4101840" cy="2416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719" cy="2416302"/>
            </a:xfrm>
            <a:custGeom>
              <a:avLst/>
              <a:gdLst/>
              <a:ahLst/>
              <a:cxnLst/>
              <a:rect l="l" t="t" r="r" b="b"/>
              <a:pathLst>
                <a:path w="4101719" h="2416302">
                  <a:moveTo>
                    <a:pt x="837311" y="2416302"/>
                  </a:moveTo>
                  <a:cubicBezTo>
                    <a:pt x="804418" y="2194433"/>
                    <a:pt x="771398" y="1982089"/>
                    <a:pt x="743204" y="1765046"/>
                  </a:cubicBezTo>
                  <a:cubicBezTo>
                    <a:pt x="729107" y="1675384"/>
                    <a:pt x="729107" y="1585722"/>
                    <a:pt x="719709" y="1496060"/>
                  </a:cubicBezTo>
                  <a:cubicBezTo>
                    <a:pt x="719709" y="1481963"/>
                    <a:pt x="710311" y="1463040"/>
                    <a:pt x="696214" y="1458341"/>
                  </a:cubicBezTo>
                  <a:cubicBezTo>
                    <a:pt x="691515" y="1453642"/>
                    <a:pt x="668020" y="1463040"/>
                    <a:pt x="658622" y="1472438"/>
                  </a:cubicBezTo>
                  <a:cubicBezTo>
                    <a:pt x="536321" y="1590421"/>
                    <a:pt x="367030" y="1618742"/>
                    <a:pt x="221107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592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428" y="94361"/>
                    <a:pt x="1759331" y="127381"/>
                  </a:cubicBezTo>
                  <a:cubicBezTo>
                    <a:pt x="1773428" y="127381"/>
                    <a:pt x="1792224" y="141478"/>
                    <a:pt x="1806321" y="146304"/>
                  </a:cubicBezTo>
                  <a:cubicBezTo>
                    <a:pt x="1801622" y="160401"/>
                    <a:pt x="1796923" y="179324"/>
                    <a:pt x="1787525" y="193548"/>
                  </a:cubicBezTo>
                  <a:cubicBezTo>
                    <a:pt x="1674622" y="311531"/>
                    <a:pt x="1646428" y="481457"/>
                    <a:pt x="1716913" y="623062"/>
                  </a:cubicBezTo>
                  <a:cubicBezTo>
                    <a:pt x="1792224" y="769366"/>
                    <a:pt x="1942719" y="844931"/>
                    <a:pt x="2107311" y="826008"/>
                  </a:cubicBezTo>
                  <a:cubicBezTo>
                    <a:pt x="2257806" y="802386"/>
                    <a:pt x="2384806" y="684403"/>
                    <a:pt x="2417826" y="524002"/>
                  </a:cubicBezTo>
                  <a:cubicBezTo>
                    <a:pt x="2441321" y="396621"/>
                    <a:pt x="2403729" y="283337"/>
                    <a:pt x="2309622" y="184150"/>
                  </a:cubicBezTo>
                  <a:cubicBezTo>
                    <a:pt x="2300224" y="174752"/>
                    <a:pt x="2290826" y="155829"/>
                    <a:pt x="2295525" y="151130"/>
                  </a:cubicBezTo>
                  <a:cubicBezTo>
                    <a:pt x="2300224" y="137033"/>
                    <a:pt x="2319020" y="127508"/>
                    <a:pt x="2333117" y="127508"/>
                  </a:cubicBezTo>
                  <a:cubicBezTo>
                    <a:pt x="2483612" y="108585"/>
                    <a:pt x="2638933" y="99187"/>
                    <a:pt x="2789428" y="80264"/>
                  </a:cubicBezTo>
                  <a:cubicBezTo>
                    <a:pt x="2944622" y="61341"/>
                    <a:pt x="3095244" y="33020"/>
                    <a:pt x="3250438" y="4699"/>
                  </a:cubicBezTo>
                  <a:cubicBezTo>
                    <a:pt x="3259836" y="37719"/>
                    <a:pt x="3269234" y="75438"/>
                    <a:pt x="3278632" y="117983"/>
                  </a:cubicBezTo>
                  <a:cubicBezTo>
                    <a:pt x="3330321" y="382270"/>
                    <a:pt x="3368040" y="651256"/>
                    <a:pt x="3382137" y="924941"/>
                  </a:cubicBezTo>
                  <a:cubicBezTo>
                    <a:pt x="3382137" y="934339"/>
                    <a:pt x="3391535" y="957961"/>
                    <a:pt x="3400933" y="957961"/>
                  </a:cubicBezTo>
                  <a:cubicBezTo>
                    <a:pt x="3410331" y="962660"/>
                    <a:pt x="3429127" y="953262"/>
                    <a:pt x="3443224" y="943864"/>
                  </a:cubicBezTo>
                  <a:cubicBezTo>
                    <a:pt x="3556127" y="839978"/>
                    <a:pt x="3687826" y="802259"/>
                    <a:pt x="3838321" y="858901"/>
                  </a:cubicBezTo>
                  <a:cubicBezTo>
                    <a:pt x="3984117" y="910844"/>
                    <a:pt x="4064127" y="1028827"/>
                    <a:pt x="4082923" y="1184529"/>
                  </a:cubicBezTo>
                  <a:cubicBezTo>
                    <a:pt x="4101719" y="1368552"/>
                    <a:pt x="3946525" y="1557401"/>
                    <a:pt x="3758311" y="1576197"/>
                  </a:cubicBezTo>
                  <a:cubicBezTo>
                    <a:pt x="3636010" y="1595120"/>
                    <a:pt x="3532505" y="1557274"/>
                    <a:pt x="3443097" y="1472311"/>
                  </a:cubicBezTo>
                  <a:cubicBezTo>
                    <a:pt x="3433699" y="1462913"/>
                    <a:pt x="3410204" y="1453388"/>
                    <a:pt x="3400806" y="1458214"/>
                  </a:cubicBezTo>
                  <a:cubicBezTo>
                    <a:pt x="3386709" y="1462913"/>
                    <a:pt x="3382010" y="1486535"/>
                    <a:pt x="3377311" y="1500632"/>
                  </a:cubicBezTo>
                  <a:cubicBezTo>
                    <a:pt x="3363214" y="1797939"/>
                    <a:pt x="3320923" y="2095246"/>
                    <a:pt x="3259709" y="2387854"/>
                  </a:cubicBezTo>
                  <a:cubicBezTo>
                    <a:pt x="3259709" y="2397252"/>
                    <a:pt x="3255010" y="2401951"/>
                    <a:pt x="3250311" y="2416175"/>
                  </a:cubicBezTo>
                  <a:cubicBezTo>
                    <a:pt x="3170301" y="2402078"/>
                    <a:pt x="3095117" y="2383155"/>
                    <a:pt x="3015107" y="2373757"/>
                  </a:cubicBezTo>
                  <a:cubicBezTo>
                    <a:pt x="2794000" y="2345436"/>
                    <a:pt x="2568194" y="2317115"/>
                    <a:pt x="2342388" y="2293493"/>
                  </a:cubicBezTo>
                  <a:cubicBezTo>
                    <a:pt x="2328291" y="2288794"/>
                    <a:pt x="2309495" y="2279396"/>
                    <a:pt x="2295398" y="2269871"/>
                  </a:cubicBezTo>
                  <a:cubicBezTo>
                    <a:pt x="2300097" y="2255774"/>
                    <a:pt x="2304796" y="2236851"/>
                    <a:pt x="2314194" y="2222627"/>
                  </a:cubicBezTo>
                  <a:cubicBezTo>
                    <a:pt x="2459990" y="2071624"/>
                    <a:pt x="2459990" y="1840357"/>
                    <a:pt x="2314194" y="1698752"/>
                  </a:cubicBezTo>
                  <a:cubicBezTo>
                    <a:pt x="2168398" y="1552448"/>
                    <a:pt x="1933194" y="1552448"/>
                    <a:pt x="1787398" y="1698752"/>
                  </a:cubicBezTo>
                  <a:cubicBezTo>
                    <a:pt x="1641602" y="1845056"/>
                    <a:pt x="1641602" y="2071624"/>
                    <a:pt x="1787398" y="2222627"/>
                  </a:cubicBezTo>
                  <a:cubicBezTo>
                    <a:pt x="1796796" y="2236724"/>
                    <a:pt x="1806194" y="2255647"/>
                    <a:pt x="1806194" y="2269871"/>
                  </a:cubicBezTo>
                  <a:cubicBezTo>
                    <a:pt x="1806194" y="2279269"/>
                    <a:pt x="1778000" y="2288794"/>
                    <a:pt x="1763903" y="2293493"/>
                  </a:cubicBezTo>
                  <a:cubicBezTo>
                    <a:pt x="1472311" y="2307590"/>
                    <a:pt x="1180592" y="2345436"/>
                    <a:pt x="889000" y="2411476"/>
                  </a:cubicBezTo>
                  <a:cubicBezTo>
                    <a:pt x="879602" y="2411476"/>
                    <a:pt x="865505" y="2411476"/>
                    <a:pt x="837311" y="2416175"/>
                  </a:cubicBezTo>
                  <a:close/>
                </a:path>
              </a:pathLst>
            </a:custGeom>
            <a:solidFill>
              <a:srgbClr val="039BE5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 rot="8620800">
            <a:off x="3838665" y="4493223"/>
            <a:ext cx="4105730" cy="2416491"/>
            <a:chOff x="0" y="0"/>
            <a:chExt cx="4105440" cy="2416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05402" cy="2416302"/>
            </a:xfrm>
            <a:custGeom>
              <a:avLst/>
              <a:gdLst/>
              <a:ahLst/>
              <a:cxnLst/>
              <a:rect l="l" t="t" r="r" b="b"/>
              <a:pathLst>
                <a:path w="4105402" h="2416302">
                  <a:moveTo>
                    <a:pt x="838073" y="2416302"/>
                  </a:moveTo>
                  <a:cubicBezTo>
                    <a:pt x="805053" y="2194433"/>
                    <a:pt x="772160" y="1982089"/>
                    <a:pt x="743966" y="1765046"/>
                  </a:cubicBezTo>
                  <a:cubicBezTo>
                    <a:pt x="729869" y="1675384"/>
                    <a:pt x="729869" y="1585722"/>
                    <a:pt x="720471" y="1496060"/>
                  </a:cubicBezTo>
                  <a:cubicBezTo>
                    <a:pt x="720471" y="1481963"/>
                    <a:pt x="711073" y="1463040"/>
                    <a:pt x="696976" y="1458341"/>
                  </a:cubicBezTo>
                  <a:cubicBezTo>
                    <a:pt x="692277" y="1453642"/>
                    <a:pt x="668782" y="1463040"/>
                    <a:pt x="659257" y="1472438"/>
                  </a:cubicBezTo>
                  <a:cubicBezTo>
                    <a:pt x="536829" y="1590421"/>
                    <a:pt x="367411" y="1618742"/>
                    <a:pt x="221361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7117" y="995807"/>
                    <a:pt x="164846" y="868426"/>
                    <a:pt x="334264" y="840105"/>
                  </a:cubicBezTo>
                  <a:cubicBezTo>
                    <a:pt x="451993" y="816483"/>
                    <a:pt x="560197" y="854202"/>
                    <a:pt x="654431" y="939165"/>
                  </a:cubicBezTo>
                  <a:cubicBezTo>
                    <a:pt x="663829" y="948563"/>
                    <a:pt x="682625" y="953262"/>
                    <a:pt x="701548" y="962787"/>
                  </a:cubicBezTo>
                  <a:cubicBezTo>
                    <a:pt x="706247" y="943864"/>
                    <a:pt x="720344" y="929767"/>
                    <a:pt x="725043" y="910844"/>
                  </a:cubicBezTo>
                  <a:cubicBezTo>
                    <a:pt x="739140" y="613537"/>
                    <a:pt x="776859" y="316230"/>
                    <a:pt x="842772" y="28321"/>
                  </a:cubicBezTo>
                  <a:cubicBezTo>
                    <a:pt x="842772" y="18923"/>
                    <a:pt x="847471" y="14224"/>
                    <a:pt x="847471" y="0"/>
                  </a:cubicBezTo>
                  <a:cubicBezTo>
                    <a:pt x="913384" y="14097"/>
                    <a:pt x="974598" y="28321"/>
                    <a:pt x="1040511" y="37719"/>
                  </a:cubicBezTo>
                  <a:cubicBezTo>
                    <a:pt x="1280668" y="66040"/>
                    <a:pt x="1520698" y="94361"/>
                    <a:pt x="1760855" y="127381"/>
                  </a:cubicBezTo>
                  <a:cubicBezTo>
                    <a:pt x="1774952" y="127381"/>
                    <a:pt x="1793875" y="141478"/>
                    <a:pt x="1807972" y="146304"/>
                  </a:cubicBezTo>
                  <a:cubicBezTo>
                    <a:pt x="1803273" y="160401"/>
                    <a:pt x="1798574" y="179324"/>
                    <a:pt x="1789176" y="193548"/>
                  </a:cubicBezTo>
                  <a:cubicBezTo>
                    <a:pt x="1676146" y="311531"/>
                    <a:pt x="1647952" y="481457"/>
                    <a:pt x="1718564" y="623062"/>
                  </a:cubicBezTo>
                  <a:cubicBezTo>
                    <a:pt x="1793875" y="769366"/>
                    <a:pt x="1944497" y="844931"/>
                    <a:pt x="2109343" y="826008"/>
                  </a:cubicBezTo>
                  <a:cubicBezTo>
                    <a:pt x="2259965" y="802386"/>
                    <a:pt x="2387092" y="684403"/>
                    <a:pt x="2420112" y="524002"/>
                  </a:cubicBezTo>
                  <a:cubicBezTo>
                    <a:pt x="2443607" y="396621"/>
                    <a:pt x="2406015" y="283337"/>
                    <a:pt x="2311781" y="184150"/>
                  </a:cubicBezTo>
                  <a:cubicBezTo>
                    <a:pt x="2302383" y="174752"/>
                    <a:pt x="2292985" y="155829"/>
                    <a:pt x="2297684" y="151130"/>
                  </a:cubicBezTo>
                  <a:cubicBezTo>
                    <a:pt x="2302383" y="137033"/>
                    <a:pt x="2321179" y="127508"/>
                    <a:pt x="2335403" y="127508"/>
                  </a:cubicBezTo>
                  <a:cubicBezTo>
                    <a:pt x="2486025" y="108585"/>
                    <a:pt x="2641473" y="99187"/>
                    <a:pt x="2792095" y="80264"/>
                  </a:cubicBezTo>
                  <a:cubicBezTo>
                    <a:pt x="2947416" y="61341"/>
                    <a:pt x="3098165" y="33020"/>
                    <a:pt x="3253486" y="4699"/>
                  </a:cubicBezTo>
                  <a:cubicBezTo>
                    <a:pt x="3262884" y="37719"/>
                    <a:pt x="3272282" y="75438"/>
                    <a:pt x="3281680" y="117983"/>
                  </a:cubicBezTo>
                  <a:cubicBezTo>
                    <a:pt x="3333496" y="382270"/>
                    <a:pt x="3371088" y="651256"/>
                    <a:pt x="3385312" y="924941"/>
                  </a:cubicBezTo>
                  <a:cubicBezTo>
                    <a:pt x="3385312" y="934339"/>
                    <a:pt x="3394710" y="957961"/>
                    <a:pt x="3404108" y="957961"/>
                  </a:cubicBezTo>
                  <a:cubicBezTo>
                    <a:pt x="3413506" y="962660"/>
                    <a:pt x="3432302" y="953262"/>
                    <a:pt x="3446526" y="943864"/>
                  </a:cubicBezTo>
                  <a:cubicBezTo>
                    <a:pt x="3559556" y="839978"/>
                    <a:pt x="3691382" y="802259"/>
                    <a:pt x="3842004" y="858901"/>
                  </a:cubicBezTo>
                  <a:cubicBezTo>
                    <a:pt x="3987800" y="910844"/>
                    <a:pt x="4067810" y="1028827"/>
                    <a:pt x="4086606" y="1184529"/>
                  </a:cubicBezTo>
                  <a:cubicBezTo>
                    <a:pt x="4105402" y="1368552"/>
                    <a:pt x="3950081" y="1557401"/>
                    <a:pt x="3761740" y="1576197"/>
                  </a:cubicBezTo>
                  <a:cubicBezTo>
                    <a:pt x="3639312" y="1595120"/>
                    <a:pt x="3535807" y="1557274"/>
                    <a:pt x="3446272" y="1472311"/>
                  </a:cubicBezTo>
                  <a:cubicBezTo>
                    <a:pt x="3436874" y="1462913"/>
                    <a:pt x="3413252" y="1453388"/>
                    <a:pt x="3403854" y="1458214"/>
                  </a:cubicBezTo>
                  <a:cubicBezTo>
                    <a:pt x="3389757" y="1462913"/>
                    <a:pt x="3385058" y="1486535"/>
                    <a:pt x="3380359" y="1500632"/>
                  </a:cubicBezTo>
                  <a:cubicBezTo>
                    <a:pt x="3366262" y="1797939"/>
                    <a:pt x="3323844" y="2095246"/>
                    <a:pt x="3262630" y="2387854"/>
                  </a:cubicBezTo>
                  <a:cubicBezTo>
                    <a:pt x="3262630" y="2397252"/>
                    <a:pt x="3257931" y="2401951"/>
                    <a:pt x="3253232" y="2416175"/>
                  </a:cubicBezTo>
                  <a:cubicBezTo>
                    <a:pt x="3173222" y="2402078"/>
                    <a:pt x="3097911" y="2383155"/>
                    <a:pt x="3017774" y="2373757"/>
                  </a:cubicBezTo>
                  <a:cubicBezTo>
                    <a:pt x="2796540" y="2345436"/>
                    <a:pt x="2570480" y="2317115"/>
                    <a:pt x="2344547" y="2293493"/>
                  </a:cubicBezTo>
                  <a:cubicBezTo>
                    <a:pt x="2330450" y="2288794"/>
                    <a:pt x="2311527" y="2279396"/>
                    <a:pt x="2297430" y="2269871"/>
                  </a:cubicBezTo>
                  <a:cubicBezTo>
                    <a:pt x="2302129" y="2255774"/>
                    <a:pt x="2306828" y="2236851"/>
                    <a:pt x="2316226" y="2222627"/>
                  </a:cubicBezTo>
                  <a:cubicBezTo>
                    <a:pt x="2462149" y="2071624"/>
                    <a:pt x="2462149" y="1840357"/>
                    <a:pt x="2316226" y="1698752"/>
                  </a:cubicBezTo>
                  <a:cubicBezTo>
                    <a:pt x="2170303" y="1552448"/>
                    <a:pt x="1934845" y="1552448"/>
                    <a:pt x="1788922" y="1698752"/>
                  </a:cubicBezTo>
                  <a:cubicBezTo>
                    <a:pt x="1642999" y="1845056"/>
                    <a:pt x="1642999" y="2071624"/>
                    <a:pt x="1788922" y="2222627"/>
                  </a:cubicBezTo>
                  <a:cubicBezTo>
                    <a:pt x="1798320" y="2236724"/>
                    <a:pt x="1807718" y="2255647"/>
                    <a:pt x="1807718" y="2269871"/>
                  </a:cubicBezTo>
                  <a:cubicBezTo>
                    <a:pt x="1807718" y="2279269"/>
                    <a:pt x="1779524" y="2288794"/>
                    <a:pt x="1765300" y="2293493"/>
                  </a:cubicBezTo>
                  <a:cubicBezTo>
                    <a:pt x="1473454" y="2307590"/>
                    <a:pt x="1181481" y="2345436"/>
                    <a:pt x="889635" y="2411476"/>
                  </a:cubicBezTo>
                  <a:cubicBezTo>
                    <a:pt x="880237" y="2411476"/>
                    <a:pt x="866140" y="2411476"/>
                    <a:pt x="837819" y="2416175"/>
                  </a:cubicBezTo>
                  <a:close/>
                </a:path>
              </a:pathLst>
            </a:custGeom>
            <a:solidFill>
              <a:srgbClr val="A1E44D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 rot="3220800">
            <a:off x="1899568" y="5921084"/>
            <a:ext cx="4102850" cy="2416491"/>
            <a:chOff x="0" y="0"/>
            <a:chExt cx="4102560" cy="24163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2354" cy="2416302"/>
            </a:xfrm>
            <a:custGeom>
              <a:avLst/>
              <a:gdLst/>
              <a:ahLst/>
              <a:cxnLst/>
              <a:rect l="l" t="t" r="r" b="b"/>
              <a:pathLst>
                <a:path w="4102354" h="2416302">
                  <a:moveTo>
                    <a:pt x="837438" y="2416302"/>
                  </a:moveTo>
                  <a:cubicBezTo>
                    <a:pt x="804545" y="2194433"/>
                    <a:pt x="771525" y="1982089"/>
                    <a:pt x="743331" y="1765046"/>
                  </a:cubicBezTo>
                  <a:cubicBezTo>
                    <a:pt x="729234" y="1675384"/>
                    <a:pt x="729234" y="1585722"/>
                    <a:pt x="719836" y="1496060"/>
                  </a:cubicBezTo>
                  <a:cubicBezTo>
                    <a:pt x="719836" y="1481963"/>
                    <a:pt x="710438" y="1463040"/>
                    <a:pt x="696341" y="1458341"/>
                  </a:cubicBezTo>
                  <a:cubicBezTo>
                    <a:pt x="691642" y="1453642"/>
                    <a:pt x="668147" y="1463040"/>
                    <a:pt x="658749" y="1472438"/>
                  </a:cubicBezTo>
                  <a:cubicBezTo>
                    <a:pt x="536448" y="1590421"/>
                    <a:pt x="367030" y="1618742"/>
                    <a:pt x="221234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719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555" y="94361"/>
                    <a:pt x="1759458" y="127381"/>
                  </a:cubicBezTo>
                  <a:cubicBezTo>
                    <a:pt x="1773555" y="127381"/>
                    <a:pt x="1792351" y="141478"/>
                    <a:pt x="1806448" y="146304"/>
                  </a:cubicBezTo>
                  <a:cubicBezTo>
                    <a:pt x="1801749" y="160401"/>
                    <a:pt x="1797050" y="179324"/>
                    <a:pt x="1787652" y="193548"/>
                  </a:cubicBezTo>
                  <a:cubicBezTo>
                    <a:pt x="1674749" y="311531"/>
                    <a:pt x="1646555" y="481457"/>
                    <a:pt x="1717040" y="623062"/>
                  </a:cubicBezTo>
                  <a:cubicBezTo>
                    <a:pt x="1792351" y="769366"/>
                    <a:pt x="1942846" y="844931"/>
                    <a:pt x="2107565" y="826008"/>
                  </a:cubicBezTo>
                  <a:cubicBezTo>
                    <a:pt x="2258060" y="802386"/>
                    <a:pt x="2385187" y="684403"/>
                    <a:pt x="2418080" y="524002"/>
                  </a:cubicBezTo>
                  <a:cubicBezTo>
                    <a:pt x="2441575" y="396621"/>
                    <a:pt x="2403983" y="283337"/>
                    <a:pt x="2309876" y="184150"/>
                  </a:cubicBezTo>
                  <a:cubicBezTo>
                    <a:pt x="2300478" y="174752"/>
                    <a:pt x="2291080" y="155829"/>
                    <a:pt x="2295779" y="151130"/>
                  </a:cubicBezTo>
                  <a:cubicBezTo>
                    <a:pt x="2300478" y="137033"/>
                    <a:pt x="2319274" y="127508"/>
                    <a:pt x="2333371" y="127508"/>
                  </a:cubicBezTo>
                  <a:cubicBezTo>
                    <a:pt x="2483866" y="108585"/>
                    <a:pt x="2639187" y="99187"/>
                    <a:pt x="2789682" y="80264"/>
                  </a:cubicBezTo>
                  <a:cubicBezTo>
                    <a:pt x="2945130" y="61341"/>
                    <a:pt x="3095752" y="33020"/>
                    <a:pt x="3250946" y="4699"/>
                  </a:cubicBezTo>
                  <a:cubicBezTo>
                    <a:pt x="3260344" y="37719"/>
                    <a:pt x="3269742" y="75438"/>
                    <a:pt x="3279140" y="117983"/>
                  </a:cubicBezTo>
                  <a:cubicBezTo>
                    <a:pt x="3330829" y="382270"/>
                    <a:pt x="3368548" y="651256"/>
                    <a:pt x="3382645" y="924941"/>
                  </a:cubicBezTo>
                  <a:cubicBezTo>
                    <a:pt x="3382645" y="934339"/>
                    <a:pt x="3392043" y="957961"/>
                    <a:pt x="3401441" y="957961"/>
                  </a:cubicBezTo>
                  <a:cubicBezTo>
                    <a:pt x="3410839" y="962660"/>
                    <a:pt x="3429635" y="953262"/>
                    <a:pt x="3443732" y="943864"/>
                  </a:cubicBezTo>
                  <a:cubicBezTo>
                    <a:pt x="3556635" y="839978"/>
                    <a:pt x="3688334" y="802259"/>
                    <a:pt x="3838956" y="858901"/>
                  </a:cubicBezTo>
                  <a:cubicBezTo>
                    <a:pt x="3984752" y="910844"/>
                    <a:pt x="4064762" y="1028827"/>
                    <a:pt x="4083558" y="1184529"/>
                  </a:cubicBezTo>
                  <a:cubicBezTo>
                    <a:pt x="4102354" y="1368552"/>
                    <a:pt x="3947160" y="1557401"/>
                    <a:pt x="3758946" y="1576197"/>
                  </a:cubicBezTo>
                  <a:cubicBezTo>
                    <a:pt x="3636645" y="1595120"/>
                    <a:pt x="3533140" y="1557274"/>
                    <a:pt x="3443732" y="1472311"/>
                  </a:cubicBezTo>
                  <a:cubicBezTo>
                    <a:pt x="3434334" y="1462913"/>
                    <a:pt x="3410839" y="1453388"/>
                    <a:pt x="3401441" y="1458214"/>
                  </a:cubicBezTo>
                  <a:cubicBezTo>
                    <a:pt x="3387344" y="1462913"/>
                    <a:pt x="3382645" y="1486535"/>
                    <a:pt x="3377946" y="1500632"/>
                  </a:cubicBezTo>
                  <a:cubicBezTo>
                    <a:pt x="3363849" y="1797939"/>
                    <a:pt x="3321431" y="2095246"/>
                    <a:pt x="3260344" y="2387854"/>
                  </a:cubicBezTo>
                  <a:cubicBezTo>
                    <a:pt x="3260344" y="2397252"/>
                    <a:pt x="3255645" y="2401951"/>
                    <a:pt x="3250946" y="2416175"/>
                  </a:cubicBezTo>
                  <a:cubicBezTo>
                    <a:pt x="3170936" y="2402078"/>
                    <a:pt x="3095752" y="2383155"/>
                    <a:pt x="3015742" y="2373757"/>
                  </a:cubicBezTo>
                  <a:cubicBezTo>
                    <a:pt x="2794635" y="2345436"/>
                    <a:pt x="2568829" y="2317115"/>
                    <a:pt x="2343023" y="2293493"/>
                  </a:cubicBezTo>
                  <a:cubicBezTo>
                    <a:pt x="2328926" y="2288794"/>
                    <a:pt x="2310130" y="2279396"/>
                    <a:pt x="2296033" y="2269871"/>
                  </a:cubicBezTo>
                  <a:cubicBezTo>
                    <a:pt x="2300732" y="2255774"/>
                    <a:pt x="2305431" y="2236851"/>
                    <a:pt x="2314829" y="2222627"/>
                  </a:cubicBezTo>
                  <a:cubicBezTo>
                    <a:pt x="2460625" y="2071624"/>
                    <a:pt x="2460625" y="1840357"/>
                    <a:pt x="2314829" y="1698752"/>
                  </a:cubicBezTo>
                  <a:cubicBezTo>
                    <a:pt x="2169033" y="1552448"/>
                    <a:pt x="1933702" y="1552448"/>
                    <a:pt x="1787906" y="1698752"/>
                  </a:cubicBezTo>
                  <a:cubicBezTo>
                    <a:pt x="1642110" y="1845056"/>
                    <a:pt x="1642110" y="2071624"/>
                    <a:pt x="1787906" y="2222627"/>
                  </a:cubicBezTo>
                  <a:cubicBezTo>
                    <a:pt x="1797304" y="2236724"/>
                    <a:pt x="1806702" y="2255647"/>
                    <a:pt x="1806702" y="2269871"/>
                  </a:cubicBezTo>
                  <a:cubicBezTo>
                    <a:pt x="1806702" y="2279269"/>
                    <a:pt x="1778508" y="2288794"/>
                    <a:pt x="1764411" y="2293493"/>
                  </a:cubicBezTo>
                  <a:cubicBezTo>
                    <a:pt x="1472692" y="2307590"/>
                    <a:pt x="1180973" y="2345436"/>
                    <a:pt x="889381" y="2411476"/>
                  </a:cubicBezTo>
                  <a:cubicBezTo>
                    <a:pt x="879983" y="2411476"/>
                    <a:pt x="865886" y="2411476"/>
                    <a:pt x="837692" y="2416175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 rot="8620800">
            <a:off x="468827" y="3976227"/>
            <a:ext cx="4102130" cy="2416491"/>
            <a:chOff x="0" y="0"/>
            <a:chExt cx="4101840" cy="2416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01719" cy="2416302"/>
            </a:xfrm>
            <a:custGeom>
              <a:avLst/>
              <a:gdLst/>
              <a:ahLst/>
              <a:cxnLst/>
              <a:rect l="l" t="t" r="r" b="b"/>
              <a:pathLst>
                <a:path w="4101719" h="2416302">
                  <a:moveTo>
                    <a:pt x="837311" y="2416302"/>
                  </a:moveTo>
                  <a:cubicBezTo>
                    <a:pt x="804418" y="2194433"/>
                    <a:pt x="771398" y="1982089"/>
                    <a:pt x="743204" y="1765046"/>
                  </a:cubicBezTo>
                  <a:cubicBezTo>
                    <a:pt x="729107" y="1675384"/>
                    <a:pt x="729107" y="1585722"/>
                    <a:pt x="719709" y="1496060"/>
                  </a:cubicBezTo>
                  <a:cubicBezTo>
                    <a:pt x="719709" y="1481963"/>
                    <a:pt x="710311" y="1463040"/>
                    <a:pt x="696214" y="1458341"/>
                  </a:cubicBezTo>
                  <a:cubicBezTo>
                    <a:pt x="691515" y="1453642"/>
                    <a:pt x="668020" y="1463040"/>
                    <a:pt x="658622" y="1472438"/>
                  </a:cubicBezTo>
                  <a:cubicBezTo>
                    <a:pt x="536321" y="1590421"/>
                    <a:pt x="367030" y="1618742"/>
                    <a:pt x="221107" y="1543177"/>
                  </a:cubicBezTo>
                  <a:cubicBezTo>
                    <a:pt x="80010" y="1467739"/>
                    <a:pt x="0" y="1312037"/>
                    <a:pt x="23495" y="1160907"/>
                  </a:cubicBezTo>
                  <a:cubicBezTo>
                    <a:pt x="46990" y="995807"/>
                    <a:pt x="164592" y="868426"/>
                    <a:pt x="334010" y="840105"/>
                  </a:cubicBezTo>
                  <a:cubicBezTo>
                    <a:pt x="451612" y="816483"/>
                    <a:pt x="559816" y="854202"/>
                    <a:pt x="653923" y="939165"/>
                  </a:cubicBezTo>
                  <a:cubicBezTo>
                    <a:pt x="663321" y="948563"/>
                    <a:pt x="682117" y="953262"/>
                    <a:pt x="700913" y="962787"/>
                  </a:cubicBezTo>
                  <a:cubicBezTo>
                    <a:pt x="705612" y="943864"/>
                    <a:pt x="719709" y="929767"/>
                    <a:pt x="724408" y="910844"/>
                  </a:cubicBezTo>
                  <a:cubicBezTo>
                    <a:pt x="738505" y="613537"/>
                    <a:pt x="776097" y="316230"/>
                    <a:pt x="842010" y="28321"/>
                  </a:cubicBezTo>
                  <a:cubicBezTo>
                    <a:pt x="842010" y="18923"/>
                    <a:pt x="846709" y="14224"/>
                    <a:pt x="846709" y="0"/>
                  </a:cubicBezTo>
                  <a:cubicBezTo>
                    <a:pt x="912622" y="14097"/>
                    <a:pt x="973709" y="28321"/>
                    <a:pt x="1039622" y="37719"/>
                  </a:cubicBezTo>
                  <a:cubicBezTo>
                    <a:pt x="1279525" y="66040"/>
                    <a:pt x="1519428" y="94361"/>
                    <a:pt x="1759331" y="127381"/>
                  </a:cubicBezTo>
                  <a:cubicBezTo>
                    <a:pt x="1773428" y="127381"/>
                    <a:pt x="1792224" y="141478"/>
                    <a:pt x="1806321" y="146304"/>
                  </a:cubicBezTo>
                  <a:cubicBezTo>
                    <a:pt x="1801622" y="160401"/>
                    <a:pt x="1796923" y="179324"/>
                    <a:pt x="1787525" y="193548"/>
                  </a:cubicBezTo>
                  <a:cubicBezTo>
                    <a:pt x="1674622" y="311531"/>
                    <a:pt x="1646428" y="481457"/>
                    <a:pt x="1716913" y="623062"/>
                  </a:cubicBezTo>
                  <a:cubicBezTo>
                    <a:pt x="1792224" y="769366"/>
                    <a:pt x="1942719" y="844931"/>
                    <a:pt x="2107311" y="826008"/>
                  </a:cubicBezTo>
                  <a:cubicBezTo>
                    <a:pt x="2257806" y="802386"/>
                    <a:pt x="2384806" y="684403"/>
                    <a:pt x="2417826" y="524002"/>
                  </a:cubicBezTo>
                  <a:cubicBezTo>
                    <a:pt x="2441321" y="396621"/>
                    <a:pt x="2403729" y="283337"/>
                    <a:pt x="2309622" y="184150"/>
                  </a:cubicBezTo>
                  <a:cubicBezTo>
                    <a:pt x="2300224" y="174752"/>
                    <a:pt x="2290826" y="155829"/>
                    <a:pt x="2295525" y="151130"/>
                  </a:cubicBezTo>
                  <a:cubicBezTo>
                    <a:pt x="2300224" y="137033"/>
                    <a:pt x="2319020" y="127508"/>
                    <a:pt x="2333117" y="127508"/>
                  </a:cubicBezTo>
                  <a:cubicBezTo>
                    <a:pt x="2483612" y="108585"/>
                    <a:pt x="2638933" y="99187"/>
                    <a:pt x="2789428" y="80264"/>
                  </a:cubicBezTo>
                  <a:cubicBezTo>
                    <a:pt x="2944622" y="61341"/>
                    <a:pt x="3095244" y="33020"/>
                    <a:pt x="3250438" y="4699"/>
                  </a:cubicBezTo>
                  <a:cubicBezTo>
                    <a:pt x="3259836" y="37719"/>
                    <a:pt x="3269234" y="75438"/>
                    <a:pt x="3278632" y="117983"/>
                  </a:cubicBezTo>
                  <a:cubicBezTo>
                    <a:pt x="3330321" y="382270"/>
                    <a:pt x="3368040" y="651256"/>
                    <a:pt x="3382137" y="924941"/>
                  </a:cubicBezTo>
                  <a:cubicBezTo>
                    <a:pt x="3382137" y="934339"/>
                    <a:pt x="3391535" y="957961"/>
                    <a:pt x="3400933" y="957961"/>
                  </a:cubicBezTo>
                  <a:cubicBezTo>
                    <a:pt x="3410331" y="962660"/>
                    <a:pt x="3429127" y="953262"/>
                    <a:pt x="3443224" y="943864"/>
                  </a:cubicBezTo>
                  <a:cubicBezTo>
                    <a:pt x="3556127" y="839978"/>
                    <a:pt x="3687826" y="802259"/>
                    <a:pt x="3838321" y="858901"/>
                  </a:cubicBezTo>
                  <a:cubicBezTo>
                    <a:pt x="3984117" y="910844"/>
                    <a:pt x="4064127" y="1028827"/>
                    <a:pt x="4082923" y="1184529"/>
                  </a:cubicBezTo>
                  <a:cubicBezTo>
                    <a:pt x="4101719" y="1368552"/>
                    <a:pt x="3946525" y="1557401"/>
                    <a:pt x="3758311" y="1576197"/>
                  </a:cubicBezTo>
                  <a:cubicBezTo>
                    <a:pt x="3636010" y="1595120"/>
                    <a:pt x="3532505" y="1557274"/>
                    <a:pt x="3443097" y="1472311"/>
                  </a:cubicBezTo>
                  <a:cubicBezTo>
                    <a:pt x="3433699" y="1462913"/>
                    <a:pt x="3410204" y="1453388"/>
                    <a:pt x="3400806" y="1458214"/>
                  </a:cubicBezTo>
                  <a:cubicBezTo>
                    <a:pt x="3386709" y="1462913"/>
                    <a:pt x="3382010" y="1486535"/>
                    <a:pt x="3377311" y="1500632"/>
                  </a:cubicBezTo>
                  <a:cubicBezTo>
                    <a:pt x="3363214" y="1797939"/>
                    <a:pt x="3320923" y="2095246"/>
                    <a:pt x="3259709" y="2387854"/>
                  </a:cubicBezTo>
                  <a:cubicBezTo>
                    <a:pt x="3259709" y="2397252"/>
                    <a:pt x="3255010" y="2401951"/>
                    <a:pt x="3250311" y="2416175"/>
                  </a:cubicBezTo>
                  <a:cubicBezTo>
                    <a:pt x="3170301" y="2402078"/>
                    <a:pt x="3095117" y="2383155"/>
                    <a:pt x="3015107" y="2373757"/>
                  </a:cubicBezTo>
                  <a:cubicBezTo>
                    <a:pt x="2794000" y="2345436"/>
                    <a:pt x="2568194" y="2317115"/>
                    <a:pt x="2342388" y="2293493"/>
                  </a:cubicBezTo>
                  <a:cubicBezTo>
                    <a:pt x="2328291" y="2288794"/>
                    <a:pt x="2309495" y="2279396"/>
                    <a:pt x="2295398" y="2269871"/>
                  </a:cubicBezTo>
                  <a:cubicBezTo>
                    <a:pt x="2300097" y="2255774"/>
                    <a:pt x="2304796" y="2236851"/>
                    <a:pt x="2314194" y="2222627"/>
                  </a:cubicBezTo>
                  <a:cubicBezTo>
                    <a:pt x="2459990" y="2071624"/>
                    <a:pt x="2459990" y="1840357"/>
                    <a:pt x="2314194" y="1698752"/>
                  </a:cubicBezTo>
                  <a:cubicBezTo>
                    <a:pt x="2168398" y="1552448"/>
                    <a:pt x="1933194" y="1552448"/>
                    <a:pt x="1787398" y="1698752"/>
                  </a:cubicBezTo>
                  <a:cubicBezTo>
                    <a:pt x="1641602" y="1845056"/>
                    <a:pt x="1641602" y="2071624"/>
                    <a:pt x="1787398" y="2222627"/>
                  </a:cubicBezTo>
                  <a:cubicBezTo>
                    <a:pt x="1796796" y="2236724"/>
                    <a:pt x="1806194" y="2255647"/>
                    <a:pt x="1806194" y="2269871"/>
                  </a:cubicBezTo>
                  <a:cubicBezTo>
                    <a:pt x="1806194" y="2279269"/>
                    <a:pt x="1778000" y="2288794"/>
                    <a:pt x="1763903" y="2293493"/>
                  </a:cubicBezTo>
                  <a:cubicBezTo>
                    <a:pt x="1472311" y="2307590"/>
                    <a:pt x="1180592" y="2345436"/>
                    <a:pt x="889000" y="2411476"/>
                  </a:cubicBezTo>
                  <a:cubicBezTo>
                    <a:pt x="879602" y="2411476"/>
                    <a:pt x="865505" y="2411476"/>
                    <a:pt x="837311" y="2416175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47333" y="934770"/>
            <a:ext cx="9463845" cy="1411943"/>
            <a:chOff x="0" y="0"/>
            <a:chExt cx="2492535" cy="3718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92535" cy="371870"/>
            </a:xfrm>
            <a:custGeom>
              <a:avLst/>
              <a:gdLst/>
              <a:ahLst/>
              <a:cxnLst/>
              <a:rect l="l" t="t" r="r" b="b"/>
              <a:pathLst>
                <a:path w="2492535" h="371870">
                  <a:moveTo>
                    <a:pt x="12271" y="0"/>
                  </a:moveTo>
                  <a:lnTo>
                    <a:pt x="2480264" y="0"/>
                  </a:lnTo>
                  <a:cubicBezTo>
                    <a:pt x="2483519" y="0"/>
                    <a:pt x="2486640" y="1293"/>
                    <a:pt x="2488941" y="3594"/>
                  </a:cubicBezTo>
                  <a:cubicBezTo>
                    <a:pt x="2491243" y="5895"/>
                    <a:pt x="2492535" y="9016"/>
                    <a:pt x="2492535" y="12271"/>
                  </a:cubicBezTo>
                  <a:lnTo>
                    <a:pt x="2492535" y="359599"/>
                  </a:lnTo>
                  <a:cubicBezTo>
                    <a:pt x="2492535" y="362853"/>
                    <a:pt x="2491243" y="365975"/>
                    <a:pt x="2488941" y="368276"/>
                  </a:cubicBezTo>
                  <a:cubicBezTo>
                    <a:pt x="2486640" y="370577"/>
                    <a:pt x="2483519" y="371870"/>
                    <a:pt x="2480264" y="371870"/>
                  </a:cubicBezTo>
                  <a:lnTo>
                    <a:pt x="12271" y="371870"/>
                  </a:lnTo>
                  <a:cubicBezTo>
                    <a:pt x="9016" y="371870"/>
                    <a:pt x="5895" y="370577"/>
                    <a:pt x="3594" y="368276"/>
                  </a:cubicBezTo>
                  <a:cubicBezTo>
                    <a:pt x="1293" y="365975"/>
                    <a:pt x="0" y="362853"/>
                    <a:pt x="0" y="359599"/>
                  </a:cubicBezTo>
                  <a:lnTo>
                    <a:pt x="0" y="12271"/>
                  </a:lnTo>
                  <a:cubicBezTo>
                    <a:pt x="0" y="9016"/>
                    <a:pt x="1293" y="5895"/>
                    <a:pt x="3594" y="3594"/>
                  </a:cubicBezTo>
                  <a:cubicBezTo>
                    <a:pt x="5895" y="1293"/>
                    <a:pt x="9016" y="0"/>
                    <a:pt x="12271" y="0"/>
                  </a:cubicBezTo>
                  <a:close/>
                </a:path>
              </a:pathLst>
            </a:custGeom>
            <a:solidFill>
              <a:srgbClr val="A1E44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492535" cy="42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5"/>
                </a:lnSpc>
              </a:pPr>
              <a:r>
                <a:rPr lang="en-US" sz="3503" b="1" spc="1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Fortalecimiento del Área de Comunicación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36295" y="2806100"/>
            <a:ext cx="1016562" cy="78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  <a:spcBef>
                <a:spcPct val="0"/>
              </a:spcBef>
            </a:pPr>
            <a:r>
              <a:rPr lang="en-US" sz="4581" b="1" spc="13" dirty="0">
                <a:solidFill>
                  <a:srgbClr val="A1E44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26160" y="5538007"/>
            <a:ext cx="1016562" cy="78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  <a:spcBef>
                <a:spcPct val="0"/>
              </a:spcBef>
            </a:pPr>
            <a:r>
              <a:rPr lang="en-US" sz="4581" b="1" spc="13" dirty="0">
                <a:solidFill>
                  <a:srgbClr val="F3733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85550" y="4075786"/>
            <a:ext cx="1016562" cy="78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2"/>
              </a:lnSpc>
              <a:spcBef>
                <a:spcPct val="0"/>
              </a:spcBef>
            </a:pPr>
            <a:r>
              <a:rPr lang="en-US" sz="4581" b="1" spc="13" dirty="0">
                <a:solidFill>
                  <a:srgbClr val="039BE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02112" y="2880079"/>
            <a:ext cx="7481642" cy="111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2546" lvl="1" algn="l">
              <a:lnSpc>
                <a:spcPts val="2198"/>
              </a:lnSpc>
              <a:spcBef>
                <a:spcPct val="0"/>
              </a:spcBef>
            </a:pPr>
            <a:r>
              <a:rPr lang="en-US" dirty="0" err="1">
                <a:latin typeface="Open Sans Light"/>
                <a:ea typeface="Open Sans Light"/>
                <a:cs typeface="Open Sans Light"/>
                <a:sym typeface="Open Sans Light"/>
              </a:rPr>
              <a:t>P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osicionamiento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del MCP-ES: Se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resaltó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la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importancia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fortalecer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la imagen del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mecanismo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en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la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etapa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transición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post-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Fondo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Mundial,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posicionándolo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como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referente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nacional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internacional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u="none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78666" y="4092983"/>
            <a:ext cx="7481642" cy="111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2546" lvl="1" algn="l">
              <a:lnSpc>
                <a:spcPts val="2198"/>
              </a:lnSpc>
              <a:spcBef>
                <a:spcPct val="0"/>
              </a:spcBef>
            </a:pPr>
            <a:r>
              <a:rPr lang="en-US" dirty="0" err="1">
                <a:latin typeface="Open Sans Light"/>
                <a:ea typeface="Open Sans Light"/>
                <a:cs typeface="Open Sans Light"/>
                <a:sym typeface="Open Sans Light"/>
              </a:rPr>
              <a:t>R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esultados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del Sitio Web: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En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el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primer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trimestre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2025, se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registraron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500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visitas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principalmente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desde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El Salvador, EE. UU. y Perú. Se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mejoró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la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visibilidad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redes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sociales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en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el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portal.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u="none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66943" y="5606157"/>
            <a:ext cx="7481642" cy="196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2546" lvl="1" algn="l">
              <a:lnSpc>
                <a:spcPts val="2198"/>
              </a:lnSpc>
              <a:spcBef>
                <a:spcPct val="0"/>
              </a:spcBef>
            </a:pPr>
            <a:r>
              <a:rPr lang="en-US" dirty="0">
                <a:latin typeface="Open Sans Light"/>
                <a:ea typeface="Open Sans Light"/>
                <a:cs typeface="Open Sans Light"/>
                <a:sym typeface="Open Sans Light"/>
              </a:rPr>
              <a:t>R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edes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Sociales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</a:p>
          <a:p>
            <a:pPr marL="730185" lvl="2" indent="-243395" algn="l">
              <a:lnSpc>
                <a:spcPts val="2198"/>
              </a:lnSpc>
              <a:spcBef>
                <a:spcPct val="0"/>
              </a:spcBef>
              <a:buFont typeface="Arial"/>
              <a:buChar char="⚬"/>
            </a:pP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Facebook: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Incremento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104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nuevos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seguidores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en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el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primer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trimestre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marL="730185" lvl="2" indent="-243395" algn="l">
              <a:lnSpc>
                <a:spcPts val="2198"/>
              </a:lnSpc>
              <a:spcBef>
                <a:spcPct val="0"/>
              </a:spcBef>
              <a:buFont typeface="Arial"/>
              <a:buChar char="⚬"/>
            </a:pP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X (Twitter):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Aumento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8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seguidores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marL="730185" lvl="2" indent="-243395" algn="l">
              <a:lnSpc>
                <a:spcPts val="2198"/>
              </a:lnSpc>
              <a:spcBef>
                <a:spcPct val="0"/>
              </a:spcBef>
              <a:buFont typeface="Arial"/>
              <a:buChar char="⚬"/>
            </a:pP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Instagram: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Crecimiento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lento (103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seguidores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),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aunque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supera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el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número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miembros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activos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u="none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" name="Freeform 19"/>
          <p:cNvSpPr/>
          <p:nvPr/>
        </p:nvSpPr>
        <p:spPr>
          <a:xfrm rot="1173572">
            <a:off x="-3538054" y="-5240842"/>
            <a:ext cx="5825099" cy="5825099"/>
          </a:xfrm>
          <a:custGeom>
            <a:avLst/>
            <a:gdLst/>
            <a:ahLst/>
            <a:cxnLst/>
            <a:rect l="l" t="t" r="r" b="b"/>
            <a:pathLst>
              <a:path w="5825099" h="5825099">
                <a:moveTo>
                  <a:pt x="0" y="0"/>
                </a:moveTo>
                <a:lnTo>
                  <a:pt x="5825099" y="0"/>
                </a:lnTo>
                <a:lnTo>
                  <a:pt x="5825099" y="5825099"/>
                </a:lnTo>
                <a:lnTo>
                  <a:pt x="0" y="5825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0" name="Freeform 20"/>
          <p:cNvSpPr/>
          <p:nvPr/>
        </p:nvSpPr>
        <p:spPr>
          <a:xfrm rot="1173572">
            <a:off x="14004759" y="7374450"/>
            <a:ext cx="5825099" cy="5825099"/>
          </a:xfrm>
          <a:custGeom>
            <a:avLst/>
            <a:gdLst/>
            <a:ahLst/>
            <a:cxnLst/>
            <a:rect l="l" t="t" r="r" b="b"/>
            <a:pathLst>
              <a:path w="5825099" h="5825099">
                <a:moveTo>
                  <a:pt x="0" y="0"/>
                </a:moveTo>
                <a:lnTo>
                  <a:pt x="5825099" y="0"/>
                </a:lnTo>
                <a:lnTo>
                  <a:pt x="5825099" y="5825100"/>
                </a:lnTo>
                <a:lnTo>
                  <a:pt x="0" y="5825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1" name="TextBox 21"/>
          <p:cNvSpPr txBox="1"/>
          <p:nvPr/>
        </p:nvSpPr>
        <p:spPr>
          <a:xfrm>
            <a:off x="5716106" y="7897591"/>
            <a:ext cx="8838094" cy="1113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2546" lvl="1" algn="l">
              <a:lnSpc>
                <a:spcPts val="2198"/>
              </a:lnSpc>
              <a:spcBef>
                <a:spcPct val="0"/>
              </a:spcBef>
            </a:pPr>
            <a:r>
              <a:rPr lang="en-US" b="1" dirty="0" err="1">
                <a:latin typeface="Open Sans Light"/>
                <a:ea typeface="Open Sans Light"/>
                <a:cs typeface="Open Sans Light"/>
                <a:sym typeface="Open Sans Light"/>
              </a:rPr>
              <a:t>Limitacion</a:t>
            </a:r>
            <a:r>
              <a:rPr lang="en-US" b="1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es</a:t>
            </a:r>
            <a:r>
              <a:rPr lang="en-US" b="1" u="none" dirty="0">
                <a:latin typeface="Open Sans Light"/>
                <a:ea typeface="Open Sans Light"/>
                <a:cs typeface="Open Sans Light"/>
                <a:sym typeface="Open Sans Light"/>
              </a:rPr>
              <a:t>:  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El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desarrollo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contenidos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se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realiza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con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recursos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limitados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y personal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contratado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a medio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tiempo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. A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pesar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ello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, se ha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mantenido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una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estrategia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publicación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constante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y con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contenido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más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u="none" dirty="0" err="1">
                <a:latin typeface="Open Sans Light"/>
                <a:ea typeface="Open Sans Light"/>
                <a:cs typeface="Open Sans Light"/>
                <a:sym typeface="Open Sans Light"/>
              </a:rPr>
              <a:t>enriquecido</a:t>
            </a:r>
            <a:r>
              <a:rPr lang="en-US" u="none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algn="l">
              <a:lnSpc>
                <a:spcPts val="2198"/>
              </a:lnSpc>
              <a:spcBef>
                <a:spcPct val="0"/>
              </a:spcBef>
            </a:pPr>
            <a:endParaRPr lang="en-US" u="none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586927" y="346230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57690" y="3433508"/>
            <a:ext cx="9581064" cy="2607741"/>
            <a:chOff x="0" y="0"/>
            <a:chExt cx="2973125" cy="809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73125" cy="809215"/>
            </a:xfrm>
            <a:custGeom>
              <a:avLst/>
              <a:gdLst/>
              <a:ahLst/>
              <a:cxnLst/>
              <a:rect l="l" t="t" r="r" b="b"/>
              <a:pathLst>
                <a:path w="2973125" h="809215">
                  <a:moveTo>
                    <a:pt x="28282" y="0"/>
                  </a:moveTo>
                  <a:lnTo>
                    <a:pt x="2944844" y="0"/>
                  </a:lnTo>
                  <a:cubicBezTo>
                    <a:pt x="2952345" y="0"/>
                    <a:pt x="2959538" y="2980"/>
                    <a:pt x="2964842" y="8283"/>
                  </a:cubicBezTo>
                  <a:cubicBezTo>
                    <a:pt x="2970146" y="13587"/>
                    <a:pt x="2973125" y="20781"/>
                    <a:pt x="2973125" y="28282"/>
                  </a:cubicBezTo>
                  <a:lnTo>
                    <a:pt x="2973125" y="780933"/>
                  </a:lnTo>
                  <a:cubicBezTo>
                    <a:pt x="2973125" y="796553"/>
                    <a:pt x="2960463" y="809215"/>
                    <a:pt x="2944844" y="809215"/>
                  </a:cubicBezTo>
                  <a:lnTo>
                    <a:pt x="28282" y="809215"/>
                  </a:lnTo>
                  <a:cubicBezTo>
                    <a:pt x="20781" y="809215"/>
                    <a:pt x="13587" y="806235"/>
                    <a:pt x="8283" y="800931"/>
                  </a:cubicBezTo>
                  <a:cubicBezTo>
                    <a:pt x="2980" y="795628"/>
                    <a:pt x="0" y="788434"/>
                    <a:pt x="0" y="780933"/>
                  </a:cubicBezTo>
                  <a:lnTo>
                    <a:pt x="0" y="28282"/>
                  </a:lnTo>
                  <a:cubicBezTo>
                    <a:pt x="0" y="20781"/>
                    <a:pt x="2980" y="13587"/>
                    <a:pt x="8283" y="8283"/>
                  </a:cubicBezTo>
                  <a:cubicBezTo>
                    <a:pt x="13587" y="2980"/>
                    <a:pt x="20781" y="0"/>
                    <a:pt x="28282" y="0"/>
                  </a:cubicBezTo>
                  <a:close/>
                </a:path>
              </a:pathLst>
            </a:custGeom>
            <a:solidFill>
              <a:srgbClr val="FFB301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73125" cy="847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06632" y="408023"/>
            <a:ext cx="6231444" cy="5633226"/>
            <a:chOff x="0" y="0"/>
            <a:chExt cx="6350000" cy="574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0"/>
                  </a:cubicBezTo>
                  <a:lnTo>
                    <a:pt x="6177280" y="3553460"/>
                  </a:lnTo>
                  <a:cubicBezTo>
                    <a:pt x="6287770" y="3450590"/>
                    <a:pt x="6351270" y="3307080"/>
                    <a:pt x="6351270" y="3155950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blipFill>
              <a:blip r:embed="rId2"/>
              <a:stretch>
                <a:fillRect t="-32962" b="-32962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6240" y="4840640"/>
            <a:ext cx="5206879" cy="4847605"/>
            <a:chOff x="0" y="0"/>
            <a:chExt cx="6350000" cy="59118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2540" cy="5913120"/>
            </a:xfrm>
            <a:custGeom>
              <a:avLst/>
              <a:gdLst/>
              <a:ahLst/>
              <a:cxnLst/>
              <a:rect l="l" t="t" r="r" b="b"/>
              <a:pathLst>
                <a:path w="6352540" h="5913120">
                  <a:moveTo>
                    <a:pt x="5995670" y="1826260"/>
                  </a:moveTo>
                  <a:lnTo>
                    <a:pt x="4719320" y="1826260"/>
                  </a:lnTo>
                  <a:cubicBezTo>
                    <a:pt x="4523740" y="1826260"/>
                    <a:pt x="4364990" y="1667510"/>
                    <a:pt x="4364990" y="1471930"/>
                  </a:cubicBezTo>
                  <a:lnTo>
                    <a:pt x="4364990" y="354330"/>
                  </a:lnTo>
                  <a:cubicBezTo>
                    <a:pt x="4364990" y="158750"/>
                    <a:pt x="4206240" y="0"/>
                    <a:pt x="4010660" y="0"/>
                  </a:cubicBezTo>
                  <a:lnTo>
                    <a:pt x="1061720" y="0"/>
                  </a:lnTo>
                  <a:cubicBezTo>
                    <a:pt x="866140" y="0"/>
                    <a:pt x="707390" y="158750"/>
                    <a:pt x="707390" y="354330"/>
                  </a:cubicBezTo>
                  <a:lnTo>
                    <a:pt x="707390" y="506730"/>
                  </a:lnTo>
                  <a:cubicBezTo>
                    <a:pt x="707390" y="702310"/>
                    <a:pt x="548640" y="861060"/>
                    <a:pt x="353060" y="861060"/>
                  </a:cubicBezTo>
                  <a:cubicBezTo>
                    <a:pt x="158750" y="861060"/>
                    <a:pt x="0" y="1018540"/>
                    <a:pt x="0" y="1214120"/>
                  </a:cubicBezTo>
                  <a:lnTo>
                    <a:pt x="0" y="4723130"/>
                  </a:lnTo>
                  <a:cubicBezTo>
                    <a:pt x="0" y="4918710"/>
                    <a:pt x="158750" y="5077460"/>
                    <a:pt x="354330" y="5077460"/>
                  </a:cubicBezTo>
                  <a:cubicBezTo>
                    <a:pt x="549910" y="5077460"/>
                    <a:pt x="708660" y="5236210"/>
                    <a:pt x="708660" y="5431790"/>
                  </a:cubicBezTo>
                  <a:lnTo>
                    <a:pt x="708660" y="5558790"/>
                  </a:lnTo>
                  <a:cubicBezTo>
                    <a:pt x="708660" y="5754370"/>
                    <a:pt x="867410" y="5913120"/>
                    <a:pt x="1062990" y="5913120"/>
                  </a:cubicBezTo>
                  <a:lnTo>
                    <a:pt x="4013200" y="5913120"/>
                  </a:lnTo>
                  <a:cubicBezTo>
                    <a:pt x="4208780" y="5913120"/>
                    <a:pt x="4367530" y="5754370"/>
                    <a:pt x="4367530" y="5558790"/>
                  </a:cubicBezTo>
                  <a:lnTo>
                    <a:pt x="4367530" y="5431790"/>
                  </a:lnTo>
                  <a:cubicBezTo>
                    <a:pt x="4367530" y="5236210"/>
                    <a:pt x="4526280" y="5077460"/>
                    <a:pt x="4721860" y="5077460"/>
                  </a:cubicBezTo>
                  <a:lnTo>
                    <a:pt x="5998210" y="5077460"/>
                  </a:lnTo>
                  <a:cubicBezTo>
                    <a:pt x="6193790" y="5077460"/>
                    <a:pt x="6352540" y="4918710"/>
                    <a:pt x="6352540" y="4723130"/>
                  </a:cubicBezTo>
                  <a:lnTo>
                    <a:pt x="6352540" y="2179320"/>
                  </a:lnTo>
                  <a:cubicBezTo>
                    <a:pt x="6350000" y="1983740"/>
                    <a:pt x="6191250" y="1826260"/>
                    <a:pt x="5995670" y="1826260"/>
                  </a:cubicBezTo>
                  <a:close/>
                </a:path>
              </a:pathLst>
            </a:custGeom>
            <a:blipFill>
              <a:blip r:embed="rId3"/>
              <a:stretch>
                <a:fillRect l="-19812" r="-19812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Freeform 9"/>
          <p:cNvSpPr/>
          <p:nvPr/>
        </p:nvSpPr>
        <p:spPr>
          <a:xfrm>
            <a:off x="18288000" y="9212186"/>
            <a:ext cx="2545780" cy="3189061"/>
          </a:xfrm>
          <a:custGeom>
            <a:avLst/>
            <a:gdLst/>
            <a:ahLst/>
            <a:cxnLst/>
            <a:rect l="l" t="t" r="r" b="b"/>
            <a:pathLst>
              <a:path w="2545780" h="3189061">
                <a:moveTo>
                  <a:pt x="0" y="0"/>
                </a:moveTo>
                <a:lnTo>
                  <a:pt x="2545780" y="0"/>
                </a:lnTo>
                <a:lnTo>
                  <a:pt x="2545780" y="3189062"/>
                </a:lnTo>
                <a:lnTo>
                  <a:pt x="0" y="3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</a:blip>
            <a:stretch>
              <a:fillRect t="-9871" b="-987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Freeform 10"/>
          <p:cNvSpPr/>
          <p:nvPr/>
        </p:nvSpPr>
        <p:spPr>
          <a:xfrm>
            <a:off x="18288000" y="5871457"/>
            <a:ext cx="2545780" cy="3189061"/>
          </a:xfrm>
          <a:custGeom>
            <a:avLst/>
            <a:gdLst/>
            <a:ahLst/>
            <a:cxnLst/>
            <a:rect l="l" t="t" r="r" b="b"/>
            <a:pathLst>
              <a:path w="2545780" h="3189061">
                <a:moveTo>
                  <a:pt x="0" y="0"/>
                </a:moveTo>
                <a:lnTo>
                  <a:pt x="2545780" y="0"/>
                </a:lnTo>
                <a:lnTo>
                  <a:pt x="2545780" y="3189061"/>
                </a:lnTo>
                <a:lnTo>
                  <a:pt x="0" y="3189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8000"/>
            </a:blip>
            <a:stretch>
              <a:fillRect t="-9871" b="-9871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TextBox 11"/>
          <p:cNvSpPr txBox="1"/>
          <p:nvPr/>
        </p:nvSpPr>
        <p:spPr>
          <a:xfrm>
            <a:off x="7707071" y="7200900"/>
            <a:ext cx="7799121" cy="47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9"/>
              </a:lnSpc>
              <a:spcBef>
                <a:spcPct val="0"/>
              </a:spcBef>
            </a:pPr>
            <a:r>
              <a:rPr lang="en-US" sz="334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LCDA. MARTA ALICIA DE MAGAÑA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74939" y="3904786"/>
            <a:ext cx="8895189" cy="1385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81"/>
              </a:lnSpc>
              <a:spcBef>
                <a:spcPct val="0"/>
              </a:spcBef>
            </a:pPr>
            <a:r>
              <a:rPr lang="en-US" sz="3200" b="1" u="non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ACTIVIDADES  PUBLICADAS Y A PUBLICAR DESDE EL AREA DE </a:t>
            </a:r>
            <a:r>
              <a:rPr lang="en-US" sz="3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COMUNICACIONES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86927" y="346230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3402" y="3512950"/>
            <a:ext cx="2731557" cy="1063453"/>
            <a:chOff x="0" y="0"/>
            <a:chExt cx="783210" cy="30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3210" cy="304920"/>
            </a:xfrm>
            <a:custGeom>
              <a:avLst/>
              <a:gdLst/>
              <a:ahLst/>
              <a:cxnLst/>
              <a:rect l="l" t="t" r="r" b="b"/>
              <a:pathLst>
                <a:path w="783210" h="304920">
                  <a:moveTo>
                    <a:pt x="0" y="0"/>
                  </a:moveTo>
                  <a:lnTo>
                    <a:pt x="783210" y="0"/>
                  </a:lnTo>
                  <a:lnTo>
                    <a:pt x="783210" y="304920"/>
                  </a:lnTo>
                  <a:lnTo>
                    <a:pt x="0" y="304920"/>
                  </a:ln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83210" cy="3430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11069" lvl="1" indent="-205535" algn="ctr">
                <a:lnSpc>
                  <a:spcPts val="2627"/>
                </a:lnSpc>
                <a:buFont typeface="Arial"/>
                <a:buChar char="•"/>
              </a:pPr>
              <a:r>
                <a:rPr lang="en-US" sz="1903" spc="5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Reuniones del Comité Conjunto:</a:t>
              </a:r>
            </a:p>
            <a:p>
              <a:pPr algn="ctr">
                <a:lnSpc>
                  <a:spcPts val="2627"/>
                </a:lnSpc>
              </a:pPr>
              <a:endParaRPr lang="en-US" sz="1903" spc="5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44117" y="3512950"/>
            <a:ext cx="2731557" cy="928082"/>
            <a:chOff x="0" y="0"/>
            <a:chExt cx="783210" cy="2661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3210" cy="266106"/>
            </a:xfrm>
            <a:custGeom>
              <a:avLst/>
              <a:gdLst/>
              <a:ahLst/>
              <a:cxnLst/>
              <a:rect l="l" t="t" r="r" b="b"/>
              <a:pathLst>
                <a:path w="783210" h="266106">
                  <a:moveTo>
                    <a:pt x="0" y="0"/>
                  </a:moveTo>
                  <a:lnTo>
                    <a:pt x="783210" y="0"/>
                  </a:lnTo>
                  <a:lnTo>
                    <a:pt x="783210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783210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8 de abril (</a:t>
              </a: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realizada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)</a:t>
              </a:r>
            </a:p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75553" y="3512950"/>
            <a:ext cx="3608565" cy="928082"/>
            <a:chOff x="0" y="0"/>
            <a:chExt cx="1034671" cy="2661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12 de junio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579368" y="3512950"/>
            <a:ext cx="3608565" cy="928082"/>
            <a:chOff x="0" y="0"/>
            <a:chExt cx="1034671" cy="2661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23402" y="4555332"/>
            <a:ext cx="2731557" cy="1063453"/>
            <a:chOff x="0" y="0"/>
            <a:chExt cx="783210" cy="304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3210" cy="304920"/>
            </a:xfrm>
            <a:custGeom>
              <a:avLst/>
              <a:gdLst/>
              <a:ahLst/>
              <a:cxnLst/>
              <a:rect l="l" t="t" r="r" b="b"/>
              <a:pathLst>
                <a:path w="783210" h="304920">
                  <a:moveTo>
                    <a:pt x="0" y="0"/>
                  </a:moveTo>
                  <a:lnTo>
                    <a:pt x="783210" y="0"/>
                  </a:lnTo>
                  <a:lnTo>
                    <a:pt x="783210" y="304920"/>
                  </a:lnTo>
                  <a:lnTo>
                    <a:pt x="0" y="304920"/>
                  </a:ln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783210" cy="3430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11069" lvl="1" indent="-205535" algn="ctr">
                <a:lnSpc>
                  <a:spcPts val="2627"/>
                </a:lnSpc>
                <a:buFont typeface="Arial"/>
                <a:buChar char="•"/>
              </a:pPr>
              <a:r>
                <a:rPr lang="en-US" sz="1903" spc="5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Plenarias de Supervisión:</a:t>
              </a:r>
            </a:p>
            <a:p>
              <a:pPr algn="ctr">
                <a:lnSpc>
                  <a:spcPts val="2627"/>
                </a:lnSpc>
              </a:pPr>
              <a:endParaRPr lang="en-US" sz="1903" spc="5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44117" y="4555332"/>
            <a:ext cx="2731557" cy="928082"/>
            <a:chOff x="0" y="0"/>
            <a:chExt cx="783210" cy="26610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3210" cy="266106"/>
            </a:xfrm>
            <a:custGeom>
              <a:avLst/>
              <a:gdLst/>
              <a:ahLst/>
              <a:cxnLst/>
              <a:rect l="l" t="t" r="r" b="b"/>
              <a:pathLst>
                <a:path w="783210" h="266106">
                  <a:moveTo>
                    <a:pt x="0" y="0"/>
                  </a:moveTo>
                  <a:lnTo>
                    <a:pt x="783210" y="0"/>
                  </a:lnTo>
                  <a:lnTo>
                    <a:pt x="783210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783210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ME01 y ME02 </a:t>
              </a: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ya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 </a:t>
              </a: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realizadas</a:t>
              </a: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875553" y="4555332"/>
            <a:ext cx="3608565" cy="928082"/>
            <a:chOff x="0" y="0"/>
            <a:chExt cx="1034671" cy="26610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Próxima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: 22 de mayo,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579368" y="4555332"/>
            <a:ext cx="3608565" cy="928082"/>
            <a:chOff x="0" y="0"/>
            <a:chExt cx="1034671" cy="2661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23402" y="5597714"/>
            <a:ext cx="2731557" cy="1063453"/>
            <a:chOff x="0" y="0"/>
            <a:chExt cx="783210" cy="3049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83210" cy="304920"/>
            </a:xfrm>
            <a:custGeom>
              <a:avLst/>
              <a:gdLst/>
              <a:ahLst/>
              <a:cxnLst/>
              <a:rect l="l" t="t" r="r" b="b"/>
              <a:pathLst>
                <a:path w="783210" h="304920">
                  <a:moveTo>
                    <a:pt x="0" y="0"/>
                  </a:moveTo>
                  <a:lnTo>
                    <a:pt x="783210" y="0"/>
                  </a:lnTo>
                  <a:lnTo>
                    <a:pt x="783210" y="304920"/>
                  </a:lnTo>
                  <a:lnTo>
                    <a:pt x="0" y="304920"/>
                  </a:ln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83210" cy="3430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11069" lvl="1" indent="-205535" algn="ctr">
                <a:lnSpc>
                  <a:spcPts val="2627"/>
                </a:lnSpc>
                <a:buFont typeface="Arial"/>
                <a:buChar char="•"/>
              </a:pPr>
              <a:r>
                <a:rPr lang="en-US" sz="1903" spc="5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Plenarias de Aprobación:</a:t>
              </a:r>
            </a:p>
            <a:p>
              <a:pPr algn="ctr">
                <a:lnSpc>
                  <a:spcPts val="2627"/>
                </a:lnSpc>
              </a:pPr>
              <a:endParaRPr lang="en-US" sz="1903" spc="5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44117" y="5597714"/>
            <a:ext cx="2731557" cy="928082"/>
            <a:chOff x="0" y="0"/>
            <a:chExt cx="783210" cy="26610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83210" cy="266106"/>
            </a:xfrm>
            <a:custGeom>
              <a:avLst/>
              <a:gdLst/>
              <a:ahLst/>
              <a:cxnLst/>
              <a:rect l="l" t="t" r="r" b="b"/>
              <a:pathLst>
                <a:path w="783210" h="266106">
                  <a:moveTo>
                    <a:pt x="0" y="0"/>
                  </a:moveTo>
                  <a:lnTo>
                    <a:pt x="783210" y="0"/>
                  </a:lnTo>
                  <a:lnTo>
                    <a:pt x="783210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783210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27 de </a:t>
              </a: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febrero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 (</a:t>
              </a: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realizada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)</a:t>
              </a:r>
            </a:p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875553" y="5597714"/>
            <a:ext cx="3608565" cy="928082"/>
            <a:chOff x="0" y="0"/>
            <a:chExt cx="1034671" cy="26610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24 de abril (Montemilia)</a:t>
              </a:r>
            </a:p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123402" y="6640096"/>
            <a:ext cx="2731557" cy="928082"/>
            <a:chOff x="0" y="0"/>
            <a:chExt cx="783210" cy="266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83210" cy="266106"/>
            </a:xfrm>
            <a:custGeom>
              <a:avLst/>
              <a:gdLst/>
              <a:ahLst/>
              <a:cxnLst/>
              <a:rect l="l" t="t" r="r" b="b"/>
              <a:pathLst>
                <a:path w="783210" h="266106">
                  <a:moveTo>
                    <a:pt x="0" y="0"/>
                  </a:moveTo>
                  <a:lnTo>
                    <a:pt x="783210" y="0"/>
                  </a:lnTo>
                  <a:lnTo>
                    <a:pt x="783210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783210" cy="30420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11069" lvl="1" indent="-205535" algn="ctr">
                <a:lnSpc>
                  <a:spcPts val="2627"/>
                </a:lnSpc>
                <a:buFont typeface="Arial"/>
                <a:buChar char="•"/>
              </a:pPr>
              <a:r>
                <a:rPr lang="en-US" sz="1903" spc="5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Visitas de Campo:</a:t>
              </a:r>
            </a:p>
            <a:p>
              <a:pPr algn="ctr">
                <a:lnSpc>
                  <a:spcPts val="2627"/>
                </a:lnSpc>
              </a:pPr>
              <a:endParaRPr lang="en-US" sz="1903" spc="5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044117" y="6640096"/>
            <a:ext cx="2731557" cy="928082"/>
            <a:chOff x="0" y="0"/>
            <a:chExt cx="783210" cy="26610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83210" cy="266106"/>
            </a:xfrm>
            <a:custGeom>
              <a:avLst/>
              <a:gdLst/>
              <a:ahLst/>
              <a:cxnLst/>
              <a:rect l="l" t="t" r="r" b="b"/>
              <a:pathLst>
                <a:path w="783210" h="266106">
                  <a:moveTo>
                    <a:pt x="0" y="0"/>
                  </a:moveTo>
                  <a:lnTo>
                    <a:pt x="783210" y="0"/>
                  </a:lnTo>
                  <a:lnTo>
                    <a:pt x="783210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783210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32949" lvl="2"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Ya </a:t>
              </a: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realizada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: 18 de marzo</a:t>
              </a:r>
            </a:p>
            <a:p>
              <a:pPr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Marketing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875553" y="6640096"/>
            <a:ext cx="3608565" cy="928082"/>
            <a:chOff x="0" y="0"/>
            <a:chExt cx="1034671" cy="26610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Ya </a:t>
              </a: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realizada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: 10 de abril 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579368" y="6640096"/>
            <a:ext cx="3608565" cy="928082"/>
            <a:chOff x="0" y="0"/>
            <a:chExt cx="1034671" cy="26610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19050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Próxima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: 18 de mayo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123402" y="7682478"/>
            <a:ext cx="2731557" cy="1396828"/>
            <a:chOff x="0" y="0"/>
            <a:chExt cx="783210" cy="40050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83210" cy="400507"/>
            </a:xfrm>
            <a:custGeom>
              <a:avLst/>
              <a:gdLst/>
              <a:ahLst/>
              <a:cxnLst/>
              <a:rect l="l" t="t" r="r" b="b"/>
              <a:pathLst>
                <a:path w="783210" h="400507">
                  <a:moveTo>
                    <a:pt x="0" y="0"/>
                  </a:moveTo>
                  <a:lnTo>
                    <a:pt x="783210" y="0"/>
                  </a:lnTo>
                  <a:lnTo>
                    <a:pt x="783210" y="400507"/>
                  </a:lnTo>
                  <a:lnTo>
                    <a:pt x="0" y="400507"/>
                  </a:ln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783210" cy="43860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11069" lvl="1" indent="-205535" algn="ctr">
                <a:lnSpc>
                  <a:spcPts val="2627"/>
                </a:lnSpc>
                <a:buFont typeface="Arial"/>
                <a:buChar char="•"/>
              </a:pPr>
              <a:r>
                <a:rPr lang="en-US" sz="1903" spc="5" dirty="0" err="1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Elección</a:t>
              </a:r>
              <a:r>
                <a:rPr lang="en-US" sz="1903" spc="5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de Representantes de Sociedad Civil:</a:t>
              </a:r>
            </a:p>
            <a:p>
              <a:pPr algn="ctr">
                <a:lnSpc>
                  <a:spcPts val="2627"/>
                </a:lnSpc>
              </a:pPr>
              <a:endParaRPr lang="en-US" sz="1903" spc="5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044117" y="7682478"/>
            <a:ext cx="2731557" cy="928082"/>
            <a:chOff x="0" y="0"/>
            <a:chExt cx="783210" cy="26610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783210" cy="266106"/>
            </a:xfrm>
            <a:custGeom>
              <a:avLst/>
              <a:gdLst/>
              <a:ahLst/>
              <a:cxnLst/>
              <a:rect l="l" t="t" r="r" b="b"/>
              <a:pathLst>
                <a:path w="783210" h="266106">
                  <a:moveTo>
                    <a:pt x="0" y="0"/>
                  </a:moveTo>
                  <a:lnTo>
                    <a:pt x="783210" y="0"/>
                  </a:lnTo>
                  <a:lnTo>
                    <a:pt x="783210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19050"/>
              <a:ext cx="783210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Realizado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: 22 de Abril: OBF </a:t>
              </a:r>
            </a:p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875553" y="7682478"/>
            <a:ext cx="3608565" cy="928082"/>
            <a:chOff x="0" y="0"/>
            <a:chExt cx="1034671" cy="26610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Próxima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: 29 de abril  sector privado 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2579368" y="7682478"/>
            <a:ext cx="3608565" cy="1050620"/>
            <a:chOff x="0" y="0"/>
            <a:chExt cx="1034671" cy="30124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34671" cy="266106"/>
            </a:xfrm>
            <a:custGeom>
              <a:avLst/>
              <a:gdLst/>
              <a:ahLst/>
              <a:cxnLst/>
              <a:rect l="l" t="t" r="r" b="b"/>
              <a:pathLst>
                <a:path w="1034671" h="266106">
                  <a:moveTo>
                    <a:pt x="0" y="0"/>
                  </a:moveTo>
                  <a:lnTo>
                    <a:pt x="1034671" y="0"/>
                  </a:lnTo>
                  <a:lnTo>
                    <a:pt x="1034671" y="266106"/>
                  </a:lnTo>
                  <a:lnTo>
                    <a:pt x="0" y="26610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4DB0E6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6085"/>
              <a:ext cx="1034671" cy="28515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Mayo: Sector trans, TD, personas con VIH, Academia</a:t>
              </a:r>
            </a:p>
            <a:p>
              <a:pPr algn="ctr">
                <a:lnSpc>
                  <a:spcPts val="2075"/>
                </a:lnSpc>
              </a:pP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Junio: ONG´S </a:t>
              </a:r>
              <a:r>
                <a:rPr lang="en-US" sz="1503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Nacionales</a:t>
              </a:r>
              <a:r>
                <a: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 </a:t>
              </a:r>
            </a:p>
            <a:p>
              <a:pPr algn="ctr">
                <a:lnSpc>
                  <a:spcPts val="2075"/>
                </a:lnSpc>
              </a:pPr>
              <a:endParaRPr lang="en-US" sz="1503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022257" y="1558957"/>
            <a:ext cx="6243486" cy="766708"/>
            <a:chOff x="0" y="0"/>
            <a:chExt cx="1644375" cy="201931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644375" cy="201931"/>
            </a:xfrm>
            <a:custGeom>
              <a:avLst/>
              <a:gdLst/>
              <a:ahLst/>
              <a:cxnLst/>
              <a:rect l="l" t="t" r="r" b="b"/>
              <a:pathLst>
                <a:path w="1644375" h="201931">
                  <a:moveTo>
                    <a:pt x="8680" y="0"/>
                  </a:moveTo>
                  <a:lnTo>
                    <a:pt x="1635695" y="0"/>
                  </a:lnTo>
                  <a:cubicBezTo>
                    <a:pt x="1637997" y="0"/>
                    <a:pt x="1640205" y="914"/>
                    <a:pt x="1641833" y="2542"/>
                  </a:cubicBezTo>
                  <a:cubicBezTo>
                    <a:pt x="1643460" y="4170"/>
                    <a:pt x="1644375" y="6378"/>
                    <a:pt x="1644375" y="8680"/>
                  </a:cubicBezTo>
                  <a:lnTo>
                    <a:pt x="1644375" y="193251"/>
                  </a:lnTo>
                  <a:cubicBezTo>
                    <a:pt x="1644375" y="198045"/>
                    <a:pt x="1640489" y="201931"/>
                    <a:pt x="1635695" y="201931"/>
                  </a:cubicBezTo>
                  <a:lnTo>
                    <a:pt x="8680" y="201931"/>
                  </a:lnTo>
                  <a:cubicBezTo>
                    <a:pt x="6378" y="201931"/>
                    <a:pt x="4170" y="201017"/>
                    <a:pt x="2542" y="199389"/>
                  </a:cubicBezTo>
                  <a:cubicBezTo>
                    <a:pt x="914" y="197761"/>
                    <a:pt x="0" y="195554"/>
                    <a:pt x="0" y="193251"/>
                  </a:cubicBezTo>
                  <a:lnTo>
                    <a:pt x="0" y="8680"/>
                  </a:lnTo>
                  <a:cubicBezTo>
                    <a:pt x="0" y="6378"/>
                    <a:pt x="914" y="4170"/>
                    <a:pt x="2542" y="2542"/>
                  </a:cubicBezTo>
                  <a:cubicBezTo>
                    <a:pt x="4170" y="914"/>
                    <a:pt x="6378" y="0"/>
                    <a:pt x="8680" y="0"/>
                  </a:cubicBezTo>
                  <a:close/>
                </a:path>
              </a:pathLst>
            </a:custGeom>
            <a:solidFill>
              <a:srgbClr val="FFC9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1644375" cy="249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45"/>
                </a:lnSpc>
              </a:pPr>
              <a:r>
                <a:rPr lang="en-US" sz="3003" b="1" spc="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Calandario Primer Semestre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 rot="-148153">
            <a:off x="18085166" y="-4963714"/>
            <a:ext cx="4655705" cy="4631800"/>
            <a:chOff x="0" y="0"/>
            <a:chExt cx="4640128" cy="4616303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640072" cy="4616196"/>
            </a:xfrm>
            <a:custGeom>
              <a:avLst/>
              <a:gdLst/>
              <a:ahLst/>
              <a:cxnLst/>
              <a:rect l="l" t="t" r="r" b="b"/>
              <a:pathLst>
                <a:path w="4640072" h="4616196">
                  <a:moveTo>
                    <a:pt x="1615948" y="3023616"/>
                  </a:moveTo>
                  <a:cubicBezTo>
                    <a:pt x="1846834" y="3277489"/>
                    <a:pt x="1846834" y="3669919"/>
                    <a:pt x="1615948" y="3923792"/>
                  </a:cubicBezTo>
                  <a:cubicBezTo>
                    <a:pt x="2331593" y="4616196"/>
                    <a:pt x="2331593" y="4616196"/>
                    <a:pt x="2331593" y="4616196"/>
                  </a:cubicBezTo>
                  <a:cubicBezTo>
                    <a:pt x="3162681" y="3785235"/>
                    <a:pt x="3162681" y="3785235"/>
                    <a:pt x="3162681" y="3785235"/>
                  </a:cubicBezTo>
                  <a:cubicBezTo>
                    <a:pt x="3185795" y="3831336"/>
                    <a:pt x="3208909" y="3877564"/>
                    <a:pt x="3255010" y="3923665"/>
                  </a:cubicBezTo>
                  <a:cubicBezTo>
                    <a:pt x="3439668" y="4108323"/>
                    <a:pt x="3739769" y="4108323"/>
                    <a:pt x="3924427" y="3923665"/>
                  </a:cubicBezTo>
                  <a:cubicBezTo>
                    <a:pt x="4132199" y="3715893"/>
                    <a:pt x="4132199" y="3415919"/>
                    <a:pt x="3924427" y="3231261"/>
                  </a:cubicBezTo>
                  <a:cubicBezTo>
                    <a:pt x="3901313" y="3185160"/>
                    <a:pt x="3855212" y="3162046"/>
                    <a:pt x="3808984" y="3138932"/>
                  </a:cubicBezTo>
                  <a:cubicBezTo>
                    <a:pt x="4640072" y="2307971"/>
                    <a:pt x="4640072" y="2307971"/>
                    <a:pt x="4640072" y="2307971"/>
                  </a:cubicBezTo>
                  <a:cubicBezTo>
                    <a:pt x="3808984" y="1500124"/>
                    <a:pt x="3808984" y="1500124"/>
                    <a:pt x="3808984" y="1500124"/>
                  </a:cubicBezTo>
                  <a:cubicBezTo>
                    <a:pt x="3832098" y="1477010"/>
                    <a:pt x="3855212" y="1454023"/>
                    <a:pt x="3901313" y="1430909"/>
                  </a:cubicBezTo>
                  <a:cubicBezTo>
                    <a:pt x="4085971" y="1223137"/>
                    <a:pt x="4085971" y="923163"/>
                    <a:pt x="3901313" y="738505"/>
                  </a:cubicBezTo>
                  <a:cubicBezTo>
                    <a:pt x="3693541" y="553847"/>
                    <a:pt x="3393440" y="553847"/>
                    <a:pt x="3208782" y="738505"/>
                  </a:cubicBezTo>
                  <a:cubicBezTo>
                    <a:pt x="3185668" y="761619"/>
                    <a:pt x="3162554" y="807720"/>
                    <a:pt x="3139567" y="830834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1615948" y="669417"/>
                    <a:pt x="1615948" y="669417"/>
                    <a:pt x="1615948" y="669417"/>
                  </a:cubicBezTo>
                  <a:cubicBezTo>
                    <a:pt x="1846834" y="923290"/>
                    <a:pt x="1846834" y="1338834"/>
                    <a:pt x="1615948" y="1592707"/>
                  </a:cubicBezTo>
                  <a:cubicBezTo>
                    <a:pt x="1361948" y="1823466"/>
                    <a:pt x="946531" y="1823466"/>
                    <a:pt x="692531" y="1592707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715645" y="3023616"/>
                    <a:pt x="715645" y="3023616"/>
                    <a:pt x="715645" y="3023616"/>
                  </a:cubicBezTo>
                  <a:cubicBezTo>
                    <a:pt x="969645" y="2769743"/>
                    <a:pt x="1362075" y="2769743"/>
                    <a:pt x="1615948" y="3023616"/>
                  </a:cubicBezTo>
                  <a:close/>
                </a:path>
              </a:pathLst>
            </a:custGeom>
            <a:solidFill>
              <a:srgbClr val="A1E44D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4" name="Group 64"/>
          <p:cNvGrpSpPr/>
          <p:nvPr/>
        </p:nvGrpSpPr>
        <p:grpSpPr>
          <a:xfrm rot="-5697623">
            <a:off x="13879012" y="-2355166"/>
            <a:ext cx="4320235" cy="4320235"/>
            <a:chOff x="0" y="0"/>
            <a:chExt cx="4640128" cy="464012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640072" cy="4640072"/>
            </a:xfrm>
            <a:custGeom>
              <a:avLst/>
              <a:gdLst/>
              <a:ahLst/>
              <a:cxnLst/>
              <a:rect l="l" t="t" r="r" b="b"/>
              <a:pathLst>
                <a:path w="4640072" h="4640072">
                  <a:moveTo>
                    <a:pt x="1592834" y="3047238"/>
                  </a:moveTo>
                  <a:cubicBezTo>
                    <a:pt x="1846834" y="3278124"/>
                    <a:pt x="1846834" y="3693668"/>
                    <a:pt x="1615948" y="3947541"/>
                  </a:cubicBezTo>
                  <a:cubicBezTo>
                    <a:pt x="2331593" y="4640072"/>
                    <a:pt x="2331593" y="4640072"/>
                    <a:pt x="2331593" y="4640072"/>
                  </a:cubicBezTo>
                  <a:cubicBezTo>
                    <a:pt x="3162681" y="3808984"/>
                    <a:pt x="3162681" y="3808984"/>
                    <a:pt x="3162681" y="3808984"/>
                  </a:cubicBezTo>
                  <a:cubicBezTo>
                    <a:pt x="3185795" y="3832098"/>
                    <a:pt x="3208909" y="3878199"/>
                    <a:pt x="3231896" y="3901313"/>
                  </a:cubicBezTo>
                  <a:cubicBezTo>
                    <a:pt x="3439668" y="4085971"/>
                    <a:pt x="3739769" y="4085971"/>
                    <a:pt x="3924427" y="3901313"/>
                  </a:cubicBezTo>
                  <a:cubicBezTo>
                    <a:pt x="4109085" y="3716655"/>
                    <a:pt x="4109085" y="3416554"/>
                    <a:pt x="3924427" y="3231896"/>
                  </a:cubicBezTo>
                  <a:cubicBezTo>
                    <a:pt x="3901313" y="3185668"/>
                    <a:pt x="3855212" y="3162681"/>
                    <a:pt x="3808984" y="3139567"/>
                  </a:cubicBezTo>
                  <a:cubicBezTo>
                    <a:pt x="4640072" y="2331593"/>
                    <a:pt x="4640072" y="2331593"/>
                    <a:pt x="4640072" y="2331593"/>
                  </a:cubicBezTo>
                  <a:cubicBezTo>
                    <a:pt x="3808984" y="1500505"/>
                    <a:pt x="3808984" y="1500505"/>
                    <a:pt x="3808984" y="1500505"/>
                  </a:cubicBezTo>
                  <a:cubicBezTo>
                    <a:pt x="3832098" y="1477391"/>
                    <a:pt x="3855212" y="1454277"/>
                    <a:pt x="3901313" y="1431290"/>
                  </a:cubicBezTo>
                  <a:cubicBezTo>
                    <a:pt x="4085971" y="1246632"/>
                    <a:pt x="4085971" y="946531"/>
                    <a:pt x="3901313" y="761873"/>
                  </a:cubicBezTo>
                  <a:cubicBezTo>
                    <a:pt x="3693541" y="577215"/>
                    <a:pt x="3393440" y="577215"/>
                    <a:pt x="3208782" y="761873"/>
                  </a:cubicBezTo>
                  <a:cubicBezTo>
                    <a:pt x="3185668" y="784987"/>
                    <a:pt x="3162554" y="808101"/>
                    <a:pt x="3139567" y="831088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0" y="2308479"/>
                    <a:pt x="0" y="2308479"/>
                    <a:pt x="0" y="2308479"/>
                  </a:cubicBezTo>
                  <a:cubicBezTo>
                    <a:pt x="715645" y="3024124"/>
                    <a:pt x="715645" y="3024124"/>
                    <a:pt x="715645" y="3024124"/>
                  </a:cubicBezTo>
                  <a:cubicBezTo>
                    <a:pt x="969645" y="2793238"/>
                    <a:pt x="1362075" y="2793238"/>
                    <a:pt x="1592834" y="3047238"/>
                  </a:cubicBez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6" name="Group 66"/>
          <p:cNvGrpSpPr/>
          <p:nvPr/>
        </p:nvGrpSpPr>
        <p:grpSpPr>
          <a:xfrm rot="-5697623">
            <a:off x="16330444" y="-313369"/>
            <a:ext cx="4320235" cy="4298052"/>
            <a:chOff x="0" y="0"/>
            <a:chExt cx="4640128" cy="4616303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8" name="Group 68"/>
          <p:cNvGrpSpPr/>
          <p:nvPr/>
        </p:nvGrpSpPr>
        <p:grpSpPr>
          <a:xfrm rot="-5697623">
            <a:off x="-2810713" y="6818784"/>
            <a:ext cx="4320235" cy="4320235"/>
            <a:chOff x="0" y="0"/>
            <a:chExt cx="4640128" cy="4640128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4640072" cy="4640072"/>
            </a:xfrm>
            <a:custGeom>
              <a:avLst/>
              <a:gdLst/>
              <a:ahLst/>
              <a:cxnLst/>
              <a:rect l="l" t="t" r="r" b="b"/>
              <a:pathLst>
                <a:path w="4640072" h="4640072">
                  <a:moveTo>
                    <a:pt x="1592834" y="3047238"/>
                  </a:moveTo>
                  <a:cubicBezTo>
                    <a:pt x="1846834" y="3278124"/>
                    <a:pt x="1846834" y="3693668"/>
                    <a:pt x="1615948" y="3947541"/>
                  </a:cubicBezTo>
                  <a:cubicBezTo>
                    <a:pt x="2331593" y="4640072"/>
                    <a:pt x="2331593" y="4640072"/>
                    <a:pt x="2331593" y="4640072"/>
                  </a:cubicBezTo>
                  <a:cubicBezTo>
                    <a:pt x="3162681" y="3808984"/>
                    <a:pt x="3162681" y="3808984"/>
                    <a:pt x="3162681" y="3808984"/>
                  </a:cubicBezTo>
                  <a:cubicBezTo>
                    <a:pt x="3185795" y="3832098"/>
                    <a:pt x="3208909" y="3878199"/>
                    <a:pt x="3231896" y="3901313"/>
                  </a:cubicBezTo>
                  <a:cubicBezTo>
                    <a:pt x="3439668" y="4085971"/>
                    <a:pt x="3739769" y="4085971"/>
                    <a:pt x="3924427" y="3901313"/>
                  </a:cubicBezTo>
                  <a:cubicBezTo>
                    <a:pt x="4109085" y="3716655"/>
                    <a:pt x="4109085" y="3416554"/>
                    <a:pt x="3924427" y="3231896"/>
                  </a:cubicBezTo>
                  <a:cubicBezTo>
                    <a:pt x="3901313" y="3185668"/>
                    <a:pt x="3855212" y="3162681"/>
                    <a:pt x="3808984" y="3139567"/>
                  </a:cubicBezTo>
                  <a:cubicBezTo>
                    <a:pt x="4640072" y="2331593"/>
                    <a:pt x="4640072" y="2331593"/>
                    <a:pt x="4640072" y="2331593"/>
                  </a:cubicBezTo>
                  <a:cubicBezTo>
                    <a:pt x="3808984" y="1500505"/>
                    <a:pt x="3808984" y="1500505"/>
                    <a:pt x="3808984" y="1500505"/>
                  </a:cubicBezTo>
                  <a:cubicBezTo>
                    <a:pt x="3832098" y="1477391"/>
                    <a:pt x="3855212" y="1454277"/>
                    <a:pt x="3901313" y="1431290"/>
                  </a:cubicBezTo>
                  <a:cubicBezTo>
                    <a:pt x="4085971" y="1246632"/>
                    <a:pt x="4085971" y="946531"/>
                    <a:pt x="3901313" y="761873"/>
                  </a:cubicBezTo>
                  <a:cubicBezTo>
                    <a:pt x="3693541" y="577215"/>
                    <a:pt x="3393440" y="577215"/>
                    <a:pt x="3208782" y="761873"/>
                  </a:cubicBezTo>
                  <a:cubicBezTo>
                    <a:pt x="3185668" y="784987"/>
                    <a:pt x="3162554" y="808101"/>
                    <a:pt x="3139567" y="831088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0" y="2308479"/>
                    <a:pt x="0" y="2308479"/>
                    <a:pt x="0" y="2308479"/>
                  </a:cubicBezTo>
                  <a:cubicBezTo>
                    <a:pt x="715645" y="3024124"/>
                    <a:pt x="715645" y="3024124"/>
                    <a:pt x="715645" y="3024124"/>
                  </a:cubicBezTo>
                  <a:cubicBezTo>
                    <a:pt x="969645" y="2793238"/>
                    <a:pt x="1362075" y="2793238"/>
                    <a:pt x="1592834" y="3047238"/>
                  </a:cubicBez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0" name="Group 70"/>
          <p:cNvGrpSpPr/>
          <p:nvPr/>
        </p:nvGrpSpPr>
        <p:grpSpPr>
          <a:xfrm rot="-5697623">
            <a:off x="-359281" y="8860581"/>
            <a:ext cx="4320235" cy="4298052"/>
            <a:chOff x="0" y="0"/>
            <a:chExt cx="4640128" cy="4616303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72" name="Freeform 72"/>
          <p:cNvSpPr/>
          <p:nvPr/>
        </p:nvSpPr>
        <p:spPr>
          <a:xfrm>
            <a:off x="1586927" y="346230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id="{4EAEB3D3-E96D-2836-4FCE-B4521E829F5B}"/>
              </a:ext>
            </a:extLst>
          </p:cNvPr>
          <p:cNvSpPr/>
          <p:nvPr/>
        </p:nvSpPr>
        <p:spPr>
          <a:xfrm>
            <a:off x="12579368" y="5598042"/>
            <a:ext cx="3608565" cy="928082"/>
          </a:xfrm>
          <a:custGeom>
            <a:avLst/>
            <a:gdLst/>
            <a:ahLst/>
            <a:cxnLst/>
            <a:rect l="l" t="t" r="r" b="b"/>
            <a:pathLst>
              <a:path w="1034671" h="266106">
                <a:moveTo>
                  <a:pt x="0" y="0"/>
                </a:moveTo>
                <a:lnTo>
                  <a:pt x="1034671" y="0"/>
                </a:lnTo>
                <a:lnTo>
                  <a:pt x="1034671" y="266106"/>
                </a:lnTo>
                <a:lnTo>
                  <a:pt x="0" y="266106"/>
                </a:ln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4DB0E6"/>
            </a:solidFill>
            <a:prstDash val="solid"/>
            <a:miter/>
          </a:ln>
        </p:spPr>
        <p:txBody>
          <a:bodyPr/>
          <a:lstStyle/>
          <a:p>
            <a:pPr algn="ctr">
              <a:lnSpc>
                <a:spcPts val="2075"/>
              </a:lnSpc>
            </a:pPr>
            <a:r>
              <a:rPr lang="en-US" sz="1800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Las </a:t>
            </a:r>
            <a:r>
              <a:rPr lang="en-US" sz="1800" i="1" spc="4" dirty="0" err="1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restantes</a:t>
            </a:r>
            <a:r>
              <a:rPr lang="en-US" sz="1800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se </a:t>
            </a:r>
            <a:r>
              <a:rPr lang="en-US" sz="1800" i="1" spc="4" dirty="0" err="1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agendarán</a:t>
            </a:r>
            <a:r>
              <a:rPr lang="en-US" sz="1800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en la </a:t>
            </a:r>
            <a:r>
              <a:rPr lang="en-US" sz="1800" i="1" spc="4" dirty="0" err="1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reunión</a:t>
            </a:r>
            <a:r>
              <a:rPr lang="en-US" sz="1800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del </a:t>
            </a:r>
            <a:r>
              <a:rPr lang="en-US" sz="1800" i="1" spc="4" dirty="0" err="1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mes</a:t>
            </a:r>
            <a:r>
              <a:rPr lang="en-US" sz="1800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de </a:t>
            </a:r>
            <a:r>
              <a:rPr lang="en-US" sz="1800" i="1" spc="4" dirty="0" err="1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junio</a:t>
            </a:r>
            <a:endParaRPr lang="en-US" sz="1800" i="1" spc="4" dirty="0">
              <a:solidFill>
                <a:srgbClr val="010101"/>
              </a:solidFill>
              <a:latin typeface="Open Sans Light Italics"/>
              <a:ea typeface="Open Sans Light Italics"/>
              <a:cs typeface="Open Sans Light Italics"/>
              <a:sym typeface="Open Sans Light Italics"/>
            </a:endParaRPr>
          </a:p>
        </p:txBody>
      </p:sp>
      <p:sp>
        <p:nvSpPr>
          <p:cNvPr id="74" name="TextBox 25">
            <a:extLst>
              <a:ext uri="{FF2B5EF4-FFF2-40B4-BE49-F238E27FC236}">
                <a16:creationId xmlns:a16="http://schemas.microsoft.com/office/drawing/2014/main" id="{63803129-B7DF-10A3-31E3-FB3D1720548E}"/>
              </a:ext>
            </a:extLst>
          </p:cNvPr>
          <p:cNvSpPr txBox="1"/>
          <p:nvPr/>
        </p:nvSpPr>
        <p:spPr>
          <a:xfrm>
            <a:off x="12481243" y="5713681"/>
            <a:ext cx="3608565" cy="99452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075"/>
              </a:lnSpc>
            </a:pPr>
            <a:endParaRPr lang="en-US" sz="1503" i="1" spc="4" dirty="0">
              <a:solidFill>
                <a:srgbClr val="010101"/>
              </a:solidFill>
              <a:latin typeface="Open Sans Light Italics"/>
              <a:ea typeface="Open Sans Light Italics"/>
              <a:cs typeface="Open Sans Light Italics"/>
              <a:sym typeface="Open Sans Light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F1361-509D-DC45-0451-D7B6AD7A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9">
            <a:extLst>
              <a:ext uri="{FF2B5EF4-FFF2-40B4-BE49-F238E27FC236}">
                <a16:creationId xmlns:a16="http://schemas.microsoft.com/office/drawing/2014/main" id="{6005C1F0-2EA3-A8C9-DD70-985A8AC7639B}"/>
              </a:ext>
            </a:extLst>
          </p:cNvPr>
          <p:cNvGrpSpPr/>
          <p:nvPr/>
        </p:nvGrpSpPr>
        <p:grpSpPr>
          <a:xfrm>
            <a:off x="6022257" y="1558957"/>
            <a:ext cx="6243486" cy="766708"/>
            <a:chOff x="0" y="0"/>
            <a:chExt cx="1644375" cy="201931"/>
          </a:xfrm>
        </p:grpSpPr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EC3A87D7-7252-5AC7-B1B4-4474A5D3BC55}"/>
                </a:ext>
              </a:extLst>
            </p:cNvPr>
            <p:cNvSpPr/>
            <p:nvPr/>
          </p:nvSpPr>
          <p:spPr>
            <a:xfrm>
              <a:off x="0" y="0"/>
              <a:ext cx="1644375" cy="201931"/>
            </a:xfrm>
            <a:custGeom>
              <a:avLst/>
              <a:gdLst/>
              <a:ahLst/>
              <a:cxnLst/>
              <a:rect l="l" t="t" r="r" b="b"/>
              <a:pathLst>
                <a:path w="1644375" h="201931">
                  <a:moveTo>
                    <a:pt x="8680" y="0"/>
                  </a:moveTo>
                  <a:lnTo>
                    <a:pt x="1635695" y="0"/>
                  </a:lnTo>
                  <a:cubicBezTo>
                    <a:pt x="1637997" y="0"/>
                    <a:pt x="1640205" y="914"/>
                    <a:pt x="1641833" y="2542"/>
                  </a:cubicBezTo>
                  <a:cubicBezTo>
                    <a:pt x="1643460" y="4170"/>
                    <a:pt x="1644375" y="6378"/>
                    <a:pt x="1644375" y="8680"/>
                  </a:cubicBezTo>
                  <a:lnTo>
                    <a:pt x="1644375" y="193251"/>
                  </a:lnTo>
                  <a:cubicBezTo>
                    <a:pt x="1644375" y="198045"/>
                    <a:pt x="1640489" y="201931"/>
                    <a:pt x="1635695" y="201931"/>
                  </a:cubicBezTo>
                  <a:lnTo>
                    <a:pt x="8680" y="201931"/>
                  </a:lnTo>
                  <a:cubicBezTo>
                    <a:pt x="6378" y="201931"/>
                    <a:pt x="4170" y="201017"/>
                    <a:pt x="2542" y="199389"/>
                  </a:cubicBezTo>
                  <a:cubicBezTo>
                    <a:pt x="914" y="197761"/>
                    <a:pt x="0" y="195554"/>
                    <a:pt x="0" y="193251"/>
                  </a:cubicBezTo>
                  <a:lnTo>
                    <a:pt x="0" y="8680"/>
                  </a:lnTo>
                  <a:cubicBezTo>
                    <a:pt x="0" y="6378"/>
                    <a:pt x="914" y="4170"/>
                    <a:pt x="2542" y="2542"/>
                  </a:cubicBezTo>
                  <a:cubicBezTo>
                    <a:pt x="4170" y="914"/>
                    <a:pt x="6378" y="0"/>
                    <a:pt x="8680" y="0"/>
                  </a:cubicBezTo>
                  <a:close/>
                </a:path>
              </a:pathLst>
            </a:custGeom>
            <a:solidFill>
              <a:srgbClr val="FFC95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61" name="TextBox 61">
              <a:extLst>
                <a:ext uri="{FF2B5EF4-FFF2-40B4-BE49-F238E27FC236}">
                  <a16:creationId xmlns:a16="http://schemas.microsoft.com/office/drawing/2014/main" id="{F4C86627-5E0E-4981-621C-7A7D79DFBF54}"/>
                </a:ext>
              </a:extLst>
            </p:cNvPr>
            <p:cNvSpPr txBox="1"/>
            <p:nvPr/>
          </p:nvSpPr>
          <p:spPr>
            <a:xfrm>
              <a:off x="0" y="-47625"/>
              <a:ext cx="1644375" cy="249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45"/>
                </a:lnSpc>
              </a:pPr>
              <a:r>
                <a:rPr lang="en-US" sz="3003" b="1" spc="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Calandario Primer Semestre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1912EDB-1139-6334-771D-3B80273A0E88}"/>
              </a:ext>
            </a:extLst>
          </p:cNvPr>
          <p:cNvGrpSpPr/>
          <p:nvPr/>
        </p:nvGrpSpPr>
        <p:grpSpPr>
          <a:xfrm rot="-148153">
            <a:off x="18085166" y="-4963714"/>
            <a:ext cx="4655705" cy="4631800"/>
            <a:chOff x="0" y="0"/>
            <a:chExt cx="4640128" cy="4616303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9A818AA-2D9B-C5BE-21FF-0C133092FF4F}"/>
                </a:ext>
              </a:extLst>
            </p:cNvPr>
            <p:cNvSpPr/>
            <p:nvPr/>
          </p:nvSpPr>
          <p:spPr>
            <a:xfrm>
              <a:off x="0" y="0"/>
              <a:ext cx="4640072" cy="4616196"/>
            </a:xfrm>
            <a:custGeom>
              <a:avLst/>
              <a:gdLst/>
              <a:ahLst/>
              <a:cxnLst/>
              <a:rect l="l" t="t" r="r" b="b"/>
              <a:pathLst>
                <a:path w="4640072" h="4616196">
                  <a:moveTo>
                    <a:pt x="1615948" y="3023616"/>
                  </a:moveTo>
                  <a:cubicBezTo>
                    <a:pt x="1846834" y="3277489"/>
                    <a:pt x="1846834" y="3669919"/>
                    <a:pt x="1615948" y="3923792"/>
                  </a:cubicBezTo>
                  <a:cubicBezTo>
                    <a:pt x="2331593" y="4616196"/>
                    <a:pt x="2331593" y="4616196"/>
                    <a:pt x="2331593" y="4616196"/>
                  </a:cubicBezTo>
                  <a:cubicBezTo>
                    <a:pt x="3162681" y="3785235"/>
                    <a:pt x="3162681" y="3785235"/>
                    <a:pt x="3162681" y="3785235"/>
                  </a:cubicBezTo>
                  <a:cubicBezTo>
                    <a:pt x="3185795" y="3831336"/>
                    <a:pt x="3208909" y="3877564"/>
                    <a:pt x="3255010" y="3923665"/>
                  </a:cubicBezTo>
                  <a:cubicBezTo>
                    <a:pt x="3439668" y="4108323"/>
                    <a:pt x="3739769" y="4108323"/>
                    <a:pt x="3924427" y="3923665"/>
                  </a:cubicBezTo>
                  <a:cubicBezTo>
                    <a:pt x="4132199" y="3715893"/>
                    <a:pt x="4132199" y="3415919"/>
                    <a:pt x="3924427" y="3231261"/>
                  </a:cubicBezTo>
                  <a:cubicBezTo>
                    <a:pt x="3901313" y="3185160"/>
                    <a:pt x="3855212" y="3162046"/>
                    <a:pt x="3808984" y="3138932"/>
                  </a:cubicBezTo>
                  <a:cubicBezTo>
                    <a:pt x="4640072" y="2307971"/>
                    <a:pt x="4640072" y="2307971"/>
                    <a:pt x="4640072" y="2307971"/>
                  </a:cubicBezTo>
                  <a:cubicBezTo>
                    <a:pt x="3808984" y="1500124"/>
                    <a:pt x="3808984" y="1500124"/>
                    <a:pt x="3808984" y="1500124"/>
                  </a:cubicBezTo>
                  <a:cubicBezTo>
                    <a:pt x="3832098" y="1477010"/>
                    <a:pt x="3855212" y="1454023"/>
                    <a:pt x="3901313" y="1430909"/>
                  </a:cubicBezTo>
                  <a:cubicBezTo>
                    <a:pt x="4085971" y="1223137"/>
                    <a:pt x="4085971" y="923163"/>
                    <a:pt x="3901313" y="738505"/>
                  </a:cubicBezTo>
                  <a:cubicBezTo>
                    <a:pt x="3693541" y="553847"/>
                    <a:pt x="3393440" y="553847"/>
                    <a:pt x="3208782" y="738505"/>
                  </a:cubicBezTo>
                  <a:cubicBezTo>
                    <a:pt x="3185668" y="761619"/>
                    <a:pt x="3162554" y="807720"/>
                    <a:pt x="3139567" y="830834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1615948" y="669417"/>
                    <a:pt x="1615948" y="669417"/>
                    <a:pt x="1615948" y="669417"/>
                  </a:cubicBezTo>
                  <a:cubicBezTo>
                    <a:pt x="1846834" y="923290"/>
                    <a:pt x="1846834" y="1338834"/>
                    <a:pt x="1615948" y="1592707"/>
                  </a:cubicBezTo>
                  <a:cubicBezTo>
                    <a:pt x="1361948" y="1823466"/>
                    <a:pt x="946531" y="1823466"/>
                    <a:pt x="692531" y="1592707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715645" y="3023616"/>
                    <a:pt x="715645" y="3023616"/>
                    <a:pt x="715645" y="3023616"/>
                  </a:cubicBezTo>
                  <a:cubicBezTo>
                    <a:pt x="969645" y="2769743"/>
                    <a:pt x="1362075" y="2769743"/>
                    <a:pt x="1615948" y="3023616"/>
                  </a:cubicBezTo>
                  <a:close/>
                </a:path>
              </a:pathLst>
            </a:custGeom>
            <a:solidFill>
              <a:srgbClr val="A1E44D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4" name="Group 64">
            <a:extLst>
              <a:ext uri="{FF2B5EF4-FFF2-40B4-BE49-F238E27FC236}">
                <a16:creationId xmlns:a16="http://schemas.microsoft.com/office/drawing/2014/main" id="{5C90AB05-ADBB-BADC-36B7-2CEEBB3A36C0}"/>
              </a:ext>
            </a:extLst>
          </p:cNvPr>
          <p:cNvGrpSpPr/>
          <p:nvPr/>
        </p:nvGrpSpPr>
        <p:grpSpPr>
          <a:xfrm rot="-5697623">
            <a:off x="13879012" y="-2355166"/>
            <a:ext cx="4320235" cy="4320235"/>
            <a:chOff x="0" y="0"/>
            <a:chExt cx="4640128" cy="4640128"/>
          </a:xfrm>
        </p:grpSpPr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0AAB3F0F-F194-E84C-2C50-21EC4988D394}"/>
                </a:ext>
              </a:extLst>
            </p:cNvPr>
            <p:cNvSpPr/>
            <p:nvPr/>
          </p:nvSpPr>
          <p:spPr>
            <a:xfrm>
              <a:off x="0" y="0"/>
              <a:ext cx="4640072" cy="4640072"/>
            </a:xfrm>
            <a:custGeom>
              <a:avLst/>
              <a:gdLst/>
              <a:ahLst/>
              <a:cxnLst/>
              <a:rect l="l" t="t" r="r" b="b"/>
              <a:pathLst>
                <a:path w="4640072" h="4640072">
                  <a:moveTo>
                    <a:pt x="1592834" y="3047238"/>
                  </a:moveTo>
                  <a:cubicBezTo>
                    <a:pt x="1846834" y="3278124"/>
                    <a:pt x="1846834" y="3693668"/>
                    <a:pt x="1615948" y="3947541"/>
                  </a:cubicBezTo>
                  <a:cubicBezTo>
                    <a:pt x="2331593" y="4640072"/>
                    <a:pt x="2331593" y="4640072"/>
                    <a:pt x="2331593" y="4640072"/>
                  </a:cubicBezTo>
                  <a:cubicBezTo>
                    <a:pt x="3162681" y="3808984"/>
                    <a:pt x="3162681" y="3808984"/>
                    <a:pt x="3162681" y="3808984"/>
                  </a:cubicBezTo>
                  <a:cubicBezTo>
                    <a:pt x="3185795" y="3832098"/>
                    <a:pt x="3208909" y="3878199"/>
                    <a:pt x="3231896" y="3901313"/>
                  </a:cubicBezTo>
                  <a:cubicBezTo>
                    <a:pt x="3439668" y="4085971"/>
                    <a:pt x="3739769" y="4085971"/>
                    <a:pt x="3924427" y="3901313"/>
                  </a:cubicBezTo>
                  <a:cubicBezTo>
                    <a:pt x="4109085" y="3716655"/>
                    <a:pt x="4109085" y="3416554"/>
                    <a:pt x="3924427" y="3231896"/>
                  </a:cubicBezTo>
                  <a:cubicBezTo>
                    <a:pt x="3901313" y="3185668"/>
                    <a:pt x="3855212" y="3162681"/>
                    <a:pt x="3808984" y="3139567"/>
                  </a:cubicBezTo>
                  <a:cubicBezTo>
                    <a:pt x="4640072" y="2331593"/>
                    <a:pt x="4640072" y="2331593"/>
                    <a:pt x="4640072" y="2331593"/>
                  </a:cubicBezTo>
                  <a:cubicBezTo>
                    <a:pt x="3808984" y="1500505"/>
                    <a:pt x="3808984" y="1500505"/>
                    <a:pt x="3808984" y="1500505"/>
                  </a:cubicBezTo>
                  <a:cubicBezTo>
                    <a:pt x="3832098" y="1477391"/>
                    <a:pt x="3855212" y="1454277"/>
                    <a:pt x="3901313" y="1431290"/>
                  </a:cubicBezTo>
                  <a:cubicBezTo>
                    <a:pt x="4085971" y="1246632"/>
                    <a:pt x="4085971" y="946531"/>
                    <a:pt x="3901313" y="761873"/>
                  </a:cubicBezTo>
                  <a:cubicBezTo>
                    <a:pt x="3693541" y="577215"/>
                    <a:pt x="3393440" y="577215"/>
                    <a:pt x="3208782" y="761873"/>
                  </a:cubicBezTo>
                  <a:cubicBezTo>
                    <a:pt x="3185668" y="784987"/>
                    <a:pt x="3162554" y="808101"/>
                    <a:pt x="3139567" y="831088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0" y="2308479"/>
                    <a:pt x="0" y="2308479"/>
                    <a:pt x="0" y="2308479"/>
                  </a:cubicBezTo>
                  <a:cubicBezTo>
                    <a:pt x="715645" y="3024124"/>
                    <a:pt x="715645" y="3024124"/>
                    <a:pt x="715645" y="3024124"/>
                  </a:cubicBezTo>
                  <a:cubicBezTo>
                    <a:pt x="969645" y="2793238"/>
                    <a:pt x="1362075" y="2793238"/>
                    <a:pt x="1592834" y="3047238"/>
                  </a:cubicBez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6" name="Group 66">
            <a:extLst>
              <a:ext uri="{FF2B5EF4-FFF2-40B4-BE49-F238E27FC236}">
                <a16:creationId xmlns:a16="http://schemas.microsoft.com/office/drawing/2014/main" id="{401B1AAE-09EE-9532-77F5-443691F67978}"/>
              </a:ext>
            </a:extLst>
          </p:cNvPr>
          <p:cNvGrpSpPr/>
          <p:nvPr/>
        </p:nvGrpSpPr>
        <p:grpSpPr>
          <a:xfrm rot="-5697623">
            <a:off x="16330444" y="-313369"/>
            <a:ext cx="4320235" cy="4298052"/>
            <a:chOff x="0" y="0"/>
            <a:chExt cx="4640128" cy="4616303"/>
          </a:xfrm>
        </p:grpSpPr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C1DB41A1-792E-0433-18FA-8DF9FC594531}"/>
                </a:ext>
              </a:extLst>
            </p:cNvPr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8" name="Group 68">
            <a:extLst>
              <a:ext uri="{FF2B5EF4-FFF2-40B4-BE49-F238E27FC236}">
                <a16:creationId xmlns:a16="http://schemas.microsoft.com/office/drawing/2014/main" id="{0C1B3EC7-D0E7-465D-53A3-38FAB2852B74}"/>
              </a:ext>
            </a:extLst>
          </p:cNvPr>
          <p:cNvGrpSpPr/>
          <p:nvPr/>
        </p:nvGrpSpPr>
        <p:grpSpPr>
          <a:xfrm rot="-5697623">
            <a:off x="-2810713" y="6818784"/>
            <a:ext cx="4320235" cy="4320235"/>
            <a:chOff x="0" y="0"/>
            <a:chExt cx="4640128" cy="4640128"/>
          </a:xfrm>
        </p:grpSpPr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F62C2E00-C19F-9836-712D-EB606DE2AE3F}"/>
                </a:ext>
              </a:extLst>
            </p:cNvPr>
            <p:cNvSpPr/>
            <p:nvPr/>
          </p:nvSpPr>
          <p:spPr>
            <a:xfrm>
              <a:off x="0" y="0"/>
              <a:ext cx="4640072" cy="4640072"/>
            </a:xfrm>
            <a:custGeom>
              <a:avLst/>
              <a:gdLst/>
              <a:ahLst/>
              <a:cxnLst/>
              <a:rect l="l" t="t" r="r" b="b"/>
              <a:pathLst>
                <a:path w="4640072" h="4640072">
                  <a:moveTo>
                    <a:pt x="1592834" y="3047238"/>
                  </a:moveTo>
                  <a:cubicBezTo>
                    <a:pt x="1846834" y="3278124"/>
                    <a:pt x="1846834" y="3693668"/>
                    <a:pt x="1615948" y="3947541"/>
                  </a:cubicBezTo>
                  <a:cubicBezTo>
                    <a:pt x="2331593" y="4640072"/>
                    <a:pt x="2331593" y="4640072"/>
                    <a:pt x="2331593" y="4640072"/>
                  </a:cubicBezTo>
                  <a:cubicBezTo>
                    <a:pt x="3162681" y="3808984"/>
                    <a:pt x="3162681" y="3808984"/>
                    <a:pt x="3162681" y="3808984"/>
                  </a:cubicBezTo>
                  <a:cubicBezTo>
                    <a:pt x="3185795" y="3832098"/>
                    <a:pt x="3208909" y="3878199"/>
                    <a:pt x="3231896" y="3901313"/>
                  </a:cubicBezTo>
                  <a:cubicBezTo>
                    <a:pt x="3439668" y="4085971"/>
                    <a:pt x="3739769" y="4085971"/>
                    <a:pt x="3924427" y="3901313"/>
                  </a:cubicBezTo>
                  <a:cubicBezTo>
                    <a:pt x="4109085" y="3716655"/>
                    <a:pt x="4109085" y="3416554"/>
                    <a:pt x="3924427" y="3231896"/>
                  </a:cubicBezTo>
                  <a:cubicBezTo>
                    <a:pt x="3901313" y="3185668"/>
                    <a:pt x="3855212" y="3162681"/>
                    <a:pt x="3808984" y="3139567"/>
                  </a:cubicBezTo>
                  <a:cubicBezTo>
                    <a:pt x="4640072" y="2331593"/>
                    <a:pt x="4640072" y="2331593"/>
                    <a:pt x="4640072" y="2331593"/>
                  </a:cubicBezTo>
                  <a:cubicBezTo>
                    <a:pt x="3808984" y="1500505"/>
                    <a:pt x="3808984" y="1500505"/>
                    <a:pt x="3808984" y="1500505"/>
                  </a:cubicBezTo>
                  <a:cubicBezTo>
                    <a:pt x="3832098" y="1477391"/>
                    <a:pt x="3855212" y="1454277"/>
                    <a:pt x="3901313" y="1431290"/>
                  </a:cubicBezTo>
                  <a:cubicBezTo>
                    <a:pt x="4085971" y="1246632"/>
                    <a:pt x="4085971" y="946531"/>
                    <a:pt x="3901313" y="761873"/>
                  </a:cubicBezTo>
                  <a:cubicBezTo>
                    <a:pt x="3693541" y="577215"/>
                    <a:pt x="3393440" y="577215"/>
                    <a:pt x="3208782" y="761873"/>
                  </a:cubicBezTo>
                  <a:cubicBezTo>
                    <a:pt x="3185668" y="784987"/>
                    <a:pt x="3162554" y="808101"/>
                    <a:pt x="3139567" y="831088"/>
                  </a:cubicBezTo>
                  <a:cubicBezTo>
                    <a:pt x="2308479" y="0"/>
                    <a:pt x="2308479" y="0"/>
                    <a:pt x="2308479" y="0"/>
                  </a:cubicBezTo>
                  <a:cubicBezTo>
                    <a:pt x="0" y="2308479"/>
                    <a:pt x="0" y="2308479"/>
                    <a:pt x="0" y="2308479"/>
                  </a:cubicBezTo>
                  <a:cubicBezTo>
                    <a:pt x="715645" y="3024124"/>
                    <a:pt x="715645" y="3024124"/>
                    <a:pt x="715645" y="3024124"/>
                  </a:cubicBezTo>
                  <a:cubicBezTo>
                    <a:pt x="969645" y="2793238"/>
                    <a:pt x="1362075" y="2793238"/>
                    <a:pt x="1592834" y="3047238"/>
                  </a:cubicBezTo>
                  <a:close/>
                </a:path>
              </a:pathLst>
            </a:custGeom>
            <a:solidFill>
              <a:srgbClr val="4DB0E6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0" name="Group 70">
            <a:extLst>
              <a:ext uri="{FF2B5EF4-FFF2-40B4-BE49-F238E27FC236}">
                <a16:creationId xmlns:a16="http://schemas.microsoft.com/office/drawing/2014/main" id="{80479E43-7A9E-960A-5C1E-2850D6AC6F08}"/>
              </a:ext>
            </a:extLst>
          </p:cNvPr>
          <p:cNvGrpSpPr/>
          <p:nvPr/>
        </p:nvGrpSpPr>
        <p:grpSpPr>
          <a:xfrm rot="-5697623">
            <a:off x="-359281" y="8860581"/>
            <a:ext cx="4320235" cy="4298052"/>
            <a:chOff x="0" y="0"/>
            <a:chExt cx="4640128" cy="4616303"/>
          </a:xfrm>
        </p:grpSpPr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A9F72C9F-0AA6-1D64-9838-D55077CBB1A8}"/>
                </a:ext>
              </a:extLst>
            </p:cNvPr>
            <p:cNvSpPr/>
            <p:nvPr/>
          </p:nvSpPr>
          <p:spPr>
            <a:xfrm>
              <a:off x="0" y="0"/>
              <a:ext cx="4640199" cy="4616323"/>
            </a:xfrm>
            <a:custGeom>
              <a:avLst/>
              <a:gdLst/>
              <a:ahLst/>
              <a:cxnLst/>
              <a:rect l="l" t="t" r="r" b="b"/>
              <a:pathLst>
                <a:path w="4640199" h="4616323">
                  <a:moveTo>
                    <a:pt x="1338961" y="3970020"/>
                  </a:moveTo>
                  <a:cubicBezTo>
                    <a:pt x="1385189" y="3900805"/>
                    <a:pt x="1431290" y="3854577"/>
                    <a:pt x="1454404" y="3762248"/>
                  </a:cubicBezTo>
                  <a:cubicBezTo>
                    <a:pt x="2308606" y="4616323"/>
                    <a:pt x="2308606" y="4616323"/>
                    <a:pt x="2308606" y="4616323"/>
                  </a:cubicBezTo>
                  <a:cubicBezTo>
                    <a:pt x="3139694" y="3785362"/>
                    <a:pt x="3139694" y="3785362"/>
                    <a:pt x="3139694" y="3785362"/>
                  </a:cubicBezTo>
                  <a:cubicBezTo>
                    <a:pt x="3162808" y="3831463"/>
                    <a:pt x="3185922" y="3854577"/>
                    <a:pt x="3208909" y="3900805"/>
                  </a:cubicBezTo>
                  <a:cubicBezTo>
                    <a:pt x="3416681" y="4085463"/>
                    <a:pt x="3716782" y="4085463"/>
                    <a:pt x="3901440" y="3900805"/>
                  </a:cubicBezTo>
                  <a:cubicBezTo>
                    <a:pt x="4086098" y="3716147"/>
                    <a:pt x="4086098" y="3393059"/>
                    <a:pt x="3901440" y="3208401"/>
                  </a:cubicBezTo>
                  <a:cubicBezTo>
                    <a:pt x="3878326" y="3185287"/>
                    <a:pt x="3832225" y="3162300"/>
                    <a:pt x="3785997" y="3139186"/>
                  </a:cubicBezTo>
                  <a:cubicBezTo>
                    <a:pt x="4640199" y="2308225"/>
                    <a:pt x="4640199" y="2308225"/>
                    <a:pt x="4640199" y="2308225"/>
                  </a:cubicBezTo>
                  <a:cubicBezTo>
                    <a:pt x="3924554" y="1592707"/>
                    <a:pt x="3924554" y="1592707"/>
                    <a:pt x="3924554" y="1592707"/>
                  </a:cubicBezTo>
                  <a:cubicBezTo>
                    <a:pt x="3809111" y="1477264"/>
                    <a:pt x="3809111" y="1477264"/>
                    <a:pt x="3809111" y="1477264"/>
                  </a:cubicBezTo>
                  <a:cubicBezTo>
                    <a:pt x="3832225" y="1454150"/>
                    <a:pt x="3878326" y="1431163"/>
                    <a:pt x="3901440" y="1408049"/>
                  </a:cubicBezTo>
                  <a:cubicBezTo>
                    <a:pt x="4086098" y="1200277"/>
                    <a:pt x="4086098" y="900303"/>
                    <a:pt x="3901440" y="715645"/>
                  </a:cubicBezTo>
                  <a:cubicBezTo>
                    <a:pt x="3716782" y="530987"/>
                    <a:pt x="3416681" y="530987"/>
                    <a:pt x="3232023" y="715645"/>
                  </a:cubicBezTo>
                  <a:cubicBezTo>
                    <a:pt x="3185795" y="738759"/>
                    <a:pt x="3162808" y="784860"/>
                    <a:pt x="3139694" y="807974"/>
                  </a:cubicBezTo>
                  <a:cubicBezTo>
                    <a:pt x="3024251" y="692531"/>
                    <a:pt x="3024251" y="692531"/>
                    <a:pt x="3024251" y="692531"/>
                  </a:cubicBezTo>
                  <a:cubicBezTo>
                    <a:pt x="2331593" y="0"/>
                    <a:pt x="2331593" y="0"/>
                    <a:pt x="2331593" y="0"/>
                  </a:cubicBezTo>
                  <a:cubicBezTo>
                    <a:pt x="1454404" y="854075"/>
                    <a:pt x="1454404" y="854075"/>
                    <a:pt x="1454404" y="854075"/>
                  </a:cubicBezTo>
                  <a:cubicBezTo>
                    <a:pt x="1431290" y="784860"/>
                    <a:pt x="1408176" y="738632"/>
                    <a:pt x="1362075" y="715645"/>
                  </a:cubicBezTo>
                  <a:cubicBezTo>
                    <a:pt x="1177417" y="507873"/>
                    <a:pt x="877316" y="507873"/>
                    <a:pt x="692658" y="715645"/>
                  </a:cubicBezTo>
                  <a:cubicBezTo>
                    <a:pt x="508000" y="900303"/>
                    <a:pt x="508000" y="1200404"/>
                    <a:pt x="692658" y="1385062"/>
                  </a:cubicBezTo>
                  <a:cubicBezTo>
                    <a:pt x="738886" y="1431163"/>
                    <a:pt x="784987" y="1454277"/>
                    <a:pt x="831215" y="1477391"/>
                  </a:cubicBezTo>
                  <a:cubicBezTo>
                    <a:pt x="0" y="2308098"/>
                    <a:pt x="0" y="2308098"/>
                    <a:pt x="0" y="2308098"/>
                  </a:cubicBezTo>
                  <a:cubicBezTo>
                    <a:pt x="854202" y="3162173"/>
                    <a:pt x="854202" y="3162173"/>
                    <a:pt x="854202" y="3162173"/>
                  </a:cubicBezTo>
                  <a:cubicBezTo>
                    <a:pt x="784987" y="3185287"/>
                    <a:pt x="715645" y="3231388"/>
                    <a:pt x="646430" y="3277616"/>
                  </a:cubicBezTo>
                  <a:cubicBezTo>
                    <a:pt x="461772" y="3485388"/>
                    <a:pt x="461772" y="3785362"/>
                    <a:pt x="646430" y="3970020"/>
                  </a:cubicBezTo>
                  <a:cubicBezTo>
                    <a:pt x="831088" y="4154678"/>
                    <a:pt x="1154303" y="4154678"/>
                    <a:pt x="1338961" y="3970020"/>
                  </a:cubicBezTo>
                  <a:close/>
                </a:path>
              </a:pathLst>
            </a:custGeom>
            <a:solidFill>
              <a:srgbClr val="FFC950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72" name="Freeform 72">
            <a:extLst>
              <a:ext uri="{FF2B5EF4-FFF2-40B4-BE49-F238E27FC236}">
                <a16:creationId xmlns:a16="http://schemas.microsoft.com/office/drawing/2014/main" id="{50A29CA7-C62C-DF71-65A2-3C9E435EF978}"/>
              </a:ext>
            </a:extLst>
          </p:cNvPr>
          <p:cNvSpPr/>
          <p:nvPr/>
        </p:nvSpPr>
        <p:spPr>
          <a:xfrm>
            <a:off x="1586927" y="346230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4" name="TextBox 25">
            <a:extLst>
              <a:ext uri="{FF2B5EF4-FFF2-40B4-BE49-F238E27FC236}">
                <a16:creationId xmlns:a16="http://schemas.microsoft.com/office/drawing/2014/main" id="{8053A52B-6814-6E61-DEFB-543FA2FAFC8C}"/>
              </a:ext>
            </a:extLst>
          </p:cNvPr>
          <p:cNvSpPr txBox="1"/>
          <p:nvPr/>
        </p:nvSpPr>
        <p:spPr>
          <a:xfrm>
            <a:off x="12481243" y="5713681"/>
            <a:ext cx="3608565" cy="99452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075"/>
              </a:lnSpc>
            </a:pPr>
            <a:endParaRPr lang="en-US" sz="1503" i="1" spc="4" dirty="0">
              <a:solidFill>
                <a:srgbClr val="010101"/>
              </a:solidFill>
              <a:latin typeface="Open Sans Light Italics"/>
              <a:ea typeface="Open Sans Light Italics"/>
              <a:cs typeface="Open Sans Light Italics"/>
              <a:sym typeface="Open Sans Light Italics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66581C5-C1FA-45EB-9616-42340DC00944}"/>
              </a:ext>
            </a:extLst>
          </p:cNvPr>
          <p:cNvGrpSpPr/>
          <p:nvPr/>
        </p:nvGrpSpPr>
        <p:grpSpPr>
          <a:xfrm>
            <a:off x="2360315" y="2592075"/>
            <a:ext cx="13567369" cy="2105835"/>
            <a:chOff x="3123402" y="3512950"/>
            <a:chExt cx="13567369" cy="2105835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641145D-C2FD-E998-152D-7C24B979FC73}"/>
                </a:ext>
              </a:extLst>
            </p:cNvPr>
            <p:cNvGrpSpPr/>
            <p:nvPr/>
          </p:nvGrpSpPr>
          <p:grpSpPr>
            <a:xfrm>
              <a:off x="3123402" y="3512950"/>
              <a:ext cx="2731557" cy="1063453"/>
              <a:chOff x="0" y="0"/>
              <a:chExt cx="783210" cy="304920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1AC716E-98D6-8963-80D0-2998B3111558}"/>
                  </a:ext>
                </a:extLst>
              </p:cNvPr>
              <p:cNvSpPr/>
              <p:nvPr/>
            </p:nvSpPr>
            <p:spPr>
              <a:xfrm>
                <a:off x="0" y="0"/>
                <a:ext cx="783210" cy="304920"/>
              </a:xfrm>
              <a:custGeom>
                <a:avLst/>
                <a:gdLst/>
                <a:ahLst/>
                <a:cxnLst/>
                <a:rect l="l" t="t" r="r" b="b"/>
                <a:pathLst>
                  <a:path w="783210" h="304920">
                    <a:moveTo>
                      <a:pt x="0" y="0"/>
                    </a:moveTo>
                    <a:lnTo>
                      <a:pt x="783210" y="0"/>
                    </a:lnTo>
                    <a:lnTo>
                      <a:pt x="783210" y="304920"/>
                    </a:lnTo>
                    <a:lnTo>
                      <a:pt x="0" y="304920"/>
                    </a:lnTo>
                    <a:close/>
                  </a:path>
                </a:pathLst>
              </a:custGeom>
              <a:solidFill>
                <a:srgbClr val="4DB0E6"/>
              </a:solidFill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70E7AA1D-2429-F18F-6B04-22AB6BF93E0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783210" cy="34302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411069" lvl="1" indent="-205535" algn="ctr">
                  <a:lnSpc>
                    <a:spcPts val="2627"/>
                  </a:lnSpc>
                  <a:buFont typeface="Arial"/>
                  <a:buChar char="•"/>
                </a:pPr>
                <a:r>
                  <a:rPr lang="en-US" sz="1903" spc="5" dirty="0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Reuniones del Comité Ejecutivo </a:t>
                </a:r>
              </a:p>
              <a:p>
                <a:pPr algn="ctr">
                  <a:lnSpc>
                    <a:spcPts val="2627"/>
                  </a:lnSpc>
                </a:pPr>
                <a:endParaRPr lang="en-US" sz="1903" spc="5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C7C9E31-F508-53E9-69E1-6471A7BF3C03}"/>
                </a:ext>
              </a:extLst>
            </p:cNvPr>
            <p:cNvGrpSpPr/>
            <p:nvPr/>
          </p:nvGrpSpPr>
          <p:grpSpPr>
            <a:xfrm>
              <a:off x="6044117" y="3512950"/>
              <a:ext cx="2731557" cy="928082"/>
              <a:chOff x="0" y="0"/>
              <a:chExt cx="783210" cy="266106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CE9E9FC-F1DF-EE16-6B48-9E31B3E405D8}"/>
                  </a:ext>
                </a:extLst>
              </p:cNvPr>
              <p:cNvSpPr/>
              <p:nvPr/>
            </p:nvSpPr>
            <p:spPr>
              <a:xfrm>
                <a:off x="0" y="0"/>
                <a:ext cx="783210" cy="266106"/>
              </a:xfrm>
              <a:custGeom>
                <a:avLst/>
                <a:gdLst/>
                <a:ahLst/>
                <a:cxnLst/>
                <a:rect l="l" t="t" r="r" b="b"/>
                <a:pathLst>
                  <a:path w="783210" h="266106">
                    <a:moveTo>
                      <a:pt x="0" y="0"/>
                    </a:moveTo>
                    <a:lnTo>
                      <a:pt x="783210" y="0"/>
                    </a:lnTo>
                    <a:lnTo>
                      <a:pt x="783210" y="266106"/>
                    </a:lnTo>
                    <a:lnTo>
                      <a:pt x="0" y="26610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DB0E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7BCF26D-C7E3-ED5E-7A96-F6EBD629ED5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83210" cy="2851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075"/>
                  </a:lnSpc>
                </a:pPr>
                <a:r>
                  <a:rPr lang="en-US" sz="1503" i="1" spc="4" dirty="0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6 de </a:t>
                </a:r>
                <a:r>
                  <a:rPr lang="en-US" sz="1503" i="1" spc="4" dirty="0" err="1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febrero</a:t>
                </a:r>
                <a:r>
                  <a:rPr lang="en-US" sz="1503" i="1" spc="4" dirty="0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 (</a:t>
                </a:r>
                <a:r>
                  <a:rPr lang="en-US" sz="1503" i="1" spc="4" dirty="0" err="1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realizada</a:t>
                </a:r>
                <a:r>
                  <a:rPr lang="en-US" sz="1503" i="1" spc="4" dirty="0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)</a:t>
                </a:r>
              </a:p>
              <a:p>
                <a:pPr algn="ctr">
                  <a:lnSpc>
                    <a:spcPts val="2075"/>
                  </a:lnSpc>
                </a:pPr>
                <a:endPara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endParaRPr>
              </a:p>
              <a:p>
                <a:pPr algn="ctr">
                  <a:lnSpc>
                    <a:spcPts val="2075"/>
                  </a:lnSpc>
                </a:pPr>
                <a:endPara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86BFFAED-3A8B-CF65-B46F-6C44C2DC22A3}"/>
                </a:ext>
              </a:extLst>
            </p:cNvPr>
            <p:cNvGrpSpPr/>
            <p:nvPr/>
          </p:nvGrpSpPr>
          <p:grpSpPr>
            <a:xfrm>
              <a:off x="8875553" y="3512950"/>
              <a:ext cx="3608565" cy="928082"/>
              <a:chOff x="0" y="0"/>
              <a:chExt cx="1034671" cy="26610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F0BAC4B-B035-D1CB-9F28-AE3D3B62E7C6}"/>
                  </a:ext>
                </a:extLst>
              </p:cNvPr>
              <p:cNvSpPr/>
              <p:nvPr/>
            </p:nvSpPr>
            <p:spPr>
              <a:xfrm>
                <a:off x="0" y="0"/>
                <a:ext cx="1034671" cy="266106"/>
              </a:xfrm>
              <a:custGeom>
                <a:avLst/>
                <a:gdLst/>
                <a:ahLst/>
                <a:cxnLst/>
                <a:rect l="l" t="t" r="r" b="b"/>
                <a:pathLst>
                  <a:path w="1034671" h="266106">
                    <a:moveTo>
                      <a:pt x="0" y="0"/>
                    </a:moveTo>
                    <a:lnTo>
                      <a:pt x="1034671" y="0"/>
                    </a:lnTo>
                    <a:lnTo>
                      <a:pt x="1034671" y="266106"/>
                    </a:lnTo>
                    <a:lnTo>
                      <a:pt x="0" y="26610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DB0E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F89B609-4E11-8407-E9BE-A5C6A97B9A9A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034671" cy="2851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075"/>
                  </a:lnSpc>
                </a:pPr>
                <a:r>
                  <a:rPr lang="en-US" sz="1503" i="1" spc="4" dirty="0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26 de marzo (</a:t>
                </a:r>
                <a:r>
                  <a:rPr lang="en-US" sz="1503" i="1" spc="4" dirty="0" err="1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realizada</a:t>
                </a:r>
                <a:r>
                  <a:rPr lang="en-US" sz="1503" i="1" spc="4" dirty="0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)</a:t>
                </a:r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A1143A6-3A1C-E3BA-54FB-42506D174C0A}"/>
                </a:ext>
              </a:extLst>
            </p:cNvPr>
            <p:cNvGrpSpPr/>
            <p:nvPr/>
          </p:nvGrpSpPr>
          <p:grpSpPr>
            <a:xfrm>
              <a:off x="12579368" y="3512950"/>
              <a:ext cx="3608565" cy="928082"/>
              <a:chOff x="0" y="0"/>
              <a:chExt cx="1034671" cy="266106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5C94398A-83E8-A469-4B6B-2FC4142B89A3}"/>
                  </a:ext>
                </a:extLst>
              </p:cNvPr>
              <p:cNvSpPr/>
              <p:nvPr/>
            </p:nvSpPr>
            <p:spPr>
              <a:xfrm>
                <a:off x="0" y="0"/>
                <a:ext cx="1034671" cy="266106"/>
              </a:xfrm>
              <a:custGeom>
                <a:avLst/>
                <a:gdLst/>
                <a:ahLst/>
                <a:cxnLst/>
                <a:rect l="l" t="t" r="r" b="b"/>
                <a:pathLst>
                  <a:path w="1034671" h="266106">
                    <a:moveTo>
                      <a:pt x="0" y="0"/>
                    </a:moveTo>
                    <a:lnTo>
                      <a:pt x="1034671" y="0"/>
                    </a:lnTo>
                    <a:lnTo>
                      <a:pt x="1034671" y="266106"/>
                    </a:lnTo>
                    <a:lnTo>
                      <a:pt x="0" y="26610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DB0E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371E449A-2F47-074C-22AF-015DDF78F117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034671" cy="2851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075"/>
                  </a:lnSpc>
                </a:pPr>
                <a:endPara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endParaRPr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85F957F-B7DE-CFC8-233A-5E7CFE195E4F}"/>
                </a:ext>
              </a:extLst>
            </p:cNvPr>
            <p:cNvGrpSpPr/>
            <p:nvPr/>
          </p:nvGrpSpPr>
          <p:grpSpPr>
            <a:xfrm>
              <a:off x="3123402" y="4555332"/>
              <a:ext cx="2731557" cy="1063453"/>
              <a:chOff x="0" y="0"/>
              <a:chExt cx="783210" cy="30492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0F27100-DB67-A9A3-F4D8-B318684A6AF6}"/>
                  </a:ext>
                </a:extLst>
              </p:cNvPr>
              <p:cNvSpPr/>
              <p:nvPr/>
            </p:nvSpPr>
            <p:spPr>
              <a:xfrm>
                <a:off x="0" y="0"/>
                <a:ext cx="783210" cy="304920"/>
              </a:xfrm>
              <a:custGeom>
                <a:avLst/>
                <a:gdLst/>
                <a:ahLst/>
                <a:cxnLst/>
                <a:rect l="l" t="t" r="r" b="b"/>
                <a:pathLst>
                  <a:path w="783210" h="304920">
                    <a:moveTo>
                      <a:pt x="0" y="0"/>
                    </a:moveTo>
                    <a:lnTo>
                      <a:pt x="783210" y="0"/>
                    </a:lnTo>
                    <a:lnTo>
                      <a:pt x="783210" y="304920"/>
                    </a:lnTo>
                    <a:lnTo>
                      <a:pt x="0" y="304920"/>
                    </a:lnTo>
                    <a:close/>
                  </a:path>
                </a:pathLst>
              </a:custGeom>
              <a:solidFill>
                <a:srgbClr val="4DB0E6"/>
              </a:solidFill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B3C1D437-7020-654E-C08D-C45B6BA67DA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783210" cy="34302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411069" lvl="1" indent="-205535" algn="ctr">
                  <a:lnSpc>
                    <a:spcPts val="2627"/>
                  </a:lnSpc>
                  <a:buFont typeface="Arial"/>
                  <a:buChar char="•"/>
                </a:pPr>
                <a:r>
                  <a:rPr lang="en-US" sz="1903" spc="5" dirty="0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Reuniones Comité de Monitoreo </a:t>
                </a:r>
                <a:r>
                  <a:rPr lang="en-US" sz="1903" spc="5" dirty="0" err="1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Estratégico</a:t>
                </a:r>
                <a:r>
                  <a:rPr lang="en-US" sz="1903" spc="5" dirty="0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:</a:t>
                </a:r>
              </a:p>
              <a:p>
                <a:pPr algn="ctr">
                  <a:lnSpc>
                    <a:spcPts val="2627"/>
                  </a:lnSpc>
                </a:pPr>
                <a:endParaRPr lang="en-US" sz="1903" spc="5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09A91FA4-FF8A-CD15-C672-1F1D281A1232}"/>
                </a:ext>
              </a:extLst>
            </p:cNvPr>
            <p:cNvGrpSpPr/>
            <p:nvPr/>
          </p:nvGrpSpPr>
          <p:grpSpPr>
            <a:xfrm>
              <a:off x="6044117" y="4555332"/>
              <a:ext cx="2731557" cy="928082"/>
              <a:chOff x="0" y="0"/>
              <a:chExt cx="783210" cy="266106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93ACA141-D696-0EC4-8EC7-9FFA294091E5}"/>
                  </a:ext>
                </a:extLst>
              </p:cNvPr>
              <p:cNvSpPr/>
              <p:nvPr/>
            </p:nvSpPr>
            <p:spPr>
              <a:xfrm>
                <a:off x="0" y="0"/>
                <a:ext cx="783210" cy="266106"/>
              </a:xfrm>
              <a:custGeom>
                <a:avLst/>
                <a:gdLst/>
                <a:ahLst/>
                <a:cxnLst/>
                <a:rect l="l" t="t" r="r" b="b"/>
                <a:pathLst>
                  <a:path w="783210" h="266106">
                    <a:moveTo>
                      <a:pt x="0" y="0"/>
                    </a:moveTo>
                    <a:lnTo>
                      <a:pt x="783210" y="0"/>
                    </a:lnTo>
                    <a:lnTo>
                      <a:pt x="783210" y="266106"/>
                    </a:lnTo>
                    <a:lnTo>
                      <a:pt x="0" y="26610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DB0E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CC0935E9-4FBE-BA92-658A-D7038AEC6F8E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783210" cy="2851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075"/>
                  </a:lnSpc>
                </a:pPr>
                <a:r>
                  <a:rPr lang="en-US" sz="1503" i="1" spc="4" dirty="0">
                    <a:solidFill>
                      <a:srgbClr val="010101"/>
                    </a:solidFill>
                    <a:latin typeface="Open Sans Light Italics"/>
                    <a:ea typeface="Open Sans Light Italics"/>
                    <a:cs typeface="Open Sans Light Italics"/>
                    <a:sym typeface="Open Sans Light Italics"/>
                  </a:rPr>
                  <a:t>CME01(13 de marzo)</a:t>
                </a:r>
              </a:p>
              <a:p>
                <a:pPr algn="ctr">
                  <a:lnSpc>
                    <a:spcPts val="2075"/>
                  </a:lnSpc>
                </a:pPr>
                <a:endPara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endParaRPr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CD4B765B-B01B-9562-2E49-783BDF8CFB9C}"/>
                </a:ext>
              </a:extLst>
            </p:cNvPr>
            <p:cNvGrpSpPr/>
            <p:nvPr/>
          </p:nvGrpSpPr>
          <p:grpSpPr>
            <a:xfrm>
              <a:off x="8872678" y="4555332"/>
              <a:ext cx="3608565" cy="928082"/>
              <a:chOff x="0" y="0"/>
              <a:chExt cx="1034671" cy="266106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4944A5FC-6D99-6F5A-CD99-08AF40CDBDC5}"/>
                  </a:ext>
                </a:extLst>
              </p:cNvPr>
              <p:cNvSpPr/>
              <p:nvPr/>
            </p:nvSpPr>
            <p:spPr>
              <a:xfrm>
                <a:off x="0" y="0"/>
                <a:ext cx="1034671" cy="266106"/>
              </a:xfrm>
              <a:custGeom>
                <a:avLst/>
                <a:gdLst/>
                <a:ahLst/>
                <a:cxnLst/>
                <a:rect l="l" t="t" r="r" b="b"/>
                <a:pathLst>
                  <a:path w="1034671" h="266106">
                    <a:moveTo>
                      <a:pt x="0" y="0"/>
                    </a:moveTo>
                    <a:lnTo>
                      <a:pt x="1034671" y="0"/>
                    </a:lnTo>
                    <a:lnTo>
                      <a:pt x="1034671" y="266106"/>
                    </a:lnTo>
                    <a:lnTo>
                      <a:pt x="0" y="26610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DB0E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8BD857F4-3033-66C7-8903-C9466B092FF4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034671" cy="2851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075"/>
                  </a:lnSpc>
                </a:pPr>
                <a:endPara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endParaRPr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277632F4-EF09-4B4C-3F9B-B8EA1A01D3AF}"/>
                </a:ext>
              </a:extLst>
            </p:cNvPr>
            <p:cNvGrpSpPr/>
            <p:nvPr/>
          </p:nvGrpSpPr>
          <p:grpSpPr>
            <a:xfrm>
              <a:off x="12579368" y="4555332"/>
              <a:ext cx="3608565" cy="928082"/>
              <a:chOff x="0" y="0"/>
              <a:chExt cx="1034671" cy="266106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4C8DD4A9-0FE8-361A-A6BD-BA394854A4EC}"/>
                  </a:ext>
                </a:extLst>
              </p:cNvPr>
              <p:cNvSpPr/>
              <p:nvPr/>
            </p:nvSpPr>
            <p:spPr>
              <a:xfrm>
                <a:off x="0" y="0"/>
                <a:ext cx="1034671" cy="266106"/>
              </a:xfrm>
              <a:custGeom>
                <a:avLst/>
                <a:gdLst/>
                <a:ahLst/>
                <a:cxnLst/>
                <a:rect l="l" t="t" r="r" b="b"/>
                <a:pathLst>
                  <a:path w="1034671" h="266106">
                    <a:moveTo>
                      <a:pt x="0" y="0"/>
                    </a:moveTo>
                    <a:lnTo>
                      <a:pt x="1034671" y="0"/>
                    </a:lnTo>
                    <a:lnTo>
                      <a:pt x="1034671" y="266106"/>
                    </a:lnTo>
                    <a:lnTo>
                      <a:pt x="0" y="266106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4DB0E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SV"/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253D70DE-A5D1-0588-A94A-E8389A00DA3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034671" cy="285156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432949" lvl="2" algn="ctr">
                  <a:lnSpc>
                    <a:spcPts val="2075"/>
                  </a:lnSpc>
                </a:pPr>
                <a:endParaRPr lang="en-US" sz="1503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endParaRPr>
              </a:p>
            </p:txBody>
          </p:sp>
        </p:grp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DD285DAD-0D3C-0D99-D8E4-1C8178FD0123}"/>
                </a:ext>
              </a:extLst>
            </p:cNvPr>
            <p:cNvSpPr txBox="1"/>
            <p:nvPr/>
          </p:nvSpPr>
          <p:spPr>
            <a:xfrm>
              <a:off x="11737771" y="3755526"/>
              <a:ext cx="4953000" cy="361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075"/>
                </a:lnSpc>
              </a:pPr>
              <a:r>
                <a:rPr lang="en-US" sz="1800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Próxima</a:t>
              </a:r>
              <a:r>
                <a:rPr lang="en-US" i="1" spc="4" dirty="0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: 19 de </a:t>
              </a:r>
              <a:r>
                <a:rPr lang="en-US" i="1" spc="4" dirty="0" err="1">
                  <a:solidFill>
                    <a:srgbClr val="010101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junio</a:t>
              </a:r>
              <a:endParaRPr lang="en-US" sz="1800" i="1" spc="4" dirty="0">
                <a:solidFill>
                  <a:srgbClr val="010101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AAB3E576-C360-45CC-AEAD-DFC2F7FB7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17551"/>
            <a:ext cx="8534400" cy="444855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F84D9BE-7290-4F9E-B051-BE5C507793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15977"/>
          <a:stretch/>
        </p:blipFill>
        <p:spPr>
          <a:xfrm>
            <a:off x="9525000" y="5117550"/>
            <a:ext cx="7546068" cy="429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2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1501F-493F-7AD0-950B-5BD4CD7C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B4CF31-A224-7366-123D-E4EB09BC109A}"/>
              </a:ext>
            </a:extLst>
          </p:cNvPr>
          <p:cNvGrpSpPr/>
          <p:nvPr/>
        </p:nvGrpSpPr>
        <p:grpSpPr>
          <a:xfrm>
            <a:off x="3457690" y="3433508"/>
            <a:ext cx="9581064" cy="2607741"/>
            <a:chOff x="0" y="0"/>
            <a:chExt cx="2973125" cy="80921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9B9578-016E-9672-10B6-6146B3107B9E}"/>
                </a:ext>
              </a:extLst>
            </p:cNvPr>
            <p:cNvSpPr/>
            <p:nvPr/>
          </p:nvSpPr>
          <p:spPr>
            <a:xfrm>
              <a:off x="0" y="0"/>
              <a:ext cx="2973125" cy="809215"/>
            </a:xfrm>
            <a:custGeom>
              <a:avLst/>
              <a:gdLst/>
              <a:ahLst/>
              <a:cxnLst/>
              <a:rect l="l" t="t" r="r" b="b"/>
              <a:pathLst>
                <a:path w="2973125" h="809215">
                  <a:moveTo>
                    <a:pt x="28282" y="0"/>
                  </a:moveTo>
                  <a:lnTo>
                    <a:pt x="2944844" y="0"/>
                  </a:lnTo>
                  <a:cubicBezTo>
                    <a:pt x="2952345" y="0"/>
                    <a:pt x="2959538" y="2980"/>
                    <a:pt x="2964842" y="8283"/>
                  </a:cubicBezTo>
                  <a:cubicBezTo>
                    <a:pt x="2970146" y="13587"/>
                    <a:pt x="2973125" y="20781"/>
                    <a:pt x="2973125" y="28282"/>
                  </a:cubicBezTo>
                  <a:lnTo>
                    <a:pt x="2973125" y="780933"/>
                  </a:lnTo>
                  <a:cubicBezTo>
                    <a:pt x="2973125" y="796553"/>
                    <a:pt x="2960463" y="809215"/>
                    <a:pt x="2944844" y="809215"/>
                  </a:cubicBezTo>
                  <a:lnTo>
                    <a:pt x="28282" y="809215"/>
                  </a:lnTo>
                  <a:cubicBezTo>
                    <a:pt x="20781" y="809215"/>
                    <a:pt x="13587" y="806235"/>
                    <a:pt x="8283" y="800931"/>
                  </a:cubicBezTo>
                  <a:cubicBezTo>
                    <a:pt x="2980" y="795628"/>
                    <a:pt x="0" y="788434"/>
                    <a:pt x="0" y="780933"/>
                  </a:cubicBezTo>
                  <a:lnTo>
                    <a:pt x="0" y="28282"/>
                  </a:lnTo>
                  <a:cubicBezTo>
                    <a:pt x="0" y="20781"/>
                    <a:pt x="2980" y="13587"/>
                    <a:pt x="8283" y="8283"/>
                  </a:cubicBezTo>
                  <a:cubicBezTo>
                    <a:pt x="13587" y="2980"/>
                    <a:pt x="20781" y="0"/>
                    <a:pt x="28282" y="0"/>
                  </a:cubicBezTo>
                  <a:close/>
                </a:path>
              </a:pathLst>
            </a:custGeom>
            <a:solidFill>
              <a:srgbClr val="FFB301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7DAA5E-9163-2DAB-7F03-46B88B2ADC35}"/>
                </a:ext>
              </a:extLst>
            </p:cNvPr>
            <p:cNvSpPr txBox="1"/>
            <p:nvPr/>
          </p:nvSpPr>
          <p:spPr>
            <a:xfrm>
              <a:off x="0" y="-38100"/>
              <a:ext cx="2973125" cy="847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7FBACC5-7642-0FE9-C238-1017BA189D6F}"/>
              </a:ext>
            </a:extLst>
          </p:cNvPr>
          <p:cNvGrpSpPr/>
          <p:nvPr/>
        </p:nvGrpSpPr>
        <p:grpSpPr>
          <a:xfrm>
            <a:off x="11606632" y="408023"/>
            <a:ext cx="6231444" cy="5633226"/>
            <a:chOff x="0" y="0"/>
            <a:chExt cx="6350000" cy="57404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9BA2E89-40AF-E610-B968-0605C9694EDA}"/>
                </a:ext>
              </a:extLst>
            </p:cNvPr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0"/>
                  </a:cubicBezTo>
                  <a:lnTo>
                    <a:pt x="6177280" y="3553460"/>
                  </a:lnTo>
                  <a:cubicBezTo>
                    <a:pt x="6287770" y="3450590"/>
                    <a:pt x="6351270" y="3307080"/>
                    <a:pt x="6351270" y="3155950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blipFill>
              <a:blip r:embed="rId3"/>
              <a:stretch>
                <a:fillRect t="-32962" b="-32962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9420070-AC23-6D6E-8100-C905BC9141DF}"/>
              </a:ext>
            </a:extLst>
          </p:cNvPr>
          <p:cNvGrpSpPr/>
          <p:nvPr/>
        </p:nvGrpSpPr>
        <p:grpSpPr>
          <a:xfrm>
            <a:off x="606240" y="4840640"/>
            <a:ext cx="5206879" cy="4847605"/>
            <a:chOff x="0" y="0"/>
            <a:chExt cx="6350000" cy="591185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D7D5468-1BF9-07B0-20E5-B03C33790237}"/>
                </a:ext>
              </a:extLst>
            </p:cNvPr>
            <p:cNvSpPr/>
            <p:nvPr/>
          </p:nvSpPr>
          <p:spPr>
            <a:xfrm>
              <a:off x="0" y="0"/>
              <a:ext cx="6352540" cy="5913120"/>
            </a:xfrm>
            <a:custGeom>
              <a:avLst/>
              <a:gdLst/>
              <a:ahLst/>
              <a:cxnLst/>
              <a:rect l="l" t="t" r="r" b="b"/>
              <a:pathLst>
                <a:path w="6352540" h="5913120">
                  <a:moveTo>
                    <a:pt x="5995670" y="1826260"/>
                  </a:moveTo>
                  <a:lnTo>
                    <a:pt x="4719320" y="1826260"/>
                  </a:lnTo>
                  <a:cubicBezTo>
                    <a:pt x="4523740" y="1826260"/>
                    <a:pt x="4364990" y="1667510"/>
                    <a:pt x="4364990" y="1471930"/>
                  </a:cubicBezTo>
                  <a:lnTo>
                    <a:pt x="4364990" y="354330"/>
                  </a:lnTo>
                  <a:cubicBezTo>
                    <a:pt x="4364990" y="158750"/>
                    <a:pt x="4206240" y="0"/>
                    <a:pt x="4010660" y="0"/>
                  </a:cubicBezTo>
                  <a:lnTo>
                    <a:pt x="1061720" y="0"/>
                  </a:lnTo>
                  <a:cubicBezTo>
                    <a:pt x="866140" y="0"/>
                    <a:pt x="707390" y="158750"/>
                    <a:pt x="707390" y="354330"/>
                  </a:cubicBezTo>
                  <a:lnTo>
                    <a:pt x="707390" y="506730"/>
                  </a:lnTo>
                  <a:cubicBezTo>
                    <a:pt x="707390" y="702310"/>
                    <a:pt x="548640" y="861060"/>
                    <a:pt x="353060" y="861060"/>
                  </a:cubicBezTo>
                  <a:cubicBezTo>
                    <a:pt x="158750" y="861060"/>
                    <a:pt x="0" y="1018540"/>
                    <a:pt x="0" y="1214120"/>
                  </a:cubicBezTo>
                  <a:lnTo>
                    <a:pt x="0" y="4723130"/>
                  </a:lnTo>
                  <a:cubicBezTo>
                    <a:pt x="0" y="4918710"/>
                    <a:pt x="158750" y="5077460"/>
                    <a:pt x="354330" y="5077460"/>
                  </a:cubicBezTo>
                  <a:cubicBezTo>
                    <a:pt x="549910" y="5077460"/>
                    <a:pt x="708660" y="5236210"/>
                    <a:pt x="708660" y="5431790"/>
                  </a:cubicBezTo>
                  <a:lnTo>
                    <a:pt x="708660" y="5558790"/>
                  </a:lnTo>
                  <a:cubicBezTo>
                    <a:pt x="708660" y="5754370"/>
                    <a:pt x="867410" y="5913120"/>
                    <a:pt x="1062990" y="5913120"/>
                  </a:cubicBezTo>
                  <a:lnTo>
                    <a:pt x="4013200" y="5913120"/>
                  </a:lnTo>
                  <a:cubicBezTo>
                    <a:pt x="4208780" y="5913120"/>
                    <a:pt x="4367530" y="5754370"/>
                    <a:pt x="4367530" y="5558790"/>
                  </a:cubicBezTo>
                  <a:lnTo>
                    <a:pt x="4367530" y="5431790"/>
                  </a:lnTo>
                  <a:cubicBezTo>
                    <a:pt x="4367530" y="5236210"/>
                    <a:pt x="4526280" y="5077460"/>
                    <a:pt x="4721860" y="5077460"/>
                  </a:cubicBezTo>
                  <a:lnTo>
                    <a:pt x="5998210" y="5077460"/>
                  </a:lnTo>
                  <a:cubicBezTo>
                    <a:pt x="6193790" y="5077460"/>
                    <a:pt x="6352540" y="4918710"/>
                    <a:pt x="6352540" y="4723130"/>
                  </a:cubicBezTo>
                  <a:lnTo>
                    <a:pt x="6352540" y="2179320"/>
                  </a:lnTo>
                  <a:cubicBezTo>
                    <a:pt x="6350000" y="1983740"/>
                    <a:pt x="6191250" y="1826260"/>
                    <a:pt x="5995670" y="1826260"/>
                  </a:cubicBezTo>
                  <a:close/>
                </a:path>
              </a:pathLst>
            </a:custGeom>
            <a:blipFill>
              <a:blip r:embed="rId4"/>
              <a:stretch>
                <a:fillRect l="-19812" r="-19812"/>
              </a:stretch>
            </a:blipFill>
          </p:spPr>
          <p:txBody>
            <a:bodyPr/>
            <a:lstStyle/>
            <a:p>
              <a:endParaRPr lang="es-SV" dirty="0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2469E2EB-DEE6-727A-CDAB-F427C40B7B47}"/>
              </a:ext>
            </a:extLst>
          </p:cNvPr>
          <p:cNvSpPr txBox="1"/>
          <p:nvPr/>
        </p:nvSpPr>
        <p:spPr>
          <a:xfrm>
            <a:off x="7707071" y="7249747"/>
            <a:ext cx="7799121" cy="47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9"/>
              </a:lnSpc>
              <a:spcBef>
                <a:spcPct val="0"/>
              </a:spcBef>
            </a:pPr>
            <a:r>
              <a:rPr lang="en-US" sz="334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LCDA. MARTA ALICIA DE MAGAÑA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3E99108-9F6D-1A28-0926-84E6B4754B69}"/>
              </a:ext>
            </a:extLst>
          </p:cNvPr>
          <p:cNvSpPr txBox="1"/>
          <p:nvPr/>
        </p:nvSpPr>
        <p:spPr>
          <a:xfrm>
            <a:off x="3974939" y="3904786"/>
            <a:ext cx="8895189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81"/>
              </a:lnSpc>
              <a:spcBef>
                <a:spcPct val="0"/>
              </a:spcBef>
            </a:pPr>
            <a:r>
              <a:rPr lang="en-US" sz="5411" b="1" u="non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AREA DE CAPACITACIÓN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6AD5EDE-7227-DCCB-9A6F-2774E1105678}"/>
              </a:ext>
            </a:extLst>
          </p:cNvPr>
          <p:cNvGrpSpPr/>
          <p:nvPr/>
        </p:nvGrpSpPr>
        <p:grpSpPr>
          <a:xfrm>
            <a:off x="7307925" y="6162117"/>
            <a:ext cx="8597413" cy="2607741"/>
            <a:chOff x="0" y="0"/>
            <a:chExt cx="2667886" cy="80921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D3FEBC-4E36-90F6-553D-CDA4300C7492}"/>
                </a:ext>
              </a:extLst>
            </p:cNvPr>
            <p:cNvSpPr/>
            <p:nvPr/>
          </p:nvSpPr>
          <p:spPr>
            <a:xfrm>
              <a:off x="0" y="0"/>
              <a:ext cx="2667886" cy="809215"/>
            </a:xfrm>
            <a:custGeom>
              <a:avLst/>
              <a:gdLst/>
              <a:ahLst/>
              <a:cxnLst/>
              <a:rect l="l" t="t" r="r" b="b"/>
              <a:pathLst>
                <a:path w="2667886" h="809215">
                  <a:moveTo>
                    <a:pt x="31517" y="0"/>
                  </a:moveTo>
                  <a:lnTo>
                    <a:pt x="2636369" y="0"/>
                  </a:lnTo>
                  <a:cubicBezTo>
                    <a:pt x="2653775" y="0"/>
                    <a:pt x="2667886" y="14111"/>
                    <a:pt x="2667886" y="31517"/>
                  </a:cubicBezTo>
                  <a:lnTo>
                    <a:pt x="2667886" y="777698"/>
                  </a:lnTo>
                  <a:cubicBezTo>
                    <a:pt x="2667886" y="795104"/>
                    <a:pt x="2653775" y="809215"/>
                    <a:pt x="2636369" y="809215"/>
                  </a:cubicBezTo>
                  <a:lnTo>
                    <a:pt x="31517" y="809215"/>
                  </a:lnTo>
                  <a:cubicBezTo>
                    <a:pt x="14111" y="809215"/>
                    <a:pt x="0" y="795104"/>
                    <a:pt x="0" y="777698"/>
                  </a:cubicBezTo>
                  <a:lnTo>
                    <a:pt x="0" y="31517"/>
                  </a:lnTo>
                  <a:cubicBezTo>
                    <a:pt x="0" y="14111"/>
                    <a:pt x="14111" y="0"/>
                    <a:pt x="31517" y="0"/>
                  </a:cubicBezTo>
                  <a:close/>
                </a:path>
              </a:pathLst>
            </a:custGeom>
            <a:solidFill>
              <a:srgbClr val="FFB301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EFC9168-CCC8-F244-0CC1-9A32C2159701}"/>
                </a:ext>
              </a:extLst>
            </p:cNvPr>
            <p:cNvSpPr txBox="1"/>
            <p:nvPr/>
          </p:nvSpPr>
          <p:spPr>
            <a:xfrm>
              <a:off x="0" y="-38100"/>
              <a:ext cx="2667886" cy="847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3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5158FBA7-926D-F72C-A449-5BC2AB47E4C5}"/>
              </a:ext>
            </a:extLst>
          </p:cNvPr>
          <p:cNvSpPr txBox="1"/>
          <p:nvPr/>
        </p:nvSpPr>
        <p:spPr>
          <a:xfrm>
            <a:off x="7307925" y="6888115"/>
            <a:ext cx="859741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Lcda. Marta Alicia de Magaña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C3E9921-4E1B-F845-8EEC-88F80D722551}"/>
              </a:ext>
            </a:extLst>
          </p:cNvPr>
          <p:cNvSpPr/>
          <p:nvPr/>
        </p:nvSpPr>
        <p:spPr>
          <a:xfrm>
            <a:off x="1586927" y="346230"/>
            <a:ext cx="3869857" cy="1177081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790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111" b="-21111"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320270" y="347447"/>
            <a:ext cx="4976054" cy="9569361"/>
            <a:chOff x="0" y="0"/>
            <a:chExt cx="1310566" cy="25203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0566" cy="2520326"/>
            </a:xfrm>
            <a:custGeom>
              <a:avLst/>
              <a:gdLst/>
              <a:ahLst/>
              <a:cxnLst/>
              <a:rect l="l" t="t" r="r" b="b"/>
              <a:pathLst>
                <a:path w="1310566" h="2520326">
                  <a:moveTo>
                    <a:pt x="0" y="0"/>
                  </a:moveTo>
                  <a:lnTo>
                    <a:pt x="1310566" y="0"/>
                  </a:lnTo>
                  <a:lnTo>
                    <a:pt x="1310566" y="2520326"/>
                  </a:lnTo>
                  <a:lnTo>
                    <a:pt x="0" y="2520326"/>
                  </a:ln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10566" cy="2558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63654" y="1028700"/>
            <a:ext cx="7709757" cy="2194484"/>
            <a:chOff x="0" y="0"/>
            <a:chExt cx="2030553" cy="5779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0553" cy="577971"/>
            </a:xfrm>
            <a:custGeom>
              <a:avLst/>
              <a:gdLst/>
              <a:ahLst/>
              <a:cxnLst/>
              <a:rect l="l" t="t" r="r" b="b"/>
              <a:pathLst>
                <a:path w="2030553" h="577971">
                  <a:moveTo>
                    <a:pt x="0" y="0"/>
                  </a:moveTo>
                  <a:lnTo>
                    <a:pt x="2030553" y="0"/>
                  </a:lnTo>
                  <a:lnTo>
                    <a:pt x="2030553" y="577971"/>
                  </a:lnTo>
                  <a:lnTo>
                    <a:pt x="0" y="577971"/>
                  </a:lnTo>
                  <a:close/>
                </a:path>
              </a:pathLst>
            </a:custGeom>
            <a:gradFill rotWithShape="1">
              <a:gsLst>
                <a:gs pos="0">
                  <a:srgbClr val="F37335">
                    <a:alpha val="100000"/>
                  </a:srgbClr>
                </a:gs>
                <a:gs pos="100000">
                  <a:srgbClr val="FFA45A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30553" cy="61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753275" y="1370075"/>
            <a:ext cx="1026819" cy="1510209"/>
          </a:xfrm>
          <a:custGeom>
            <a:avLst/>
            <a:gdLst/>
            <a:ahLst/>
            <a:cxnLst/>
            <a:rect l="l" t="t" r="r" b="b"/>
            <a:pathLst>
              <a:path w="1026819" h="1510209">
                <a:moveTo>
                  <a:pt x="0" y="0"/>
                </a:moveTo>
                <a:lnTo>
                  <a:pt x="1026818" y="0"/>
                </a:lnTo>
                <a:lnTo>
                  <a:pt x="1026818" y="1510209"/>
                </a:lnTo>
                <a:lnTo>
                  <a:pt x="0" y="15102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Freeform 10"/>
          <p:cNvSpPr/>
          <p:nvPr/>
        </p:nvSpPr>
        <p:spPr>
          <a:xfrm>
            <a:off x="3363654" y="4897512"/>
            <a:ext cx="6001919" cy="648616"/>
          </a:xfrm>
          <a:custGeom>
            <a:avLst/>
            <a:gdLst/>
            <a:ahLst/>
            <a:cxnLst/>
            <a:rect l="l" t="t" r="r" b="b"/>
            <a:pathLst>
              <a:path w="6001919" h="648616">
                <a:moveTo>
                  <a:pt x="0" y="0"/>
                </a:moveTo>
                <a:lnTo>
                  <a:pt x="6001919" y="0"/>
                </a:lnTo>
                <a:lnTo>
                  <a:pt x="6001919" y="648616"/>
                </a:lnTo>
                <a:lnTo>
                  <a:pt x="0" y="64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2755"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1" name="Group 11"/>
          <p:cNvGrpSpPr/>
          <p:nvPr/>
        </p:nvGrpSpPr>
        <p:grpSpPr>
          <a:xfrm>
            <a:off x="3363654" y="3509747"/>
            <a:ext cx="6143486" cy="1576265"/>
            <a:chOff x="0" y="0"/>
            <a:chExt cx="1238510" cy="3177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8510" cy="317771"/>
            </a:xfrm>
            <a:custGeom>
              <a:avLst/>
              <a:gdLst/>
              <a:ahLst/>
              <a:cxnLst/>
              <a:rect l="l" t="t" r="r" b="b"/>
              <a:pathLst>
                <a:path w="1238510" h="317771">
                  <a:moveTo>
                    <a:pt x="13862" y="0"/>
                  </a:moveTo>
                  <a:lnTo>
                    <a:pt x="1224648" y="0"/>
                  </a:lnTo>
                  <a:cubicBezTo>
                    <a:pt x="1232304" y="0"/>
                    <a:pt x="1238510" y="6206"/>
                    <a:pt x="1238510" y="13862"/>
                  </a:cubicBezTo>
                  <a:lnTo>
                    <a:pt x="1238510" y="303909"/>
                  </a:lnTo>
                  <a:cubicBezTo>
                    <a:pt x="1238510" y="307585"/>
                    <a:pt x="1237050" y="311111"/>
                    <a:pt x="1234450" y="313711"/>
                  </a:cubicBezTo>
                  <a:cubicBezTo>
                    <a:pt x="1231850" y="316310"/>
                    <a:pt x="1228324" y="317771"/>
                    <a:pt x="1224648" y="317771"/>
                  </a:cubicBezTo>
                  <a:lnTo>
                    <a:pt x="13862" y="317771"/>
                  </a:lnTo>
                  <a:cubicBezTo>
                    <a:pt x="10186" y="317771"/>
                    <a:pt x="6660" y="316310"/>
                    <a:pt x="4060" y="313711"/>
                  </a:cubicBezTo>
                  <a:cubicBezTo>
                    <a:pt x="1460" y="311111"/>
                    <a:pt x="0" y="307585"/>
                    <a:pt x="0" y="303909"/>
                  </a:cubicBezTo>
                  <a:lnTo>
                    <a:pt x="0" y="13862"/>
                  </a:lnTo>
                  <a:cubicBezTo>
                    <a:pt x="0" y="10186"/>
                    <a:pt x="1460" y="6660"/>
                    <a:pt x="4060" y="4060"/>
                  </a:cubicBezTo>
                  <a:cubicBezTo>
                    <a:pt x="6660" y="1460"/>
                    <a:pt x="10186" y="0"/>
                    <a:pt x="1386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38510" cy="355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502884" y="3780912"/>
            <a:ext cx="1176514" cy="1176509"/>
            <a:chOff x="0" y="0"/>
            <a:chExt cx="6350000" cy="6349975"/>
          </a:xfrm>
          <a:solidFill>
            <a:schemeClr val="tx2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SV">
                <a:highlight>
                  <a:srgbClr val="00FF00"/>
                </a:highlight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3363654" y="6832794"/>
            <a:ext cx="6001919" cy="648616"/>
          </a:xfrm>
          <a:custGeom>
            <a:avLst/>
            <a:gdLst/>
            <a:ahLst/>
            <a:cxnLst/>
            <a:rect l="l" t="t" r="r" b="b"/>
            <a:pathLst>
              <a:path w="6001919" h="648616">
                <a:moveTo>
                  <a:pt x="0" y="0"/>
                </a:moveTo>
                <a:lnTo>
                  <a:pt x="6001919" y="0"/>
                </a:lnTo>
                <a:lnTo>
                  <a:pt x="6001919" y="648616"/>
                </a:lnTo>
                <a:lnTo>
                  <a:pt x="0" y="64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2755"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7" name="Group 17"/>
          <p:cNvGrpSpPr/>
          <p:nvPr/>
        </p:nvGrpSpPr>
        <p:grpSpPr>
          <a:xfrm>
            <a:off x="3363654" y="5445029"/>
            <a:ext cx="6143486" cy="1576265"/>
            <a:chOff x="0" y="0"/>
            <a:chExt cx="1238510" cy="3177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38510" cy="317771"/>
            </a:xfrm>
            <a:custGeom>
              <a:avLst/>
              <a:gdLst/>
              <a:ahLst/>
              <a:cxnLst/>
              <a:rect l="l" t="t" r="r" b="b"/>
              <a:pathLst>
                <a:path w="1238510" h="317771">
                  <a:moveTo>
                    <a:pt x="13862" y="0"/>
                  </a:moveTo>
                  <a:lnTo>
                    <a:pt x="1224648" y="0"/>
                  </a:lnTo>
                  <a:cubicBezTo>
                    <a:pt x="1232304" y="0"/>
                    <a:pt x="1238510" y="6206"/>
                    <a:pt x="1238510" y="13862"/>
                  </a:cubicBezTo>
                  <a:lnTo>
                    <a:pt x="1238510" y="303909"/>
                  </a:lnTo>
                  <a:cubicBezTo>
                    <a:pt x="1238510" y="307585"/>
                    <a:pt x="1237050" y="311111"/>
                    <a:pt x="1234450" y="313711"/>
                  </a:cubicBezTo>
                  <a:cubicBezTo>
                    <a:pt x="1231850" y="316310"/>
                    <a:pt x="1228324" y="317771"/>
                    <a:pt x="1224648" y="317771"/>
                  </a:cubicBezTo>
                  <a:lnTo>
                    <a:pt x="13862" y="317771"/>
                  </a:lnTo>
                  <a:cubicBezTo>
                    <a:pt x="10186" y="317771"/>
                    <a:pt x="6660" y="316310"/>
                    <a:pt x="4060" y="313711"/>
                  </a:cubicBezTo>
                  <a:cubicBezTo>
                    <a:pt x="1460" y="311111"/>
                    <a:pt x="0" y="307585"/>
                    <a:pt x="0" y="303909"/>
                  </a:cubicBezTo>
                  <a:lnTo>
                    <a:pt x="0" y="13862"/>
                  </a:lnTo>
                  <a:cubicBezTo>
                    <a:pt x="0" y="10186"/>
                    <a:pt x="1460" y="6660"/>
                    <a:pt x="4060" y="4060"/>
                  </a:cubicBezTo>
                  <a:cubicBezTo>
                    <a:pt x="6660" y="1460"/>
                    <a:pt x="10186" y="0"/>
                    <a:pt x="1386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38510" cy="355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2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502884" y="5716194"/>
            <a:ext cx="1176514" cy="1176509"/>
            <a:chOff x="0" y="0"/>
            <a:chExt cx="6350000" cy="6349975"/>
          </a:xfrm>
          <a:solidFill>
            <a:schemeClr val="accent3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22" name="Freeform 22"/>
          <p:cNvSpPr/>
          <p:nvPr/>
        </p:nvSpPr>
        <p:spPr>
          <a:xfrm>
            <a:off x="3363654" y="8771009"/>
            <a:ext cx="6001919" cy="648616"/>
          </a:xfrm>
          <a:custGeom>
            <a:avLst/>
            <a:gdLst/>
            <a:ahLst/>
            <a:cxnLst/>
            <a:rect l="l" t="t" r="r" b="b"/>
            <a:pathLst>
              <a:path w="6001919" h="648616">
                <a:moveTo>
                  <a:pt x="0" y="0"/>
                </a:moveTo>
                <a:lnTo>
                  <a:pt x="6001919" y="0"/>
                </a:lnTo>
                <a:lnTo>
                  <a:pt x="6001919" y="648616"/>
                </a:lnTo>
                <a:lnTo>
                  <a:pt x="0" y="64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2755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3" name="Freeform 23"/>
          <p:cNvSpPr/>
          <p:nvPr/>
        </p:nvSpPr>
        <p:spPr>
          <a:xfrm>
            <a:off x="9934289" y="4897512"/>
            <a:ext cx="6001919" cy="648616"/>
          </a:xfrm>
          <a:custGeom>
            <a:avLst/>
            <a:gdLst/>
            <a:ahLst/>
            <a:cxnLst/>
            <a:rect l="l" t="t" r="r" b="b"/>
            <a:pathLst>
              <a:path w="6001919" h="648616">
                <a:moveTo>
                  <a:pt x="0" y="0"/>
                </a:moveTo>
                <a:lnTo>
                  <a:pt x="6001920" y="0"/>
                </a:lnTo>
                <a:lnTo>
                  <a:pt x="6001920" y="648616"/>
                </a:lnTo>
                <a:lnTo>
                  <a:pt x="0" y="64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2755"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24" name="Group 24"/>
          <p:cNvGrpSpPr/>
          <p:nvPr/>
        </p:nvGrpSpPr>
        <p:grpSpPr>
          <a:xfrm>
            <a:off x="9934289" y="3509747"/>
            <a:ext cx="6143486" cy="1576265"/>
            <a:chOff x="0" y="0"/>
            <a:chExt cx="1238510" cy="31777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38510" cy="317771"/>
            </a:xfrm>
            <a:custGeom>
              <a:avLst/>
              <a:gdLst/>
              <a:ahLst/>
              <a:cxnLst/>
              <a:rect l="l" t="t" r="r" b="b"/>
              <a:pathLst>
                <a:path w="1238510" h="317771">
                  <a:moveTo>
                    <a:pt x="13862" y="0"/>
                  </a:moveTo>
                  <a:lnTo>
                    <a:pt x="1224648" y="0"/>
                  </a:lnTo>
                  <a:cubicBezTo>
                    <a:pt x="1232304" y="0"/>
                    <a:pt x="1238510" y="6206"/>
                    <a:pt x="1238510" y="13862"/>
                  </a:cubicBezTo>
                  <a:lnTo>
                    <a:pt x="1238510" y="303909"/>
                  </a:lnTo>
                  <a:cubicBezTo>
                    <a:pt x="1238510" y="307585"/>
                    <a:pt x="1237050" y="311111"/>
                    <a:pt x="1234450" y="313711"/>
                  </a:cubicBezTo>
                  <a:cubicBezTo>
                    <a:pt x="1231850" y="316310"/>
                    <a:pt x="1228324" y="317771"/>
                    <a:pt x="1224648" y="317771"/>
                  </a:cubicBezTo>
                  <a:lnTo>
                    <a:pt x="13862" y="317771"/>
                  </a:lnTo>
                  <a:cubicBezTo>
                    <a:pt x="10186" y="317771"/>
                    <a:pt x="6660" y="316310"/>
                    <a:pt x="4060" y="313711"/>
                  </a:cubicBezTo>
                  <a:cubicBezTo>
                    <a:pt x="1460" y="311111"/>
                    <a:pt x="0" y="307585"/>
                    <a:pt x="0" y="303909"/>
                  </a:cubicBezTo>
                  <a:lnTo>
                    <a:pt x="0" y="13862"/>
                  </a:lnTo>
                  <a:cubicBezTo>
                    <a:pt x="0" y="10186"/>
                    <a:pt x="1460" y="6660"/>
                    <a:pt x="4060" y="4060"/>
                  </a:cubicBezTo>
                  <a:cubicBezTo>
                    <a:pt x="6660" y="1460"/>
                    <a:pt x="10186" y="0"/>
                    <a:pt x="13862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238510" cy="355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2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9934289" y="6832794"/>
            <a:ext cx="6001919" cy="648616"/>
          </a:xfrm>
          <a:custGeom>
            <a:avLst/>
            <a:gdLst/>
            <a:ahLst/>
            <a:cxnLst/>
            <a:rect l="l" t="t" r="r" b="b"/>
            <a:pathLst>
              <a:path w="6001919" h="648616">
                <a:moveTo>
                  <a:pt x="0" y="0"/>
                </a:moveTo>
                <a:lnTo>
                  <a:pt x="6001920" y="0"/>
                </a:lnTo>
                <a:lnTo>
                  <a:pt x="6001920" y="648616"/>
                </a:lnTo>
                <a:lnTo>
                  <a:pt x="0" y="64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2755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8" name="Freeform 28"/>
          <p:cNvSpPr/>
          <p:nvPr/>
        </p:nvSpPr>
        <p:spPr>
          <a:xfrm>
            <a:off x="9934289" y="8771009"/>
            <a:ext cx="6001919" cy="648616"/>
          </a:xfrm>
          <a:custGeom>
            <a:avLst/>
            <a:gdLst/>
            <a:ahLst/>
            <a:cxnLst/>
            <a:rect l="l" t="t" r="r" b="b"/>
            <a:pathLst>
              <a:path w="6001919" h="648616">
                <a:moveTo>
                  <a:pt x="0" y="0"/>
                </a:moveTo>
                <a:lnTo>
                  <a:pt x="6001920" y="0"/>
                </a:lnTo>
                <a:lnTo>
                  <a:pt x="6001920" y="648616"/>
                </a:lnTo>
                <a:lnTo>
                  <a:pt x="0" y="64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2755"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29" name="Group 29"/>
          <p:cNvGrpSpPr/>
          <p:nvPr/>
        </p:nvGrpSpPr>
        <p:grpSpPr>
          <a:xfrm>
            <a:off x="10068861" y="3663853"/>
            <a:ext cx="1176514" cy="1176509"/>
            <a:chOff x="0" y="0"/>
            <a:chExt cx="6350000" cy="6349975"/>
          </a:xfrm>
          <a:solidFill>
            <a:schemeClr val="accent4">
              <a:lumMod val="75000"/>
            </a:schemeClr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189634" y="1338603"/>
            <a:ext cx="4135382" cy="180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54"/>
              </a:lnSpc>
              <a:spcBef>
                <a:spcPct val="0"/>
              </a:spcBef>
            </a:pPr>
            <a:r>
              <a:rPr lang="en-US" sz="338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Cap</a:t>
            </a:r>
            <a:r>
              <a:rPr lang="en-US" sz="3385" b="1" u="non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acitación y Fortalecimiento de Miembros</a:t>
            </a:r>
          </a:p>
          <a:p>
            <a:pPr marL="0" lvl="0" indent="0" algn="l">
              <a:lnSpc>
                <a:spcPts val="3554"/>
              </a:lnSpc>
              <a:spcBef>
                <a:spcPct val="0"/>
              </a:spcBef>
            </a:pPr>
            <a:endParaRPr lang="en-US" sz="3385" b="1" u="none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742883" y="3662541"/>
            <a:ext cx="460022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6308" lvl="1" algn="l">
              <a:spcBef>
                <a:spcPct val="0"/>
              </a:spcBef>
            </a:pPr>
            <a:r>
              <a:rPr lang="en-US" sz="2000" i="1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S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e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reafirma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el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compromiso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con los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tres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temas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obligatorios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: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liderazgo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Estratégico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,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monitoreo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liderado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por la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comunidad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y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Monitoreo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u="none" dirty="0" err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estratégico</a:t>
            </a:r>
            <a:r>
              <a:rPr lang="en-US" sz="2000" i="1" u="none" dirty="0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.</a:t>
            </a:r>
          </a:p>
          <a:p>
            <a:pPr lvl="0" algn="l">
              <a:spcBef>
                <a:spcPct val="0"/>
              </a:spcBef>
            </a:pPr>
            <a:endParaRPr lang="en-US" sz="2000" i="1" u="none" dirty="0">
              <a:solidFill>
                <a:srgbClr val="231F20"/>
              </a:solidFill>
              <a:latin typeface="Open Sans Light Italics"/>
              <a:ea typeface="Open Sans Light Italics"/>
              <a:cs typeface="Open Sans Light Italics"/>
              <a:sym typeface="Open Sans Light Itali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826110" y="5617608"/>
            <a:ext cx="468103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>
              <a:spcBef>
                <a:spcPct val="0"/>
              </a:spcBef>
              <a:defRPr sz="2000" i="1" u="none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</a:defRPr>
            </a:lvl1pPr>
            <a:lvl2pPr marL="156308" lvl="1">
              <a:spcBef>
                <a:spcPct val="0"/>
              </a:spcBef>
              <a:defRPr sz="2000" i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</a:defRPr>
            </a:lvl2pPr>
          </a:lstStyle>
          <a:p>
            <a:r>
              <a:rPr lang="en-US" dirty="0">
                <a:sym typeface="Open Sans Light Italics"/>
              </a:rPr>
              <a:t>Se </a:t>
            </a:r>
            <a:r>
              <a:rPr lang="en-US" dirty="0" err="1">
                <a:sym typeface="Open Sans Light Italics"/>
              </a:rPr>
              <a:t>promoverá</a:t>
            </a:r>
            <a:r>
              <a:rPr lang="en-US" dirty="0">
                <a:sym typeface="Open Sans Light Italics"/>
              </a:rPr>
              <a:t> que </a:t>
            </a:r>
            <a:r>
              <a:rPr lang="en-US" dirty="0" err="1">
                <a:sym typeface="Open Sans Light Italics"/>
              </a:rPr>
              <a:t>quienes</a:t>
            </a:r>
            <a:r>
              <a:rPr lang="en-US" dirty="0">
                <a:sym typeface="Open Sans Light Italics"/>
              </a:rPr>
              <a:t> </a:t>
            </a:r>
            <a:r>
              <a:rPr lang="en-US" dirty="0" err="1">
                <a:sym typeface="Open Sans Light Italics"/>
              </a:rPr>
              <a:t>hayan</a:t>
            </a:r>
            <a:r>
              <a:rPr lang="en-US" dirty="0">
                <a:sym typeface="Open Sans Light Italics"/>
              </a:rPr>
              <a:t> </a:t>
            </a:r>
            <a:r>
              <a:rPr lang="en-US" dirty="0" err="1">
                <a:sym typeface="Open Sans Light Italics"/>
              </a:rPr>
              <a:t>completado</a:t>
            </a:r>
            <a:r>
              <a:rPr lang="en-US" dirty="0">
                <a:sym typeface="Open Sans Light Italics"/>
              </a:rPr>
              <a:t> los </a:t>
            </a:r>
            <a:r>
              <a:rPr lang="en-US" dirty="0" err="1">
                <a:sym typeface="Open Sans Light Italics"/>
              </a:rPr>
              <a:t>cinco</a:t>
            </a:r>
            <a:r>
              <a:rPr lang="en-US" dirty="0">
                <a:sym typeface="Open Sans Light Italics"/>
              </a:rPr>
              <a:t> </a:t>
            </a:r>
            <a:r>
              <a:rPr lang="en-US" dirty="0" err="1">
                <a:sym typeface="Open Sans Light Italics"/>
              </a:rPr>
              <a:t>cursos</a:t>
            </a:r>
            <a:r>
              <a:rPr lang="en-US" dirty="0">
                <a:sym typeface="Open Sans Light Italics"/>
              </a:rPr>
              <a:t> </a:t>
            </a:r>
            <a:r>
              <a:rPr lang="en-US" dirty="0" err="1">
                <a:sym typeface="Open Sans Light Italics"/>
              </a:rPr>
              <a:t>obligatorios</a:t>
            </a:r>
            <a:r>
              <a:rPr lang="en-US" dirty="0">
                <a:sym typeface="Open Sans Light Italics"/>
              </a:rPr>
              <a:t>  de </a:t>
            </a:r>
            <a:r>
              <a:rPr lang="en-US" dirty="0" err="1">
                <a:sym typeface="Open Sans Light Italics"/>
              </a:rPr>
              <a:t>Ética</a:t>
            </a:r>
            <a:r>
              <a:rPr lang="en-US" dirty="0">
                <a:sym typeface="Open Sans Light Italics"/>
              </a:rPr>
              <a:t> </a:t>
            </a:r>
            <a:r>
              <a:rPr lang="en-US" dirty="0" err="1">
                <a:sym typeface="Open Sans Light Italics"/>
              </a:rPr>
              <a:t>accedan</a:t>
            </a:r>
            <a:r>
              <a:rPr lang="en-US" dirty="0">
                <a:sym typeface="Open Sans Light Italics"/>
              </a:rPr>
              <a:t> a </a:t>
            </a:r>
            <a:r>
              <a:rPr lang="en-US" dirty="0" err="1">
                <a:sym typeface="Open Sans Light Italics"/>
              </a:rPr>
              <a:t>capacitaciones</a:t>
            </a:r>
            <a:r>
              <a:rPr lang="en-US" dirty="0">
                <a:sym typeface="Open Sans Light Italics"/>
              </a:rPr>
              <a:t> </a:t>
            </a:r>
            <a:r>
              <a:rPr lang="en-US" dirty="0" err="1">
                <a:sym typeface="Open Sans Light Italics"/>
              </a:rPr>
              <a:t>avanzadas</a:t>
            </a:r>
            <a:r>
              <a:rPr lang="en-US" dirty="0">
                <a:sym typeface="Open Sans Light Italics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306132" y="3736119"/>
            <a:ext cx="4710886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>
              <a:spcBef>
                <a:spcPct val="0"/>
              </a:spcBef>
              <a:defRPr sz="2000" i="1" u="none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</a:defRPr>
            </a:lvl1pPr>
            <a:lvl2pPr marL="156308" lvl="1">
              <a:spcBef>
                <a:spcPct val="0"/>
              </a:spcBef>
              <a:defRPr sz="2000" i="1">
                <a:solidFill>
                  <a:srgbClr val="231F20"/>
                </a:solidFill>
                <a:latin typeface="Open Sans Light Italics"/>
                <a:ea typeface="Open Sans Light Italics"/>
                <a:cs typeface="Open Sans Light Italics"/>
              </a:defRPr>
            </a:lvl2pPr>
          </a:lstStyle>
          <a:p>
            <a:pPr lvl="1"/>
            <a:r>
              <a:rPr lang="en-US" dirty="0" err="1">
                <a:sym typeface="Open Sans Light Italics"/>
              </a:rPr>
              <a:t>Propuesta</a:t>
            </a:r>
            <a:r>
              <a:rPr lang="en-US" dirty="0">
                <a:sym typeface="Open Sans Light Italics"/>
              </a:rPr>
              <a:t> de </a:t>
            </a:r>
            <a:r>
              <a:rPr lang="en-US" dirty="0" err="1">
                <a:sym typeface="Open Sans Light Italics"/>
              </a:rPr>
              <a:t>reconocimiento</a:t>
            </a:r>
            <a:r>
              <a:rPr lang="en-US" dirty="0">
                <a:sym typeface="Open Sans Light Italics"/>
              </a:rPr>
              <a:t> por </a:t>
            </a:r>
            <a:r>
              <a:rPr lang="en-US" dirty="0" err="1">
                <a:sym typeface="Open Sans Light Italics"/>
              </a:rPr>
              <a:t>niveles</a:t>
            </a:r>
            <a:r>
              <a:rPr lang="en-US" dirty="0">
                <a:sym typeface="Open Sans Light Italics"/>
              </a:rPr>
              <a:t> de </a:t>
            </a:r>
            <a:r>
              <a:rPr lang="en-US" dirty="0" err="1">
                <a:sym typeface="Open Sans Light Italics"/>
              </a:rPr>
              <a:t>formación</a:t>
            </a:r>
            <a:r>
              <a:rPr lang="en-US" dirty="0">
                <a:sym typeface="Open Sans Light Italics"/>
              </a:rPr>
              <a:t> y </a:t>
            </a:r>
            <a:r>
              <a:rPr lang="en-US" dirty="0" err="1">
                <a:sym typeface="Open Sans Light Italics"/>
              </a:rPr>
              <a:t>entrega</a:t>
            </a:r>
            <a:r>
              <a:rPr lang="en-US" dirty="0">
                <a:sym typeface="Open Sans Light Italics"/>
              </a:rPr>
              <a:t> de diplomas con </a:t>
            </a:r>
            <a:r>
              <a:rPr lang="en-US" dirty="0" err="1">
                <a:sym typeface="Open Sans Light Italics"/>
              </a:rPr>
              <a:t>unidades</a:t>
            </a:r>
            <a:r>
              <a:rPr lang="en-US" dirty="0">
                <a:sym typeface="Open Sans Light Italics"/>
              </a:rPr>
              <a:t> </a:t>
            </a:r>
            <a:r>
              <a:rPr lang="en-US" dirty="0" err="1">
                <a:sym typeface="Open Sans Light Italics"/>
              </a:rPr>
              <a:t>valorativas</a:t>
            </a:r>
            <a:r>
              <a:rPr lang="en-US" dirty="0">
                <a:sym typeface="Open Sans Light Italics"/>
              </a:rPr>
              <a:t> para </a:t>
            </a:r>
            <a:r>
              <a:rPr lang="en-US" dirty="0" err="1">
                <a:sym typeface="Open Sans Light Italics"/>
              </a:rPr>
              <a:t>incentivar</a:t>
            </a:r>
            <a:r>
              <a:rPr lang="en-US" dirty="0">
                <a:sym typeface="Open Sans Light Italics"/>
              </a:rPr>
              <a:t> la </a:t>
            </a:r>
            <a:r>
              <a:rPr lang="en-US" dirty="0" err="1">
                <a:sym typeface="Open Sans Light Italics"/>
              </a:rPr>
              <a:t>participación</a:t>
            </a:r>
            <a:r>
              <a:rPr lang="en-US" dirty="0">
                <a:sym typeface="Open Sans Light Italics"/>
              </a:rPr>
              <a:t>.</a:t>
            </a:r>
          </a:p>
          <a:p>
            <a:endParaRPr lang="en-US" dirty="0">
              <a:sym typeface="Open Sans Light Italics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1251984" y="342430"/>
            <a:ext cx="3427414" cy="1027646"/>
          </a:xfrm>
          <a:custGeom>
            <a:avLst/>
            <a:gdLst/>
            <a:ahLst/>
            <a:cxnLst/>
            <a:rect l="l" t="t" r="r" b="b"/>
            <a:pathLst>
              <a:path w="3869857" h="1177081">
                <a:moveTo>
                  <a:pt x="0" y="0"/>
                </a:moveTo>
                <a:lnTo>
                  <a:pt x="3869857" y="0"/>
                </a:lnTo>
                <a:lnTo>
                  <a:pt x="3869857" y="1177081"/>
                </a:lnTo>
                <a:lnTo>
                  <a:pt x="0" y="1177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674</Words>
  <Application>Microsoft Office PowerPoint</Application>
  <PresentationFormat>Personalizado</PresentationFormat>
  <Paragraphs>77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Poppins Ultra-Bold</vt:lpstr>
      <vt:lpstr>Open Sans</vt:lpstr>
      <vt:lpstr>Arial</vt:lpstr>
      <vt:lpstr>Open Sans Light</vt:lpstr>
      <vt:lpstr>Open Sans Light Italics</vt:lpstr>
      <vt:lpstr>Calibri</vt:lpstr>
      <vt:lpstr>Open Sans Bold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Plenaria 02-2025</dc:title>
  <dc:creator>María Eugenia Ochoa Valencia</dc:creator>
  <cp:lastModifiedBy>Administración y Comunicaciones MCP</cp:lastModifiedBy>
  <cp:revision>8</cp:revision>
  <dcterms:created xsi:type="dcterms:W3CDTF">2006-08-16T00:00:00Z</dcterms:created>
  <dcterms:modified xsi:type="dcterms:W3CDTF">2025-04-23T17:46:45Z</dcterms:modified>
  <dc:identifier>DAGlZpZZOHw</dc:identifier>
</cp:coreProperties>
</file>