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0" r:id="rId6"/>
    <p:sldId id="285" r:id="rId7"/>
    <p:sldId id="286" r:id="rId8"/>
    <p:sldId id="261" r:id="rId9"/>
    <p:sldId id="287" r:id="rId10"/>
    <p:sldId id="269" r:id="rId11"/>
    <p:sldId id="288" r:id="rId12"/>
    <p:sldId id="264" r:id="rId13"/>
    <p:sldId id="289" r:id="rId14"/>
    <p:sldId id="270" r:id="rId15"/>
    <p:sldId id="275" r:id="rId16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Montserrat Ultra-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98BC1-B3CA-4C60-9324-42821328E71B}" v="5" dt="2025-05-21T16:33:55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15298BC1-B3CA-4C60-9324-42821328E71B}"/>
    <pc:docChg chg="undo custSel addSld delSld modSld sldOrd">
      <pc:chgData name="Administración y Comunicaciones MCP" userId="6e1c2796-b399-4b97-baca-0d887e5a0dc8" providerId="ADAL" clId="{15298BC1-B3CA-4C60-9324-42821328E71B}" dt="2025-05-21T16:34:16.772" v="422" actId="26606"/>
      <pc:docMkLst>
        <pc:docMk/>
      </pc:docMkLst>
      <pc:sldChg chg="delSp modSp mod">
        <pc:chgData name="Administración y Comunicaciones MCP" userId="6e1c2796-b399-4b97-baca-0d887e5a0dc8" providerId="ADAL" clId="{15298BC1-B3CA-4C60-9324-42821328E71B}" dt="2025-05-21T16:13:14.992" v="358" actId="20577"/>
        <pc:sldMkLst>
          <pc:docMk/>
          <pc:sldMk cId="0" sldId="256"/>
        </pc:sldMkLst>
        <pc:spChg chg="mod">
          <ac:chgData name="Administración y Comunicaciones MCP" userId="6e1c2796-b399-4b97-baca-0d887e5a0dc8" providerId="ADAL" clId="{15298BC1-B3CA-4C60-9324-42821328E71B}" dt="2025-05-21T15:07:18.893" v="78" actId="13926"/>
          <ac:spMkLst>
            <pc:docMk/>
            <pc:sldMk cId="0" sldId="256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5:07:18.893" v="78" actId="13926"/>
          <ac:spMkLst>
            <pc:docMk/>
            <pc:sldMk cId="0" sldId="256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5:44:14.704" v="89" actId="20577"/>
          <ac:spMkLst>
            <pc:docMk/>
            <pc:sldMk cId="0" sldId="256"/>
            <ac:spMk id="5" creationId="{00000000-0000-0000-0000-000000000000}"/>
          </ac:spMkLst>
        </pc:spChg>
        <pc:spChg chg="del">
          <ac:chgData name="Administración y Comunicaciones MCP" userId="6e1c2796-b399-4b97-baca-0d887e5a0dc8" providerId="ADAL" clId="{15298BC1-B3CA-4C60-9324-42821328E71B}" dt="2025-05-21T15:04:31.151" v="2" actId="478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6:13:14.992" v="358" actId="2057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5:07:13.733" v="77" actId="1076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 mod">
        <pc:chgData name="Administración y Comunicaciones MCP" userId="6e1c2796-b399-4b97-baca-0d887e5a0dc8" providerId="ADAL" clId="{15298BC1-B3CA-4C60-9324-42821328E71B}" dt="2025-05-21T15:58:08.971" v="159" actId="478"/>
        <pc:sldMkLst>
          <pc:docMk/>
          <pc:sldMk cId="0" sldId="257"/>
        </pc:sldMkLst>
        <pc:spChg chg="del">
          <ac:chgData name="Administración y Comunicaciones MCP" userId="6e1c2796-b399-4b97-baca-0d887e5a0dc8" providerId="ADAL" clId="{15298BC1-B3CA-4C60-9324-42821328E71B}" dt="2025-05-21T15:58:08.971" v="159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Administración y Comunicaciones MCP" userId="6e1c2796-b399-4b97-baca-0d887e5a0dc8" providerId="ADAL" clId="{15298BC1-B3CA-4C60-9324-42821328E71B}" dt="2025-05-21T15:58:06.729" v="158" actId="478"/>
          <ac:spMkLst>
            <pc:docMk/>
            <pc:sldMk cId="0" sldId="257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5:57:19.096" v="153" actId="207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Administración y Comunicaciones MCP" userId="6e1c2796-b399-4b97-baca-0d887e5a0dc8" providerId="ADAL" clId="{15298BC1-B3CA-4C60-9324-42821328E71B}" dt="2025-05-21T15:57:54.406" v="157" actId="255"/>
          <ac:spMkLst>
            <pc:docMk/>
            <pc:sldMk cId="0" sldId="257"/>
            <ac:spMk id="6" creationId="{F9DE3F73-7C27-F484-928A-DE7079E72A1F}"/>
          </ac:spMkLst>
        </pc:spChg>
      </pc:sldChg>
      <pc:sldChg chg="modSp mod">
        <pc:chgData name="Administración y Comunicaciones MCP" userId="6e1c2796-b399-4b97-baca-0d887e5a0dc8" providerId="ADAL" clId="{15298BC1-B3CA-4C60-9324-42821328E71B}" dt="2025-05-21T15:59:32.779" v="174" actId="20577"/>
        <pc:sldMkLst>
          <pc:docMk/>
          <pc:sldMk cId="0" sldId="258"/>
        </pc:sldMkLst>
        <pc:spChg chg="mod">
          <ac:chgData name="Administración y Comunicaciones MCP" userId="6e1c2796-b399-4b97-baca-0d887e5a0dc8" providerId="ADAL" clId="{15298BC1-B3CA-4C60-9324-42821328E71B}" dt="2025-05-21T15:58:28.927" v="162" actId="6549"/>
          <ac:spMkLst>
            <pc:docMk/>
            <pc:sldMk cId="0" sldId="258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5:59:32.779" v="174" actId="20577"/>
          <ac:spMkLst>
            <pc:docMk/>
            <pc:sldMk cId="0" sldId="258"/>
            <ac:spMk id="3" creationId="{00000000-0000-0000-0000-000000000000}"/>
          </ac:spMkLst>
        </pc:spChg>
      </pc:sldChg>
      <pc:sldChg chg="delSp modSp mod">
        <pc:chgData name="Administración y Comunicaciones MCP" userId="6e1c2796-b399-4b97-baca-0d887e5a0dc8" providerId="ADAL" clId="{15298BC1-B3CA-4C60-9324-42821328E71B}" dt="2025-05-21T16:14:15.811" v="362" actId="113"/>
        <pc:sldMkLst>
          <pc:docMk/>
          <pc:sldMk cId="0" sldId="260"/>
        </pc:sldMkLst>
        <pc:spChg chg="mod">
          <ac:chgData name="Administración y Comunicaciones MCP" userId="6e1c2796-b399-4b97-baca-0d887e5a0dc8" providerId="ADAL" clId="{15298BC1-B3CA-4C60-9324-42821328E71B}" dt="2025-05-21T16:00:43.907" v="199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6:14:15.811" v="362" actId="113"/>
          <ac:spMkLst>
            <pc:docMk/>
            <pc:sldMk cId="0" sldId="260"/>
            <ac:spMk id="6" creationId="{6C876519-4B25-F5BE-A9B1-87B6E7C4636B}"/>
          </ac:spMkLst>
        </pc:spChg>
        <pc:spChg chg="del mod">
          <ac:chgData name="Administración y Comunicaciones MCP" userId="6e1c2796-b399-4b97-baca-0d887e5a0dc8" providerId="ADAL" clId="{15298BC1-B3CA-4C60-9324-42821328E71B}" dt="2025-05-21T16:02:00.011" v="202" actId="478"/>
          <ac:spMkLst>
            <pc:docMk/>
            <pc:sldMk cId="0" sldId="260"/>
            <ac:spMk id="8" creationId="{0D77FB9D-BE85-4693-E9C7-DEC179FF8426}"/>
          </ac:spMkLst>
        </pc:spChg>
      </pc:sldChg>
      <pc:sldChg chg="modSp mod">
        <pc:chgData name="Administración y Comunicaciones MCP" userId="6e1c2796-b399-4b97-baca-0d887e5a0dc8" providerId="ADAL" clId="{15298BC1-B3CA-4C60-9324-42821328E71B}" dt="2025-05-21T16:16:14.020" v="365" actId="113"/>
        <pc:sldMkLst>
          <pc:docMk/>
          <pc:sldMk cId="0" sldId="261"/>
        </pc:sldMkLst>
        <pc:spChg chg="mod">
          <ac:chgData name="Administración y Comunicaciones MCP" userId="6e1c2796-b399-4b97-baca-0d887e5a0dc8" providerId="ADAL" clId="{15298BC1-B3CA-4C60-9324-42821328E71B}" dt="2025-05-21T16:05:21.526" v="244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6:16:14.020" v="365" actId="113"/>
          <ac:spMkLst>
            <pc:docMk/>
            <pc:sldMk cId="0" sldId="261"/>
            <ac:spMk id="6" creationId="{21D02072-8F4B-9BBB-6DA6-BB5894C3B805}"/>
          </ac:spMkLst>
        </pc:spChg>
      </pc:sldChg>
      <pc:sldChg chg="modSp mod">
        <pc:chgData name="Administración y Comunicaciones MCP" userId="6e1c2796-b399-4b97-baca-0d887e5a0dc8" providerId="ADAL" clId="{15298BC1-B3CA-4C60-9324-42821328E71B}" dt="2025-05-21T16:17:30.846" v="369" actId="113"/>
        <pc:sldMkLst>
          <pc:docMk/>
          <pc:sldMk cId="0" sldId="264"/>
        </pc:sldMkLst>
        <pc:spChg chg="mod">
          <ac:chgData name="Administración y Comunicaciones MCP" userId="6e1c2796-b399-4b97-baca-0d887e5a0dc8" providerId="ADAL" clId="{15298BC1-B3CA-4C60-9324-42821328E71B}" dt="2025-05-21T16:08:18.502" v="307" actId="20577"/>
          <ac:spMkLst>
            <pc:docMk/>
            <pc:sldMk cId="0" sldId="264"/>
            <ac:spMk id="5" creationId="{00000000-0000-0000-0000-000000000000}"/>
          </ac:spMkLst>
        </pc:spChg>
        <pc:spChg chg="mod">
          <ac:chgData name="Administración y Comunicaciones MCP" userId="6e1c2796-b399-4b97-baca-0d887e5a0dc8" providerId="ADAL" clId="{15298BC1-B3CA-4C60-9324-42821328E71B}" dt="2025-05-21T16:17:30.846" v="369" actId="113"/>
          <ac:spMkLst>
            <pc:docMk/>
            <pc:sldMk cId="0" sldId="264"/>
            <ac:spMk id="7" creationId="{C85B5C48-94BE-4623-7EA1-5C526A744D50}"/>
          </ac:spMkLst>
        </pc:spChg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0" sldId="266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0" sldId="267"/>
        </pc:sldMkLst>
      </pc:sldChg>
      <pc:sldChg chg="del">
        <pc:chgData name="Administración y Comunicaciones MCP" userId="6e1c2796-b399-4b97-baca-0d887e5a0dc8" providerId="ADAL" clId="{15298BC1-B3CA-4C60-9324-42821328E71B}" dt="2025-05-21T16:05:45.972" v="245" actId="2696"/>
        <pc:sldMkLst>
          <pc:docMk/>
          <pc:sldMk cId="2228729782" sldId="268"/>
        </pc:sldMkLst>
      </pc:sldChg>
      <pc:sldChg chg="delSp modSp mod">
        <pc:chgData name="Administración y Comunicaciones MCP" userId="6e1c2796-b399-4b97-baca-0d887e5a0dc8" providerId="ADAL" clId="{15298BC1-B3CA-4C60-9324-42821328E71B}" dt="2025-05-21T16:17:22.849" v="367" actId="113"/>
        <pc:sldMkLst>
          <pc:docMk/>
          <pc:sldMk cId="941005205" sldId="269"/>
        </pc:sldMkLst>
        <pc:spChg chg="del">
          <ac:chgData name="Administración y Comunicaciones MCP" userId="6e1c2796-b399-4b97-baca-0d887e5a0dc8" providerId="ADAL" clId="{15298BC1-B3CA-4C60-9324-42821328E71B}" dt="2025-05-21T16:06:22.119" v="265" actId="478"/>
          <ac:spMkLst>
            <pc:docMk/>
            <pc:sldMk cId="941005205" sldId="269"/>
            <ac:spMk id="3" creationId="{D12BA178-0538-7B46-9CB0-A7F3E11E547F}"/>
          </ac:spMkLst>
        </pc:spChg>
        <pc:spChg chg="mod">
          <ac:chgData name="Administración y Comunicaciones MCP" userId="6e1c2796-b399-4b97-baca-0d887e5a0dc8" providerId="ADAL" clId="{15298BC1-B3CA-4C60-9324-42821328E71B}" dt="2025-05-21T16:06:26.695" v="267" actId="1076"/>
          <ac:spMkLst>
            <pc:docMk/>
            <pc:sldMk cId="941005205" sldId="269"/>
            <ac:spMk id="4" creationId="{D9131D4A-5FD0-16B6-439F-DDF8E39DB1DD}"/>
          </ac:spMkLst>
        </pc:spChg>
        <pc:spChg chg="del">
          <ac:chgData name="Administración y Comunicaciones MCP" userId="6e1c2796-b399-4b97-baca-0d887e5a0dc8" providerId="ADAL" clId="{15298BC1-B3CA-4C60-9324-42821328E71B}" dt="2025-05-21T16:06:19.165" v="264" actId="478"/>
          <ac:spMkLst>
            <pc:docMk/>
            <pc:sldMk cId="941005205" sldId="269"/>
            <ac:spMk id="5" creationId="{5E5EDB8F-FFF0-26A2-B9C9-2D33F02DAF84}"/>
          </ac:spMkLst>
        </pc:spChg>
        <pc:spChg chg="mod">
          <ac:chgData name="Administración y Comunicaciones MCP" userId="6e1c2796-b399-4b97-baca-0d887e5a0dc8" providerId="ADAL" clId="{15298BC1-B3CA-4C60-9324-42821328E71B}" dt="2025-05-21T16:17:22.849" v="367" actId="113"/>
          <ac:spMkLst>
            <pc:docMk/>
            <pc:sldMk cId="941005205" sldId="269"/>
            <ac:spMk id="6" creationId="{F00BF6B5-1DA9-E9C0-6E7C-7F6713371E7F}"/>
          </ac:spMkLst>
        </pc:spChg>
      </pc:sldChg>
      <pc:sldChg chg="modSp mod">
        <pc:chgData name="Administración y Comunicaciones MCP" userId="6e1c2796-b399-4b97-baca-0d887e5a0dc8" providerId="ADAL" clId="{15298BC1-B3CA-4C60-9324-42821328E71B}" dt="2025-05-21T16:17:47.183" v="372" actId="5793"/>
        <pc:sldMkLst>
          <pc:docMk/>
          <pc:sldMk cId="3566406774" sldId="270"/>
        </pc:sldMkLst>
        <pc:spChg chg="mod">
          <ac:chgData name="Administración y Comunicaciones MCP" userId="6e1c2796-b399-4b97-baca-0d887e5a0dc8" providerId="ADAL" clId="{15298BC1-B3CA-4C60-9324-42821328E71B}" dt="2025-05-21T16:17:42.418" v="370" actId="1076"/>
          <ac:spMkLst>
            <pc:docMk/>
            <pc:sldMk cId="3566406774" sldId="270"/>
            <ac:spMk id="5" creationId="{3FDF2C40-92BD-5AB4-5887-FF2AF54D7984}"/>
          </ac:spMkLst>
        </pc:spChg>
        <pc:spChg chg="mod">
          <ac:chgData name="Administración y Comunicaciones MCP" userId="6e1c2796-b399-4b97-baca-0d887e5a0dc8" providerId="ADAL" clId="{15298BC1-B3CA-4C60-9324-42821328E71B}" dt="2025-05-21T16:17:47.183" v="372" actId="5793"/>
          <ac:spMkLst>
            <pc:docMk/>
            <pc:sldMk cId="3566406774" sldId="270"/>
            <ac:spMk id="7" creationId="{CB2EE264-4BFA-7109-EFFE-20BF441FF91B}"/>
          </ac:spMkLst>
        </pc:spChg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846922445" sldId="271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1941817167" sldId="272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243980873" sldId="273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3550168923" sldId="274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3287095681" sldId="276"/>
        </pc:sldMkLst>
      </pc:sldChg>
      <pc:sldChg chg="del">
        <pc:chgData name="Administración y Comunicaciones MCP" userId="6e1c2796-b399-4b97-baca-0d887e5a0dc8" providerId="ADAL" clId="{15298BC1-B3CA-4C60-9324-42821328E71B}" dt="2025-05-21T16:09:21.004" v="340" actId="2696"/>
        <pc:sldMkLst>
          <pc:docMk/>
          <pc:sldMk cId="3155535476" sldId="277"/>
        </pc:sldMkLst>
      </pc:sldChg>
      <pc:sldChg chg="del">
        <pc:chgData name="Administración y Comunicaciones MCP" userId="6e1c2796-b399-4b97-baca-0d887e5a0dc8" providerId="ADAL" clId="{15298BC1-B3CA-4C60-9324-42821328E71B}" dt="2025-05-21T16:11:17.118" v="355" actId="2696"/>
        <pc:sldMkLst>
          <pc:docMk/>
          <pc:sldMk cId="2434177871" sldId="278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742808641" sldId="279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842097539" sldId="280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1640785468" sldId="281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3073794319" sldId="282"/>
        </pc:sldMkLst>
      </pc:sldChg>
      <pc:sldChg chg="del">
        <pc:chgData name="Administración y Comunicaciones MCP" userId="6e1c2796-b399-4b97-baca-0d887e5a0dc8" providerId="ADAL" clId="{15298BC1-B3CA-4C60-9324-42821328E71B}" dt="2025-05-21T16:11:29.565" v="356" actId="2696"/>
        <pc:sldMkLst>
          <pc:docMk/>
          <pc:sldMk cId="2725697224" sldId="283"/>
        </pc:sldMkLst>
      </pc:sldChg>
      <pc:sldChg chg="modSp add mod">
        <pc:chgData name="Administración y Comunicaciones MCP" userId="6e1c2796-b399-4b97-baca-0d887e5a0dc8" providerId="ADAL" clId="{15298BC1-B3CA-4C60-9324-42821328E71B}" dt="2025-05-21T16:13:54.190" v="359" actId="12"/>
        <pc:sldMkLst>
          <pc:docMk/>
          <pc:sldMk cId="3098946692" sldId="284"/>
        </pc:sldMkLst>
        <pc:spChg chg="mod">
          <ac:chgData name="Administración y Comunicaciones MCP" userId="6e1c2796-b399-4b97-baca-0d887e5a0dc8" providerId="ADAL" clId="{15298BC1-B3CA-4C60-9324-42821328E71B}" dt="2025-05-21T16:13:54.190" v="359" actId="12"/>
          <ac:spMkLst>
            <pc:docMk/>
            <pc:sldMk cId="3098946692" sldId="284"/>
            <ac:spMk id="3" creationId="{299005EF-2F3A-9566-CC19-6F603D62F8FB}"/>
          </ac:spMkLst>
        </pc:spChg>
      </pc:sldChg>
      <pc:sldChg chg="modSp add mod">
        <pc:chgData name="Administración y Comunicaciones MCP" userId="6e1c2796-b399-4b97-baca-0d887e5a0dc8" providerId="ADAL" clId="{15298BC1-B3CA-4C60-9324-42821328E71B}" dt="2025-05-21T16:16:05.389" v="364" actId="113"/>
        <pc:sldMkLst>
          <pc:docMk/>
          <pc:sldMk cId="2725715728" sldId="285"/>
        </pc:sldMkLst>
        <pc:spChg chg="mod">
          <ac:chgData name="Administración y Comunicaciones MCP" userId="6e1c2796-b399-4b97-baca-0d887e5a0dc8" providerId="ADAL" clId="{15298BC1-B3CA-4C60-9324-42821328E71B}" dt="2025-05-21T16:16:05.389" v="364" actId="113"/>
          <ac:spMkLst>
            <pc:docMk/>
            <pc:sldMk cId="2725715728" sldId="285"/>
            <ac:spMk id="6" creationId="{806187F1-D92A-7EE2-9D75-41FFF811AD93}"/>
          </ac:spMkLst>
        </pc:spChg>
      </pc:sldChg>
      <pc:sldChg chg="addSp delSp modSp add mod ord setBg">
        <pc:chgData name="Administración y Comunicaciones MCP" userId="6e1c2796-b399-4b97-baca-0d887e5a0dc8" providerId="ADAL" clId="{15298BC1-B3CA-4C60-9324-42821328E71B}" dt="2025-05-21T16:22:10.142" v="400" actId="6549"/>
        <pc:sldMkLst>
          <pc:docMk/>
          <pc:sldMk cId="2667348139" sldId="286"/>
        </pc:sldMkLst>
        <pc:spChg chg="ord">
          <ac:chgData name="Administración y Comunicaciones MCP" userId="6e1c2796-b399-4b97-baca-0d887e5a0dc8" providerId="ADAL" clId="{15298BC1-B3CA-4C60-9324-42821328E71B}" dt="2025-05-21T16:21:16.144" v="394" actId="26606"/>
          <ac:spMkLst>
            <pc:docMk/>
            <pc:sldMk cId="2667348139" sldId="286"/>
            <ac:spMk id="2" creationId="{74FB03B2-3FDA-B24E-8A24-01F3EBD055B2}"/>
          </ac:spMkLst>
        </pc:spChg>
        <pc:spChg chg="mod ord">
          <ac:chgData name="Administración y Comunicaciones MCP" userId="6e1c2796-b399-4b97-baca-0d887e5a0dc8" providerId="ADAL" clId="{15298BC1-B3CA-4C60-9324-42821328E71B}" dt="2025-05-21T16:22:10.142" v="400" actId="6549"/>
          <ac:spMkLst>
            <pc:docMk/>
            <pc:sldMk cId="2667348139" sldId="286"/>
            <ac:spMk id="4" creationId="{D21C8164-4D4D-FD7B-1892-FF7176177FBA}"/>
          </ac:spMkLst>
        </pc:spChg>
        <pc:spChg chg="del mod">
          <ac:chgData name="Administración y Comunicaciones MCP" userId="6e1c2796-b399-4b97-baca-0d887e5a0dc8" providerId="ADAL" clId="{15298BC1-B3CA-4C60-9324-42821328E71B}" dt="2025-05-21T16:18:25.694" v="375" actId="478"/>
          <ac:spMkLst>
            <pc:docMk/>
            <pc:sldMk cId="2667348139" sldId="286"/>
            <ac:spMk id="6" creationId="{F9033F7A-4457-576A-6765-086CA3D6ABE6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4.855" v="391" actId="26606"/>
          <ac:spMkLst>
            <pc:docMk/>
            <pc:sldMk cId="2667348139" sldId="286"/>
            <ac:spMk id="10" creationId="{E91DC736-0EF8-4F87-9146-EBF1D2EE4D3D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4.855" v="391" actId="26606"/>
          <ac:spMkLst>
            <pc:docMk/>
            <pc:sldMk cId="2667348139" sldId="286"/>
            <ac:spMk id="12" creationId="{097CD68E-23E3-4007-8847-CD0944C4F7BE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4.855" v="391" actId="26606"/>
          <ac:spMkLst>
            <pc:docMk/>
            <pc:sldMk cId="2667348139" sldId="286"/>
            <ac:spMk id="14" creationId="{AF2F604E-43BE-4DC3-B983-E071523364F8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4.855" v="391" actId="26606"/>
          <ac:spMkLst>
            <pc:docMk/>
            <pc:sldMk cId="2667348139" sldId="286"/>
            <ac:spMk id="16" creationId="{08C9B587-E65E-4B52-B37C-ABEBB6E87928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6.144" v="393" actId="26606"/>
          <ac:spMkLst>
            <pc:docMk/>
            <pc:sldMk cId="2667348139" sldId="286"/>
            <ac:spMk id="18" creationId="{08C9B587-E65E-4B52-B37C-ABEBB6E87928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6.144" v="393" actId="26606"/>
          <ac:spMkLst>
            <pc:docMk/>
            <pc:sldMk cId="2667348139" sldId="286"/>
            <ac:spMk id="19" creationId="{55666830-9A19-4E01-8505-D6C7F9AC5665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6.144" v="393" actId="26606"/>
          <ac:spMkLst>
            <pc:docMk/>
            <pc:sldMk cId="2667348139" sldId="286"/>
            <ac:spMk id="20" creationId="{AE9FC877-7FB6-4D22-9988-35420644E202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6.144" v="393" actId="26606"/>
          <ac:spMkLst>
            <pc:docMk/>
            <pc:sldMk cId="2667348139" sldId="286"/>
            <ac:spMk id="21" creationId="{E41809D1-F12E-46BB-B804-5F209D325E8B}"/>
          </ac:spMkLst>
        </pc:spChg>
        <pc:spChg chg="add del">
          <ac:chgData name="Administración y Comunicaciones MCP" userId="6e1c2796-b399-4b97-baca-0d887e5a0dc8" providerId="ADAL" clId="{15298BC1-B3CA-4C60-9324-42821328E71B}" dt="2025-05-21T16:21:16.144" v="393" actId="26606"/>
          <ac:spMkLst>
            <pc:docMk/>
            <pc:sldMk cId="2667348139" sldId="286"/>
            <ac:spMk id="22" creationId="{AF2F604E-43BE-4DC3-B983-E071523364F8}"/>
          </ac:spMkLst>
        </pc:spChg>
        <pc:spChg chg="add">
          <ac:chgData name="Administración y Comunicaciones MCP" userId="6e1c2796-b399-4b97-baca-0d887e5a0dc8" providerId="ADAL" clId="{15298BC1-B3CA-4C60-9324-42821328E71B}" dt="2025-05-21T16:21:16.144" v="394" actId="26606"/>
          <ac:spMkLst>
            <pc:docMk/>
            <pc:sldMk cId="2667348139" sldId="286"/>
            <ac:spMk id="24" creationId="{37C89E4B-3C9F-44B9-8B86-D9E3D112D8EC}"/>
          </ac:spMkLst>
        </pc:spChg>
        <pc:picChg chg="add mod">
          <ac:chgData name="Administración y Comunicaciones MCP" userId="6e1c2796-b399-4b97-baca-0d887e5a0dc8" providerId="ADAL" clId="{15298BC1-B3CA-4C60-9324-42821328E71B}" dt="2025-05-21T16:21:24.833" v="395" actId="1076"/>
          <ac:picMkLst>
            <pc:docMk/>
            <pc:sldMk cId="2667348139" sldId="286"/>
            <ac:picMk id="5" creationId="{104FF437-1F15-9A7A-9923-88DC099F9EB8}"/>
          </ac:picMkLst>
        </pc:picChg>
        <pc:cxnChg chg="add">
          <ac:chgData name="Administración y Comunicaciones MCP" userId="6e1c2796-b399-4b97-baca-0d887e5a0dc8" providerId="ADAL" clId="{15298BC1-B3CA-4C60-9324-42821328E71B}" dt="2025-05-21T16:21:16.144" v="394" actId="26606"/>
          <ac:cxnSpMkLst>
            <pc:docMk/>
            <pc:sldMk cId="2667348139" sldId="286"/>
            <ac:cxnSpMk id="25" creationId="{AA2EAA10-076F-46BD-8F0F-B9A2FB77A85C}"/>
          </ac:cxnSpMkLst>
        </pc:cxnChg>
        <pc:cxnChg chg="add">
          <ac:chgData name="Administración y Comunicaciones MCP" userId="6e1c2796-b399-4b97-baca-0d887e5a0dc8" providerId="ADAL" clId="{15298BC1-B3CA-4C60-9324-42821328E71B}" dt="2025-05-21T16:21:16.144" v="394" actId="26606"/>
          <ac:cxnSpMkLst>
            <pc:docMk/>
            <pc:sldMk cId="2667348139" sldId="286"/>
            <ac:cxnSpMk id="26" creationId="{D891E407-403B-4764-86C9-33A56D3BCAA3}"/>
          </ac:cxnSpMkLst>
        </pc:cxnChg>
      </pc:sldChg>
      <pc:sldChg chg="addSp delSp modSp add mod setBg">
        <pc:chgData name="Administración y Comunicaciones MCP" userId="6e1c2796-b399-4b97-baca-0d887e5a0dc8" providerId="ADAL" clId="{15298BC1-B3CA-4C60-9324-42821328E71B}" dt="2025-05-21T16:23:36.905" v="404" actId="26606"/>
        <pc:sldMkLst>
          <pc:docMk/>
          <pc:sldMk cId="3666105445" sldId="287"/>
        </pc:sldMkLst>
        <pc:spChg chg="ord">
          <ac:chgData name="Administración y Comunicaciones MCP" userId="6e1c2796-b399-4b97-baca-0d887e5a0dc8" providerId="ADAL" clId="{15298BC1-B3CA-4C60-9324-42821328E71B}" dt="2025-05-21T16:23:36.905" v="404" actId="26606"/>
          <ac:spMkLst>
            <pc:docMk/>
            <pc:sldMk cId="3666105445" sldId="287"/>
            <ac:spMk id="2" creationId="{64BD1185-D9CE-99D6-1BC0-88931AA1CE4B}"/>
          </ac:spMkLst>
        </pc:spChg>
        <pc:spChg chg="mod">
          <ac:chgData name="Administración y Comunicaciones MCP" userId="6e1c2796-b399-4b97-baca-0d887e5a0dc8" providerId="ADAL" clId="{15298BC1-B3CA-4C60-9324-42821328E71B}" dt="2025-05-21T16:23:36.905" v="404" actId="26606"/>
          <ac:spMkLst>
            <pc:docMk/>
            <pc:sldMk cId="3666105445" sldId="287"/>
            <ac:spMk id="4" creationId="{342673FD-78CA-A297-1DD6-AD49510DCE93}"/>
          </ac:spMkLst>
        </pc:spChg>
        <pc:spChg chg="del">
          <ac:chgData name="Administración y Comunicaciones MCP" userId="6e1c2796-b399-4b97-baca-0d887e5a0dc8" providerId="ADAL" clId="{15298BC1-B3CA-4C60-9324-42821328E71B}" dt="2025-05-21T16:21:50.789" v="399" actId="478"/>
          <ac:spMkLst>
            <pc:docMk/>
            <pc:sldMk cId="3666105445" sldId="287"/>
            <ac:spMk id="6" creationId="{56DB2D35-87C0-37BE-C593-39A0447C331E}"/>
          </ac:spMkLst>
        </pc:spChg>
        <pc:spChg chg="add">
          <ac:chgData name="Administración y Comunicaciones MCP" userId="6e1c2796-b399-4b97-baca-0d887e5a0dc8" providerId="ADAL" clId="{15298BC1-B3CA-4C60-9324-42821328E71B}" dt="2025-05-21T16:23:36.905" v="404" actId="26606"/>
          <ac:spMkLst>
            <pc:docMk/>
            <pc:sldMk cId="3666105445" sldId="287"/>
            <ac:spMk id="10" creationId="{0E91F5CA-B392-444C-88E3-BF5BAAEBDEB0}"/>
          </ac:spMkLst>
        </pc:spChg>
        <pc:spChg chg="add">
          <ac:chgData name="Administración y Comunicaciones MCP" userId="6e1c2796-b399-4b97-baca-0d887e5a0dc8" providerId="ADAL" clId="{15298BC1-B3CA-4C60-9324-42821328E71B}" dt="2025-05-21T16:23:36.905" v="404" actId="26606"/>
          <ac:spMkLst>
            <pc:docMk/>
            <pc:sldMk cId="3666105445" sldId="287"/>
            <ac:spMk id="12" creationId="{0459807F-B6FA-44D3-9A53-C55B6B56884A}"/>
          </ac:spMkLst>
        </pc:spChg>
        <pc:picChg chg="add mod">
          <ac:chgData name="Administración y Comunicaciones MCP" userId="6e1c2796-b399-4b97-baca-0d887e5a0dc8" providerId="ADAL" clId="{15298BC1-B3CA-4C60-9324-42821328E71B}" dt="2025-05-21T16:23:36.905" v="404" actId="26606"/>
          <ac:picMkLst>
            <pc:docMk/>
            <pc:sldMk cId="3666105445" sldId="287"/>
            <ac:picMk id="5" creationId="{EB867913-889B-AB33-D68F-4E0AAA7B8970}"/>
          </ac:picMkLst>
        </pc:picChg>
      </pc:sldChg>
      <pc:sldChg chg="addSp delSp modSp add mod setBg">
        <pc:chgData name="Administración y Comunicaciones MCP" userId="6e1c2796-b399-4b97-baca-0d887e5a0dc8" providerId="ADAL" clId="{15298BC1-B3CA-4C60-9324-42821328E71B}" dt="2025-05-21T16:31:54.835" v="415" actId="14100"/>
        <pc:sldMkLst>
          <pc:docMk/>
          <pc:sldMk cId="3204119712" sldId="288"/>
        </pc:sldMkLst>
        <pc:spChg chg="mod ord">
          <ac:chgData name="Administración y Comunicaciones MCP" userId="6e1c2796-b399-4b97-baca-0d887e5a0dc8" providerId="ADAL" clId="{15298BC1-B3CA-4C60-9324-42821328E71B}" dt="2025-05-21T16:31:54.835" v="415" actId="14100"/>
          <ac:spMkLst>
            <pc:docMk/>
            <pc:sldMk cId="3204119712" sldId="288"/>
            <ac:spMk id="2" creationId="{3AE0489B-99FC-9FB1-D0F0-C6987BF64140}"/>
          </ac:spMkLst>
        </pc:spChg>
        <pc:spChg chg="mod ord">
          <ac:chgData name="Administración y Comunicaciones MCP" userId="6e1c2796-b399-4b97-baca-0d887e5a0dc8" providerId="ADAL" clId="{15298BC1-B3CA-4C60-9324-42821328E71B}" dt="2025-05-21T16:31:47.990" v="413" actId="26606"/>
          <ac:spMkLst>
            <pc:docMk/>
            <pc:sldMk cId="3204119712" sldId="288"/>
            <ac:spMk id="4" creationId="{E1E1C73F-7212-CEA4-F888-592888BCFFCD}"/>
          </ac:spMkLst>
        </pc:spChg>
        <pc:spChg chg="del mod">
          <ac:chgData name="Administración y Comunicaciones MCP" userId="6e1c2796-b399-4b97-baca-0d887e5a0dc8" providerId="ADAL" clId="{15298BC1-B3CA-4C60-9324-42821328E71B}" dt="2025-05-21T16:30:28.858" v="407" actId="478"/>
          <ac:spMkLst>
            <pc:docMk/>
            <pc:sldMk cId="3204119712" sldId="288"/>
            <ac:spMk id="6" creationId="{F2A49735-2B24-EF8F-31AB-B673CF08171E}"/>
          </ac:spMkLst>
        </pc:spChg>
        <pc:spChg chg="add del">
          <ac:chgData name="Administración y Comunicaciones MCP" userId="6e1c2796-b399-4b97-baca-0d887e5a0dc8" providerId="ADAL" clId="{15298BC1-B3CA-4C60-9324-42821328E71B}" dt="2025-05-21T16:31:47.990" v="413" actId="26606"/>
          <ac:spMkLst>
            <pc:docMk/>
            <pc:sldMk cId="3204119712" sldId="288"/>
            <ac:spMk id="10" creationId="{37C89E4B-3C9F-44B9-8B86-D9E3D112D8EC}"/>
          </ac:spMkLst>
        </pc:spChg>
        <pc:spChg chg="add">
          <ac:chgData name="Administración y Comunicaciones MCP" userId="6e1c2796-b399-4b97-baca-0d887e5a0dc8" providerId="ADAL" clId="{15298BC1-B3CA-4C60-9324-42821328E71B}" dt="2025-05-21T16:31:47.990" v="413" actId="26606"/>
          <ac:spMkLst>
            <pc:docMk/>
            <pc:sldMk cId="3204119712" sldId="288"/>
            <ac:spMk id="19" creationId="{7B1AB9FE-36F5-4FD1-9850-DB5C5AD4828F}"/>
          </ac:spMkLst>
        </pc:spChg>
        <pc:spChg chg="add">
          <ac:chgData name="Administración y Comunicaciones MCP" userId="6e1c2796-b399-4b97-baca-0d887e5a0dc8" providerId="ADAL" clId="{15298BC1-B3CA-4C60-9324-42821328E71B}" dt="2025-05-21T16:31:47.990" v="413" actId="26606"/>
          <ac:spMkLst>
            <pc:docMk/>
            <pc:sldMk cId="3204119712" sldId="288"/>
            <ac:spMk id="21" creationId="{F489C2E0-4895-4B72-85EA-7EE9FAFFDC7E}"/>
          </ac:spMkLst>
        </pc:spChg>
        <pc:picChg chg="add mod">
          <ac:chgData name="Administración y Comunicaciones MCP" userId="6e1c2796-b399-4b97-baca-0d887e5a0dc8" providerId="ADAL" clId="{15298BC1-B3CA-4C60-9324-42821328E71B}" dt="2025-05-21T16:31:47.990" v="413" actId="26606"/>
          <ac:picMkLst>
            <pc:docMk/>
            <pc:sldMk cId="3204119712" sldId="288"/>
            <ac:picMk id="5" creationId="{C87F412D-75DA-BE0E-B5F3-A5CBA3B7B221}"/>
          </ac:picMkLst>
        </pc:picChg>
        <pc:cxnChg chg="add del">
          <ac:chgData name="Administración y Comunicaciones MCP" userId="6e1c2796-b399-4b97-baca-0d887e5a0dc8" providerId="ADAL" clId="{15298BC1-B3CA-4C60-9324-42821328E71B}" dt="2025-05-21T16:31:47.990" v="413" actId="26606"/>
          <ac:cxnSpMkLst>
            <pc:docMk/>
            <pc:sldMk cId="3204119712" sldId="288"/>
            <ac:cxnSpMk id="12" creationId="{AA2EAA10-076F-46BD-8F0F-B9A2FB77A85C}"/>
          </ac:cxnSpMkLst>
        </pc:cxnChg>
        <pc:cxnChg chg="add del">
          <ac:chgData name="Administración y Comunicaciones MCP" userId="6e1c2796-b399-4b97-baca-0d887e5a0dc8" providerId="ADAL" clId="{15298BC1-B3CA-4C60-9324-42821328E71B}" dt="2025-05-21T16:31:47.990" v="413" actId="26606"/>
          <ac:cxnSpMkLst>
            <pc:docMk/>
            <pc:sldMk cId="3204119712" sldId="288"/>
            <ac:cxnSpMk id="14" creationId="{D891E407-403B-4764-86C9-33A56D3BCAA3}"/>
          </ac:cxnSpMkLst>
        </pc:cxnChg>
      </pc:sldChg>
      <pc:sldChg chg="addSp delSp modSp add mod setBg">
        <pc:chgData name="Administración y Comunicaciones MCP" userId="6e1c2796-b399-4b97-baca-0d887e5a0dc8" providerId="ADAL" clId="{15298BC1-B3CA-4C60-9324-42821328E71B}" dt="2025-05-21T16:34:16.772" v="422" actId="26606"/>
        <pc:sldMkLst>
          <pc:docMk/>
          <pc:sldMk cId="4072014152" sldId="289"/>
        </pc:sldMkLst>
        <pc:spChg chg="ord">
          <ac:chgData name="Administración y Comunicaciones MCP" userId="6e1c2796-b399-4b97-baca-0d887e5a0dc8" providerId="ADAL" clId="{15298BC1-B3CA-4C60-9324-42821328E71B}" dt="2025-05-21T16:34:16.772" v="422" actId="26606"/>
          <ac:spMkLst>
            <pc:docMk/>
            <pc:sldMk cId="4072014152" sldId="289"/>
            <ac:spMk id="2" creationId="{32938392-EAB2-63CA-EB1E-55A50C6FB835}"/>
          </ac:spMkLst>
        </pc:spChg>
        <pc:spChg chg="mod">
          <ac:chgData name="Administración y Comunicaciones MCP" userId="6e1c2796-b399-4b97-baca-0d887e5a0dc8" providerId="ADAL" clId="{15298BC1-B3CA-4C60-9324-42821328E71B}" dt="2025-05-21T16:34:16.772" v="422" actId="26606"/>
          <ac:spMkLst>
            <pc:docMk/>
            <pc:sldMk cId="4072014152" sldId="289"/>
            <ac:spMk id="5" creationId="{640469A2-C737-2CE7-29B7-3026C4F5A16F}"/>
          </ac:spMkLst>
        </pc:spChg>
        <pc:spChg chg="del mod">
          <ac:chgData name="Administración y Comunicaciones MCP" userId="6e1c2796-b399-4b97-baca-0d887e5a0dc8" providerId="ADAL" clId="{15298BC1-B3CA-4C60-9324-42821328E71B}" dt="2025-05-21T16:32:15.302" v="418" actId="478"/>
          <ac:spMkLst>
            <pc:docMk/>
            <pc:sldMk cId="4072014152" sldId="289"/>
            <ac:spMk id="7" creationId="{CEA75D39-5BBA-DD4A-4537-30A2A8BA825A}"/>
          </ac:spMkLst>
        </pc:spChg>
        <pc:grpChg chg="add">
          <ac:chgData name="Administración y Comunicaciones MCP" userId="6e1c2796-b399-4b97-baca-0d887e5a0dc8" providerId="ADAL" clId="{15298BC1-B3CA-4C60-9324-42821328E71B}" dt="2025-05-21T16:34:16.772" v="422" actId="26606"/>
          <ac:grpSpMkLst>
            <pc:docMk/>
            <pc:sldMk cId="4072014152" sldId="289"/>
            <ac:grpSpMk id="10" creationId="{FB7FB62D-DD5B-C587-F53F-679128D41B8A}"/>
          </ac:grpSpMkLst>
        </pc:grpChg>
        <pc:picChg chg="add mod">
          <ac:chgData name="Administración y Comunicaciones MCP" userId="6e1c2796-b399-4b97-baca-0d887e5a0dc8" providerId="ADAL" clId="{15298BC1-B3CA-4C60-9324-42821328E71B}" dt="2025-05-21T16:34:16.772" v="422" actId="26606"/>
          <ac:picMkLst>
            <pc:docMk/>
            <pc:sldMk cId="4072014152" sldId="289"/>
            <ac:picMk id="4" creationId="{8BF25B15-E195-2F19-67A0-6EC7B90BF9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SV">
                <a:highlight>
                  <a:srgbClr val="000080"/>
                </a:highlight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highlight>
                  <a:srgbClr val="000080"/>
                </a:highlight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472130" y="8878005"/>
            <a:ext cx="408436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b="1" dirty="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22 de mayo de 2025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209031" y="540641"/>
            <a:ext cx="4045178" cy="1383788"/>
          </a:xfrm>
          <a:custGeom>
            <a:avLst/>
            <a:gdLst/>
            <a:ahLst/>
            <a:cxnLst/>
            <a:rect l="l" t="t" r="r" b="b"/>
            <a:pathLst>
              <a:path w="4045178" h="1383788">
                <a:moveTo>
                  <a:pt x="0" y="0"/>
                </a:moveTo>
                <a:lnTo>
                  <a:pt x="4045179" y="0"/>
                </a:lnTo>
                <a:lnTo>
                  <a:pt x="4045179" y="1383788"/>
                </a:lnTo>
                <a:lnTo>
                  <a:pt x="0" y="1383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12"/>
          <p:cNvSpPr txBox="1"/>
          <p:nvPr/>
        </p:nvSpPr>
        <p:spPr>
          <a:xfrm>
            <a:off x="2217237" y="2295856"/>
            <a:ext cx="14143861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0"/>
              </a:lnSpc>
            </a:pPr>
            <a:r>
              <a:rPr lang="es-MX" sz="7300" b="1" dirty="0">
                <a:solidFill>
                  <a:srgbClr val="F9B31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Resumen consolidado del Proceso de Elección de Representantes ante el MCP-ES</a:t>
            </a:r>
            <a:endParaRPr lang="en-US" sz="7300" b="1" dirty="0">
              <a:solidFill>
                <a:srgbClr val="F9B314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62200" y="7991144"/>
            <a:ext cx="9288593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spc="963" dirty="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PRESENTADO</a:t>
            </a:r>
          </a:p>
          <a:p>
            <a:pPr algn="l">
              <a:lnSpc>
                <a:spcPts val="3920"/>
              </a:lnSpc>
            </a:pPr>
            <a:r>
              <a:rPr lang="en-US" sz="2800" b="1" spc="963" dirty="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Lcda. Marta Alicia de Magaña</a:t>
            </a:r>
          </a:p>
          <a:p>
            <a:pPr algn="l">
              <a:lnSpc>
                <a:spcPts val="3920"/>
              </a:lnSpc>
            </a:pPr>
            <a:r>
              <a:rPr lang="en-US" sz="2800" b="1" spc="963" dirty="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Directora Ejecutiva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69329" y="981075"/>
            <a:ext cx="3489971" cy="45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b="1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Plenaria ME02-2025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A33A5-34E0-6729-5AB6-B4CECB47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B275AE7-4607-C704-FEB7-F42CDB6A5050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9131D4A-5FD0-16B6-439F-DDF8E39DB1DD}"/>
              </a:ext>
            </a:extLst>
          </p:cNvPr>
          <p:cNvSpPr txBox="1"/>
          <p:nvPr/>
        </p:nvSpPr>
        <p:spPr>
          <a:xfrm>
            <a:off x="3276600" y="1817258"/>
            <a:ext cx="13582256" cy="1008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s-MX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Subsector Organizaciones Basadas en la Fe (OBF)</a:t>
            </a:r>
            <a:endParaRPr lang="en-US" sz="4200" b="1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0BF6B5-1DA9-E9C0-6E7C-7F6713371E7F}"/>
              </a:ext>
            </a:extLst>
          </p:cNvPr>
          <p:cNvSpPr txBox="1"/>
          <p:nvPr/>
        </p:nvSpPr>
        <p:spPr>
          <a:xfrm>
            <a:off x="828872" y="2992211"/>
            <a:ext cx="16630256" cy="760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SV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SV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Fecha de elección: 22 de abril de 2025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Organizaciones postulantes: Asociación Cristiana El Renuevo, Iglesia León de Judá, Tabernáculo de Gracia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Resultados: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Propietaria: Asociación Cristiana El Renuevo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Suplente: Iglesia León de Judá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Participación: 13 organizaciones presentes.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Método: Voto secreto, mayoría simple.</a:t>
            </a:r>
          </a:p>
          <a:p>
            <a:pPr lvl="0" algn="just">
              <a:lnSpc>
                <a:spcPct val="115000"/>
              </a:lnSpc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Acuerdos: </a:t>
            </a:r>
            <a:r>
              <a:rPr lang="es-MX" sz="3099" dirty="0">
                <a:solidFill>
                  <a:srgbClr val="2D262A"/>
                </a:solidFill>
                <a:latin typeface="Montserrat"/>
              </a:rPr>
              <a:t>Coordinación interna por medios digitales, decisiones consensuadas, reuniones bianuales y promoción del monitoreo estratégico.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SV" sz="3099" dirty="0">
              <a:solidFill>
                <a:srgbClr val="2D262A"/>
              </a:solidFill>
              <a:latin typeface="Montserrat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SV" sz="3099" dirty="0">
                <a:solidFill>
                  <a:srgbClr val="2D262A"/>
                </a:solidFill>
                <a:latin typeface="Montserra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100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07E93-8ABB-B19D-2E0F-FF91E7088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C87F412D-75DA-BE0E-B5F3-A5CBA3B7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>
            <a:fillRect/>
          </a:stretch>
        </p:blipFill>
        <p:spPr>
          <a:xfrm>
            <a:off x="20" y="10"/>
            <a:ext cx="18287978" cy="82295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29603"/>
            <a:ext cx="18288000" cy="2057397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1E1C73F-7212-CEA4-F888-592888BCFFCD}"/>
              </a:ext>
            </a:extLst>
          </p:cNvPr>
          <p:cNvSpPr txBox="1"/>
          <p:nvPr/>
        </p:nvSpPr>
        <p:spPr>
          <a:xfrm>
            <a:off x="884334" y="8619106"/>
            <a:ext cx="10523248" cy="127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latin typeface="+mj-lt"/>
                <a:ea typeface="+mj-ea"/>
                <a:cs typeface="+mj-cs"/>
                <a:sym typeface="Montserrat Ultra-Bold"/>
              </a:rPr>
              <a:t>Subsector Organizaciones Basadas en la Fe (OBF)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AE0489B-99FC-9FB1-D0F0-C6987BF64140}"/>
              </a:ext>
            </a:extLst>
          </p:cNvPr>
          <p:cNvSpPr/>
          <p:nvPr/>
        </p:nvSpPr>
        <p:spPr>
          <a:xfrm>
            <a:off x="27039" y="-13519"/>
            <a:ext cx="2411361" cy="966019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411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2286000" y="1832461"/>
            <a:ext cx="153924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Subsector Privado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5B5C48-94BE-4623-7EA1-5C526A744D50}"/>
              </a:ext>
            </a:extLst>
          </p:cNvPr>
          <p:cNvSpPr txBox="1"/>
          <p:nvPr/>
        </p:nvSpPr>
        <p:spPr>
          <a:xfrm>
            <a:off x="609600" y="2601768"/>
            <a:ext cx="18287999" cy="766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Fecha de elección: 29 de abril de 2025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Organizaciones postulantes: CONSTRUHARD S.A. de C.V., IBC S.A. de C.V.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Resultados: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Propietaria: CONSTRUHARD (Ricardo Engelhard)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Suplente: IBC (Yanira de Rodríguez)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Participación: 19 personas asistentes de empresas y consultoras.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Método: Voto secreto, mayoría de votos.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Acuerdos: </a:t>
            </a:r>
            <a:r>
              <a:rPr lang="es-MX" sz="3099" dirty="0">
                <a:solidFill>
                  <a:srgbClr val="2D262A"/>
                </a:solidFill>
                <a:latin typeface="Montserrat"/>
              </a:rPr>
              <a:t>Fortalecer comunicación sectorial, rendición de cuentas, y participación activa en proyectos del Fondo Mundial.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E321A-6E14-20C6-829F-2A98AB76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640469A2-C737-2CE7-29B7-3026C4F5A16F}"/>
              </a:ext>
            </a:extLst>
          </p:cNvPr>
          <p:cNvSpPr txBox="1"/>
          <p:nvPr/>
        </p:nvSpPr>
        <p:spPr>
          <a:xfrm>
            <a:off x="2286000" y="7372282"/>
            <a:ext cx="13716000" cy="1180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  <a:sym typeface="Montserrat Ultra-Bold"/>
              </a:rPr>
              <a:t>Subsector Privado</a:t>
            </a:r>
          </a:p>
        </p:txBody>
      </p:sp>
      <p:pic>
        <p:nvPicPr>
          <p:cNvPr id="4" name="Imagen 3" descr="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8BF25B15-E195-2F19-67A0-6EC7B90BF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2"/>
          <a:stretch>
            <a:fillRect/>
          </a:stretch>
        </p:blipFill>
        <p:spPr>
          <a:xfrm>
            <a:off x="20" y="10"/>
            <a:ext cx="18287980" cy="69085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658" y="6788722"/>
            <a:ext cx="18310799" cy="185045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32938392-EAB2-63CA-EB1E-55A50C6FB835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201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C46A-5575-7A1B-B07A-8DC226F89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C3EBBF-78FE-DD44-0720-04EDF04F463A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FDF2C40-92BD-5AB4-5887-FF2AF54D7984}"/>
              </a:ext>
            </a:extLst>
          </p:cNvPr>
          <p:cNvSpPr txBox="1"/>
          <p:nvPr/>
        </p:nvSpPr>
        <p:spPr>
          <a:xfrm>
            <a:off x="26963" y="2219770"/>
            <a:ext cx="16908017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4200" b="1" dirty="0" err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Próximas</a:t>
            </a:r>
            <a:r>
              <a:rPr lang="en-US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4200" b="1" dirty="0" err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actividades</a:t>
            </a:r>
            <a:r>
              <a:rPr lang="en-US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4200" b="1" dirty="0" err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comunes</a:t>
            </a:r>
            <a:endParaRPr lang="en-US" sz="4200" b="1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2EE264-4BFA-7109-EFFE-20BF441FF91B}"/>
              </a:ext>
            </a:extLst>
          </p:cNvPr>
          <p:cNvSpPr txBox="1"/>
          <p:nvPr/>
        </p:nvSpPr>
        <p:spPr>
          <a:xfrm>
            <a:off x="0" y="4457700"/>
            <a:ext cx="18287999" cy="320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Primera reunión de nuevos representantes: 3 de julio de 2025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Jornadas de inducción: 27 y 28 de agosto de 2025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640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7963C-CDBC-B06D-675A-4FE38E973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603A3B-A7F9-76AC-7018-EABD7AE41481}"/>
              </a:ext>
            </a:extLst>
          </p:cNvPr>
          <p:cNvSpPr/>
          <p:nvPr/>
        </p:nvSpPr>
        <p:spPr>
          <a:xfrm>
            <a:off x="15223875" y="8772632"/>
            <a:ext cx="177766" cy="266816"/>
          </a:xfrm>
          <a:custGeom>
            <a:avLst/>
            <a:gdLst/>
            <a:ahLst/>
            <a:cxnLst/>
            <a:rect l="l" t="t" r="r" b="b"/>
            <a:pathLst>
              <a:path w="177766" h="266816">
                <a:moveTo>
                  <a:pt x="0" y="0"/>
                </a:moveTo>
                <a:lnTo>
                  <a:pt x="177766" y="0"/>
                </a:lnTo>
                <a:lnTo>
                  <a:pt x="177766" y="266816"/>
                </a:lnTo>
                <a:lnTo>
                  <a:pt x="0" y="266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CE3884-68E0-2423-5897-348DA4DB9E2C}"/>
              </a:ext>
            </a:extLst>
          </p:cNvPr>
          <p:cNvSpPr/>
          <p:nvPr/>
        </p:nvSpPr>
        <p:spPr>
          <a:xfrm>
            <a:off x="3159317" y="2275478"/>
            <a:ext cx="11969366" cy="5736044"/>
          </a:xfrm>
          <a:custGeom>
            <a:avLst/>
            <a:gdLst/>
            <a:ahLst/>
            <a:cxnLst/>
            <a:rect l="l" t="t" r="r" b="b"/>
            <a:pathLst>
              <a:path w="11969366" h="5736044">
                <a:moveTo>
                  <a:pt x="0" y="0"/>
                </a:moveTo>
                <a:lnTo>
                  <a:pt x="11969366" y="0"/>
                </a:lnTo>
                <a:lnTo>
                  <a:pt x="11969366" y="5736044"/>
                </a:lnTo>
                <a:lnTo>
                  <a:pt x="0" y="5736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5C21D1E-22BC-B0CF-115B-2185463E5529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071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92066" y="3385551"/>
            <a:ext cx="16903867" cy="301916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 dirty="0"/>
          </a:p>
          <a:p>
            <a:pPr algn="just">
              <a:lnSpc>
                <a:spcPts val="3359"/>
              </a:lnSpc>
            </a:pPr>
            <a:r>
              <a:rPr lang="es-MX" sz="2400" noProof="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proceso ha estado liderado por el comité de selección  quien a la fecha ha llevado a cabo 5 sesiones de trabajo con el objetivo de </a:t>
            </a:r>
            <a:r>
              <a:rPr lang="es-SV" sz="240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s-SV" sz="2400" noProof="0" dirty="0" err="1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compañar</a:t>
            </a:r>
            <a:r>
              <a:rPr lang="es-SV" sz="2400" noProof="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los subsectores de sociedad civil en el proceso de elección de nuevos representantes; así como, </a:t>
            </a:r>
            <a:r>
              <a:rPr lang="es-SV" sz="240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</a:t>
            </a:r>
            <a:r>
              <a:rPr lang="es-SV" sz="2400" noProof="0" dirty="0" err="1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erificar</a:t>
            </a:r>
            <a:r>
              <a:rPr lang="es-SV" sz="2400" noProof="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cumplimiento de los requisitos de elegibilidad y documentación requerida</a:t>
            </a:r>
            <a:r>
              <a:rPr lang="es-SV" sz="240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f</a:t>
            </a:r>
            <a:r>
              <a:rPr lang="es-SV" sz="2400" noProof="0" dirty="0" err="1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acilitar</a:t>
            </a:r>
            <a:r>
              <a:rPr lang="es-SV" sz="2400" noProof="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reuniones de votación y asegurar que el proceso se lleve a cabo conforme a las normas establecidas</a:t>
            </a:r>
            <a:r>
              <a:rPr lang="es-SV" sz="240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s</a:t>
            </a:r>
            <a:r>
              <a:rPr lang="es-SV" sz="2400" noProof="0" dirty="0" err="1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upervisar</a:t>
            </a:r>
            <a:r>
              <a:rPr lang="es-SV" sz="2400" noProof="0" dirty="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ejecución del cronograma de selección.</a:t>
            </a:r>
          </a:p>
          <a:p>
            <a:pPr algn="l">
              <a:lnSpc>
                <a:spcPts val="3359"/>
              </a:lnSpc>
            </a:pPr>
            <a:endParaRPr lang="en-US" sz="2400" b="1" dirty="0">
              <a:solidFill>
                <a:srgbClr val="2D262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46017" y="336806"/>
            <a:ext cx="4045178" cy="1383788"/>
          </a:xfrm>
          <a:custGeom>
            <a:avLst/>
            <a:gdLst/>
            <a:ahLst/>
            <a:cxnLst/>
            <a:rect l="l" t="t" r="r" b="b"/>
            <a:pathLst>
              <a:path w="4045178" h="1383788">
                <a:moveTo>
                  <a:pt x="0" y="0"/>
                </a:moveTo>
                <a:lnTo>
                  <a:pt x="4045178" y="0"/>
                </a:lnTo>
                <a:lnTo>
                  <a:pt x="4045178" y="1383788"/>
                </a:lnTo>
                <a:lnTo>
                  <a:pt x="0" y="1383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DE3F73-7C27-F484-928A-DE7079E72A1F}"/>
              </a:ext>
            </a:extLst>
          </p:cNvPr>
          <p:cNvSpPr txBox="1"/>
          <p:nvPr/>
        </p:nvSpPr>
        <p:spPr>
          <a:xfrm>
            <a:off x="838200" y="6972300"/>
            <a:ext cx="16535400" cy="1447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4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Subsectores: PVS, HSH-Trans, OBF, Privado</a:t>
            </a:r>
            <a:br>
              <a:rPr lang="pt-PT" sz="4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t-PT" sz="4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Período 2025–2028</a:t>
            </a:r>
            <a:endParaRPr lang="es-SV" sz="4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017" y="2400300"/>
            <a:ext cx="17941983" cy="100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s-SV" sz="4200" b="1" noProof="0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1. Aspectos comunes a todos los subsectores</a:t>
            </a:r>
          </a:p>
          <a:p>
            <a:pPr algn="l">
              <a:lnSpc>
                <a:spcPts val="3947"/>
              </a:lnSpc>
            </a:pPr>
            <a:endParaRPr lang="es-SV" sz="4200" b="1" noProof="0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2066" y="3221355"/>
            <a:ext cx="16903867" cy="539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endParaRPr dirty="0"/>
          </a:p>
          <a:p>
            <a:pPr marL="457200" indent="-457200" algn="l">
              <a:lnSpc>
                <a:spcPts val="4339"/>
              </a:lnSpc>
              <a:buFontTx/>
              <a:buChar char="-"/>
            </a:pPr>
            <a:r>
              <a:rPr lang="es-MX" sz="3099" noProof="0" dirty="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Marco normativo: Todos los procesos se desarrollaron conforme al Reglamento Interno del MCP-ES, garantizando participación democrática, transparencia y representatividad.</a:t>
            </a:r>
          </a:p>
          <a:p>
            <a:pPr marL="457200" indent="-457200" algn="l">
              <a:lnSpc>
                <a:spcPts val="4339"/>
              </a:lnSpc>
              <a:buFontTx/>
              <a:buChar char="-"/>
            </a:pPr>
            <a:endParaRPr lang="es-MX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l">
              <a:lnSpc>
                <a:spcPts val="4339"/>
              </a:lnSpc>
              <a:buFontTx/>
              <a:buChar char="-"/>
            </a:pPr>
            <a:r>
              <a:rPr lang="es-MX" sz="3099" noProof="0" dirty="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Convocatoria: Realizada por los actuales representantes y la Dirección Ejecutiva del MCP-ES mediante correo electrónico, WhatsApp y llamadas directas.</a:t>
            </a:r>
          </a:p>
          <a:p>
            <a:pPr marL="457200" indent="-457200" algn="l">
              <a:lnSpc>
                <a:spcPts val="4339"/>
              </a:lnSpc>
              <a:buFontTx/>
              <a:buChar char="-"/>
            </a:pPr>
            <a:endParaRPr lang="es-MX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339"/>
              </a:lnSpc>
            </a:pPr>
            <a:endParaRPr lang="es-SV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59"/>
              </a:lnSpc>
            </a:pPr>
            <a:endParaRPr lang="en-US" sz="3099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46017" y="336806"/>
            <a:ext cx="4045178" cy="1383788"/>
          </a:xfrm>
          <a:custGeom>
            <a:avLst/>
            <a:gdLst/>
            <a:ahLst/>
            <a:cxnLst/>
            <a:rect l="l" t="t" r="r" b="b"/>
            <a:pathLst>
              <a:path w="4045178" h="1383788">
                <a:moveTo>
                  <a:pt x="0" y="0"/>
                </a:moveTo>
                <a:lnTo>
                  <a:pt x="4045178" y="0"/>
                </a:lnTo>
                <a:lnTo>
                  <a:pt x="4045178" y="1383788"/>
                </a:lnTo>
                <a:lnTo>
                  <a:pt x="0" y="1383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3414-B05D-7C28-0572-36F25525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81D2309-6930-9EFE-D56C-5C3CD6C220F4}"/>
              </a:ext>
            </a:extLst>
          </p:cNvPr>
          <p:cNvSpPr txBox="1"/>
          <p:nvPr/>
        </p:nvSpPr>
        <p:spPr>
          <a:xfrm>
            <a:off x="346017" y="2400300"/>
            <a:ext cx="17941983" cy="100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s-SV" sz="4200" b="1" noProof="0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1. Aspectos comunes a todos los subsectores</a:t>
            </a:r>
          </a:p>
          <a:p>
            <a:pPr algn="l">
              <a:lnSpc>
                <a:spcPts val="3947"/>
              </a:lnSpc>
            </a:pPr>
            <a:endParaRPr lang="es-SV" sz="4200" b="1" noProof="0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99005EF-2F3A-9566-CC19-6F603D62F8FB}"/>
              </a:ext>
            </a:extLst>
          </p:cNvPr>
          <p:cNvSpPr txBox="1"/>
          <p:nvPr/>
        </p:nvSpPr>
        <p:spPr>
          <a:xfrm>
            <a:off x="692066" y="3221355"/>
            <a:ext cx="16903867" cy="705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endParaRPr lang="es-MX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l">
              <a:lnSpc>
                <a:spcPts val="4339"/>
              </a:lnSpc>
              <a:buFont typeface="Arial" panose="020B0604020202020204" pitchFamily="34" charset="0"/>
              <a:buChar char="•"/>
            </a:pPr>
            <a:r>
              <a:rPr lang="es-MX" sz="3099" noProof="0" dirty="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Metodología de elección: En la mayoría de los casos se utilizó voto secreto entre las organizaciones participantes; en el caso del subsector HSH-Trans, hubo candidatura única con designación directa.</a:t>
            </a:r>
          </a:p>
          <a:p>
            <a:pPr marL="457200" indent="-457200" algn="l">
              <a:lnSpc>
                <a:spcPts val="4339"/>
              </a:lnSpc>
              <a:buFont typeface="Arial" panose="020B0604020202020204" pitchFamily="34" charset="0"/>
              <a:buChar char="•"/>
            </a:pPr>
            <a:endParaRPr lang="es-MX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l">
              <a:lnSpc>
                <a:spcPts val="4339"/>
              </a:lnSpc>
              <a:buFont typeface="Arial" panose="020B0604020202020204" pitchFamily="34" charset="0"/>
              <a:buChar char="•"/>
            </a:pPr>
            <a:r>
              <a:rPr lang="es-MX" sz="3099" noProof="0" dirty="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Requisitos: Presentación de carta de expresión de interés, hoja de vida, y respaldo organizacional.</a:t>
            </a:r>
          </a:p>
          <a:p>
            <a:pPr marL="457200" indent="-457200" algn="l">
              <a:lnSpc>
                <a:spcPts val="4339"/>
              </a:lnSpc>
              <a:buFont typeface="Arial" panose="020B0604020202020204" pitchFamily="34" charset="0"/>
              <a:buChar char="•"/>
            </a:pPr>
            <a:endParaRPr lang="es-MX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l">
              <a:lnSpc>
                <a:spcPts val="4339"/>
              </a:lnSpc>
              <a:buFont typeface="Arial" panose="020B0604020202020204" pitchFamily="34" charset="0"/>
              <a:buChar char="•"/>
            </a:pPr>
            <a:r>
              <a:rPr lang="es-MX" sz="3099" noProof="0" dirty="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- Responsabilidades acordadas: Participación activa, rendición de cuentas al subsector, reuniones internas bianuales, uso de medios digitales del MCP-ES para comunicarse y divulgar acciones.</a:t>
            </a:r>
          </a:p>
          <a:p>
            <a:pPr algn="l">
              <a:lnSpc>
                <a:spcPts val="4339"/>
              </a:lnSpc>
            </a:pPr>
            <a:endParaRPr lang="es-SV" sz="3099" noProof="0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59"/>
              </a:lnSpc>
            </a:pPr>
            <a:endParaRPr lang="en-US" sz="3099" dirty="0">
              <a:solidFill>
                <a:srgbClr val="2D26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44D7A9-3CB9-8A74-D217-6E3180F5E07E}"/>
              </a:ext>
            </a:extLst>
          </p:cNvPr>
          <p:cNvSpPr/>
          <p:nvPr/>
        </p:nvSpPr>
        <p:spPr>
          <a:xfrm>
            <a:off x="346017" y="336806"/>
            <a:ext cx="4045178" cy="1383788"/>
          </a:xfrm>
          <a:custGeom>
            <a:avLst/>
            <a:gdLst/>
            <a:ahLst/>
            <a:cxnLst/>
            <a:rect l="l" t="t" r="r" b="b"/>
            <a:pathLst>
              <a:path w="4045178" h="1383788">
                <a:moveTo>
                  <a:pt x="0" y="0"/>
                </a:moveTo>
                <a:lnTo>
                  <a:pt x="4045178" y="0"/>
                </a:lnTo>
                <a:lnTo>
                  <a:pt x="4045178" y="1383788"/>
                </a:lnTo>
                <a:lnTo>
                  <a:pt x="0" y="1383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94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346017" y="1805980"/>
            <a:ext cx="18113039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s-MX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Subsector Personas con VIH (PVS)</a:t>
            </a:r>
            <a:endParaRPr lang="en-US" sz="4200" b="1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876519-4B25-F5BE-A9B1-87B6E7C4636B}"/>
              </a:ext>
            </a:extLst>
          </p:cNvPr>
          <p:cNvSpPr txBox="1"/>
          <p:nvPr/>
        </p:nvSpPr>
        <p:spPr>
          <a:xfrm>
            <a:off x="745673" y="2476500"/>
            <a:ext cx="17713383" cy="8312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Fecha de elección: 20 de mayo de 2025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Lugar: Hotel Mirador Plaza, San Salvador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Participación: 16 organizaciones con derecho a voto; observadores de MINSAL, ONUSIDA, MINEDUCYT y PASMO.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- Organizaciones postulantes: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REDSAL+ (Doris de Alvarado)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REDCA+ (Javier Enrique Palacios)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Colectivo de Personas con VIH (Maura Penado)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Asociación Vida Nueva (José Reynaldo Martínez)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SV" sz="3099" dirty="0">
              <a:solidFill>
                <a:srgbClr val="2D262A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B8FDF-64BD-B8D8-9E34-42E03F1A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0BE89E-78A4-4842-3B13-61C9FC6BCDA5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3C6F66-BE83-B6C0-6466-92E99108A901}"/>
              </a:ext>
            </a:extLst>
          </p:cNvPr>
          <p:cNvSpPr txBox="1"/>
          <p:nvPr/>
        </p:nvSpPr>
        <p:spPr>
          <a:xfrm>
            <a:off x="346017" y="1805980"/>
            <a:ext cx="18113039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s-MX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Subsector Personas con VIH (PVS)</a:t>
            </a:r>
            <a:endParaRPr lang="en-US" sz="4200" b="1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6187F1-D92A-7EE2-9D75-41FFF811AD93}"/>
              </a:ext>
            </a:extLst>
          </p:cNvPr>
          <p:cNvSpPr txBox="1"/>
          <p:nvPr/>
        </p:nvSpPr>
        <p:spPr>
          <a:xfrm>
            <a:off x="745673" y="3218682"/>
            <a:ext cx="17713383" cy="5056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- Resultados: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Propietaria: REDSAL+ con 11 votos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Suplente: REDCA+ con 9 votos (segunda ronda)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dirty="0">
                <a:solidFill>
                  <a:srgbClr val="2D262A"/>
                </a:solidFill>
                <a:latin typeface="Montserrat"/>
              </a:rPr>
              <a:t>  - En caso de renuncia: Asociación Vida Nueva asumirá como suplente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MX" sz="3099" dirty="0">
              <a:solidFill>
                <a:srgbClr val="2D262A"/>
              </a:solidFill>
              <a:latin typeface="Montserra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099" b="1" dirty="0">
                <a:solidFill>
                  <a:srgbClr val="2D262A"/>
                </a:solidFill>
                <a:latin typeface="Montserrat"/>
              </a:rPr>
              <a:t>- Acuerdos</a:t>
            </a:r>
            <a:r>
              <a:rPr lang="es-MX" sz="3099" dirty="0">
                <a:solidFill>
                  <a:srgbClr val="2D262A"/>
                </a:solidFill>
                <a:latin typeface="Montserrat"/>
              </a:rPr>
              <a:t>: Comunicación continua, participación sectorial, rendición de cuentas, dos reuniones al año.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SV" sz="3099" dirty="0">
              <a:solidFill>
                <a:srgbClr val="2D262A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571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F282E-2CB6-01C1-4DC9-2FBB066BA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104FF437-1F15-9A7A-9923-88DC099F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-17206" y="14791"/>
            <a:ext cx="18287980" cy="10286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21C8164-4D4D-FD7B-1892-FF7176177FBA}"/>
              </a:ext>
            </a:extLst>
          </p:cNvPr>
          <p:cNvSpPr txBox="1"/>
          <p:nvPr/>
        </p:nvSpPr>
        <p:spPr>
          <a:xfrm>
            <a:off x="785812" y="7975860"/>
            <a:ext cx="16816388" cy="11172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Montserrat Ultra-Bold"/>
              </a:rPr>
              <a:t>Subsector Personas con VIH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2">
            <a:extLst>
              <a:ext uri="{FF2B5EF4-FFF2-40B4-BE49-F238E27FC236}">
                <a16:creationId xmlns:a16="http://schemas.microsoft.com/office/drawing/2014/main" id="{74FB03B2-3FDA-B24E-8A24-01F3EBD055B2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73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3200400" y="1616972"/>
            <a:ext cx="13582256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s-MX" sz="4200" b="1" dirty="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Subsector HSH-Trans</a:t>
            </a:r>
            <a:endParaRPr lang="en-US" sz="4200" b="1" dirty="0">
              <a:solidFill>
                <a:srgbClr val="1211C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02072-8F4B-9BBB-6DA6-BB5894C3B805}"/>
              </a:ext>
            </a:extLst>
          </p:cNvPr>
          <p:cNvSpPr txBox="1"/>
          <p:nvPr/>
        </p:nvSpPr>
        <p:spPr>
          <a:xfrm>
            <a:off x="533400" y="2242834"/>
            <a:ext cx="17544656" cy="5801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SV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SV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rgbClr val="2D262A"/>
                </a:solidFill>
                <a:latin typeface="Montserrat"/>
              </a:rPr>
              <a:t>Fecha de elección: 13 de mayo de 2025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rgbClr val="2D262A"/>
                </a:solidFill>
                <a:latin typeface="Montserrat"/>
              </a:rPr>
              <a:t>Organización electa: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rgbClr val="2D262A"/>
                </a:solidFill>
                <a:latin typeface="Montserrat"/>
              </a:rPr>
              <a:t> Propietaria: Colectivo Alejandría (Karla Guevara)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rgbClr val="2D262A"/>
                </a:solidFill>
                <a:latin typeface="Montserrat"/>
              </a:rPr>
              <a:t>Candidatura única: Solo se recibió una postulación válida, por lo que se prescindió de votación.</a:t>
            </a:r>
          </a:p>
          <a:p>
            <a:pPr lvl="0" algn="just">
              <a:lnSpc>
                <a:spcPct val="115000"/>
              </a:lnSpc>
            </a:pPr>
            <a:endParaRPr lang="es-MX" sz="3200" dirty="0">
              <a:solidFill>
                <a:srgbClr val="2D262A"/>
              </a:solidFill>
              <a:latin typeface="Montserrat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3200" b="1" dirty="0">
                <a:solidFill>
                  <a:srgbClr val="2D262A"/>
                </a:solidFill>
                <a:latin typeface="Montserrat"/>
              </a:rPr>
              <a:t>Acuerdo adicional: </a:t>
            </a:r>
            <a:r>
              <a:rPr lang="es-MX" sz="3200" dirty="0">
                <a:solidFill>
                  <a:srgbClr val="2D262A"/>
                </a:solidFill>
                <a:latin typeface="Montserrat"/>
              </a:rPr>
              <a:t>El subsector elegirá próximamente a su representante suplente, documentando el proceso mediante acta y lista de participantes.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SV" sz="3099" dirty="0">
              <a:solidFill>
                <a:srgbClr val="2D262A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3596F-CCE3-C4D7-06AE-4369BC8F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21021"/>
            <a:ext cx="18288000" cy="4165977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2673FD-78CA-A297-1DD6-AD49510DCE93}"/>
              </a:ext>
            </a:extLst>
          </p:cNvPr>
          <p:cNvSpPr txBox="1"/>
          <p:nvPr/>
        </p:nvSpPr>
        <p:spPr>
          <a:xfrm>
            <a:off x="1882590" y="7919266"/>
            <a:ext cx="14522823" cy="1109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Montserrat Ultra-Bold"/>
              </a:rPr>
              <a:t>Subsector HSH-Trans</a:t>
            </a:r>
          </a:p>
        </p:txBody>
      </p:sp>
      <p:pic>
        <p:nvPicPr>
          <p:cNvPr id="5" name="Imagen 4" descr="Una persona sentada en una silla junto a una ventana&#10;&#10;El contenido generado por IA puede ser incorrecto.">
            <a:extLst>
              <a:ext uri="{FF2B5EF4-FFF2-40B4-BE49-F238E27FC236}">
                <a16:creationId xmlns:a16="http://schemas.microsoft.com/office/drawing/2014/main" id="{EB867913-889B-AB33-D68F-4E0AAA7B8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 b="1"/>
          <a:stretch>
            <a:fillRect/>
          </a:stretch>
        </p:blipFill>
        <p:spPr>
          <a:xfrm>
            <a:off x="20" y="10"/>
            <a:ext cx="18287978" cy="8829789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64BD1185-D9CE-99D6-1BC0-88931AA1CE4B}"/>
              </a:ext>
            </a:extLst>
          </p:cNvPr>
          <p:cNvSpPr/>
          <p:nvPr/>
        </p:nvSpPr>
        <p:spPr>
          <a:xfrm>
            <a:off x="346017" y="336806"/>
            <a:ext cx="3271369" cy="1119081"/>
          </a:xfrm>
          <a:custGeom>
            <a:avLst/>
            <a:gdLst/>
            <a:ahLst/>
            <a:cxnLst/>
            <a:rect l="l" t="t" r="r" b="b"/>
            <a:pathLst>
              <a:path w="3271369" h="1119081">
                <a:moveTo>
                  <a:pt x="0" y="0"/>
                </a:moveTo>
                <a:lnTo>
                  <a:pt x="3271369" y="0"/>
                </a:lnTo>
                <a:lnTo>
                  <a:pt x="3271369" y="1119081"/>
                </a:lnTo>
                <a:lnTo>
                  <a:pt x="0" y="111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610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694</Words>
  <Application>Microsoft Office PowerPoint</Application>
  <PresentationFormat>Personalizado</PresentationFormat>
  <Paragraphs>81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Montserrat Ultra-Bold</vt:lpstr>
      <vt:lpstr>Symbol</vt:lpstr>
      <vt:lpstr>Arial</vt:lpstr>
      <vt:lpstr>Times New Roman</vt:lpstr>
      <vt:lpstr>Montserrat Medium</vt:lpstr>
      <vt:lpstr>Montserrat</vt:lpstr>
      <vt:lpstr>Calibri</vt:lpstr>
      <vt:lpstr>Aptos</vt:lpstr>
      <vt:lpstr>Cambria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Project Proposal - Presentation</dc:title>
  <dc:creator>María Eugenia Ochoa Valencia</dc:creator>
  <cp:lastModifiedBy>Administración y Comunicaciones MCP</cp:lastModifiedBy>
  <cp:revision>6</cp:revision>
  <dcterms:created xsi:type="dcterms:W3CDTF">2006-08-16T00:00:00Z</dcterms:created>
  <dcterms:modified xsi:type="dcterms:W3CDTF">2025-05-21T16:34:25Z</dcterms:modified>
  <dc:identifier>DAGiMqATvxo</dc:identifier>
</cp:coreProperties>
</file>