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5" r:id="rId6"/>
    <p:sldId id="266" r:id="rId7"/>
    <p:sldId id="259" r:id="rId8"/>
    <p:sldId id="263" r:id="rId9"/>
    <p:sldId id="267" r:id="rId10"/>
    <p:sldId id="264" r:id="rId11"/>
  </p:sldIdLst>
  <p:sldSz cx="18288000" cy="10287000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Noto Serif Display Semi-Bold Italics" panose="020B0604020202020204"/>
      <p:regular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Bold" panose="020B0806030504020204" charset="0"/>
      <p:regular r:id="rId22"/>
    </p:embeddedFont>
    <p:embeddedFont>
      <p:font typeface="Public Sans" panose="020B0604020202020204" charset="0"/>
      <p:regular r:id="rId23"/>
    </p:embeddedFont>
    <p:embeddedFont>
      <p:font typeface="Public Sans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6E15F7-014E-4562-9322-D02C6C4959B5}" v="11" dt="2025-05-21T15:37:08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576E15F7-014E-4562-9322-D02C6C4959B5}"/>
    <pc:docChg chg="undo custSel addSld delSld modSld sldOrd">
      <pc:chgData name="Administración y Comunicaciones MCP" userId="6e1c2796-b399-4b97-baca-0d887e5a0dc8" providerId="ADAL" clId="{576E15F7-014E-4562-9322-D02C6C4959B5}" dt="2025-05-21T15:52:37.246" v="418" actId="20577"/>
      <pc:docMkLst>
        <pc:docMk/>
      </pc:docMkLst>
      <pc:sldChg chg="modSp mod">
        <pc:chgData name="Administración y Comunicaciones MCP" userId="6e1c2796-b399-4b97-baca-0d887e5a0dc8" providerId="ADAL" clId="{576E15F7-014E-4562-9322-D02C6C4959B5}" dt="2025-05-21T15:48:55.116" v="328" actId="1076"/>
        <pc:sldMkLst>
          <pc:docMk/>
          <pc:sldMk cId="0" sldId="256"/>
        </pc:sldMkLst>
        <pc:spChg chg="mod">
          <ac:chgData name="Administración y Comunicaciones MCP" userId="6e1c2796-b399-4b97-baca-0d887e5a0dc8" providerId="ADAL" clId="{576E15F7-014E-4562-9322-D02C6C4959B5}" dt="2025-05-21T15:48:09.280" v="285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Administración y Comunicaciones MCP" userId="6e1c2796-b399-4b97-baca-0d887e5a0dc8" providerId="ADAL" clId="{576E15F7-014E-4562-9322-D02C6C4959B5}" dt="2025-05-21T15:10:34.765" v="13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Administración y Comunicaciones MCP" userId="6e1c2796-b399-4b97-baca-0d887e5a0dc8" providerId="ADAL" clId="{576E15F7-014E-4562-9322-D02C6C4959B5}" dt="2025-05-21T15:48:55.116" v="328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Administración y Comunicaciones MCP" userId="6e1c2796-b399-4b97-baca-0d887e5a0dc8" providerId="ADAL" clId="{576E15F7-014E-4562-9322-D02C6C4959B5}" dt="2025-05-21T15:38:39.382" v="275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Administración y Comunicaciones MCP" userId="6e1c2796-b399-4b97-baca-0d887e5a0dc8" providerId="ADAL" clId="{576E15F7-014E-4562-9322-D02C6C4959B5}" dt="2025-05-21T15:48:51.891" v="327" actId="1076"/>
          <ac:spMkLst>
            <pc:docMk/>
            <pc:sldMk cId="0" sldId="256"/>
            <ac:spMk id="7" creationId="{00000000-0000-0000-0000-000000000000}"/>
          </ac:spMkLst>
        </pc:spChg>
      </pc:sldChg>
      <pc:sldChg chg="addSp delSp modSp mod">
        <pc:chgData name="Administración y Comunicaciones MCP" userId="6e1c2796-b399-4b97-baca-0d887e5a0dc8" providerId="ADAL" clId="{576E15F7-014E-4562-9322-D02C6C4959B5}" dt="2025-05-21T15:13:21.557" v="44" actId="20577"/>
        <pc:sldMkLst>
          <pc:docMk/>
          <pc:sldMk cId="0" sldId="257"/>
        </pc:sldMkLst>
        <pc:spChg chg="mod">
          <ac:chgData name="Administración y Comunicaciones MCP" userId="6e1c2796-b399-4b97-baca-0d887e5a0dc8" providerId="ADAL" clId="{576E15F7-014E-4562-9322-D02C6C4959B5}" dt="2025-05-21T15:13:21.557" v="44" actId="20577"/>
          <ac:spMkLst>
            <pc:docMk/>
            <pc:sldMk cId="0" sldId="257"/>
            <ac:spMk id="5" creationId="{00000000-0000-0000-0000-000000000000}"/>
          </ac:spMkLst>
        </pc:spChg>
        <pc:spChg chg="add del">
          <ac:chgData name="Administración y Comunicaciones MCP" userId="6e1c2796-b399-4b97-baca-0d887e5a0dc8" providerId="ADAL" clId="{576E15F7-014E-4562-9322-D02C6C4959B5}" dt="2025-05-21T15:11:43.292" v="19" actId="22"/>
          <ac:spMkLst>
            <pc:docMk/>
            <pc:sldMk cId="0" sldId="257"/>
            <ac:spMk id="7" creationId="{BDE14382-65C6-A5BC-3E1D-48360E264783}"/>
          </ac:spMkLst>
        </pc:spChg>
        <pc:spChg chg="add mod">
          <ac:chgData name="Administración y Comunicaciones MCP" userId="6e1c2796-b399-4b97-baca-0d887e5a0dc8" providerId="ADAL" clId="{576E15F7-014E-4562-9322-D02C6C4959B5}" dt="2025-05-21T15:12:59.683" v="39" actId="122"/>
          <ac:spMkLst>
            <pc:docMk/>
            <pc:sldMk cId="0" sldId="257"/>
            <ac:spMk id="8" creationId="{6AD1E8A0-6BCA-91B2-FF1B-931B67BB6E51}"/>
          </ac:spMkLst>
        </pc:spChg>
        <pc:grpChg chg="del">
          <ac:chgData name="Administración y Comunicaciones MCP" userId="6e1c2796-b399-4b97-baca-0d887e5a0dc8" providerId="ADAL" clId="{576E15F7-014E-4562-9322-D02C6C4959B5}" dt="2025-05-21T15:11:17.106" v="14" actId="478"/>
          <ac:grpSpMkLst>
            <pc:docMk/>
            <pc:sldMk cId="0" sldId="257"/>
            <ac:grpSpMk id="3" creationId="{00000000-0000-0000-0000-000000000000}"/>
          </ac:grpSpMkLst>
        </pc:grpChg>
      </pc:sldChg>
      <pc:sldChg chg="addSp delSp modSp mod">
        <pc:chgData name="Administración y Comunicaciones MCP" userId="6e1c2796-b399-4b97-baca-0d887e5a0dc8" providerId="ADAL" clId="{576E15F7-014E-4562-9322-D02C6C4959B5}" dt="2025-05-21T15:50:48.595" v="398" actId="20577"/>
        <pc:sldMkLst>
          <pc:docMk/>
          <pc:sldMk cId="0" sldId="258"/>
        </pc:sldMkLst>
        <pc:spChg chg="mod">
          <ac:chgData name="Administración y Comunicaciones MCP" userId="6e1c2796-b399-4b97-baca-0d887e5a0dc8" providerId="ADAL" clId="{576E15F7-014E-4562-9322-D02C6C4959B5}" dt="2025-05-21T15:50:20.893" v="375" actId="20577"/>
          <ac:spMkLst>
            <pc:docMk/>
            <pc:sldMk cId="0" sldId="258"/>
            <ac:spMk id="8" creationId="{00000000-0000-0000-0000-000000000000}"/>
          </ac:spMkLst>
        </pc:spChg>
        <pc:spChg chg="del">
          <ac:chgData name="Administración y Comunicaciones MCP" userId="6e1c2796-b399-4b97-baca-0d887e5a0dc8" providerId="ADAL" clId="{576E15F7-014E-4562-9322-D02C6C4959B5}" dt="2025-05-21T15:13:52.753" v="56" actId="478"/>
          <ac:spMkLst>
            <pc:docMk/>
            <pc:sldMk cId="0" sldId="258"/>
            <ac:spMk id="9" creationId="{00000000-0000-0000-0000-000000000000}"/>
          </ac:spMkLst>
        </pc:spChg>
        <pc:spChg chg="mod">
          <ac:chgData name="Administración y Comunicaciones MCP" userId="6e1c2796-b399-4b97-baca-0d887e5a0dc8" providerId="ADAL" clId="{576E15F7-014E-4562-9322-D02C6C4959B5}" dt="2025-05-21T15:14:55.202" v="59" actId="6549"/>
          <ac:spMkLst>
            <pc:docMk/>
            <pc:sldMk cId="0" sldId="258"/>
            <ac:spMk id="10" creationId="{00000000-0000-0000-0000-000000000000}"/>
          </ac:spMkLst>
        </pc:spChg>
        <pc:spChg chg="add del">
          <ac:chgData name="Administración y Comunicaciones MCP" userId="6e1c2796-b399-4b97-baca-0d887e5a0dc8" providerId="ADAL" clId="{576E15F7-014E-4562-9322-D02C6C4959B5}" dt="2025-05-21T15:13:32.814" v="47" actId="22"/>
          <ac:spMkLst>
            <pc:docMk/>
            <pc:sldMk cId="0" sldId="258"/>
            <ac:spMk id="12" creationId="{1C9AD62E-0FAE-AD72-58BE-14E7C3A9F8F0}"/>
          </ac:spMkLst>
        </pc:spChg>
        <pc:grpChg chg="del">
          <ac:chgData name="Administración y Comunicaciones MCP" userId="6e1c2796-b399-4b97-baca-0d887e5a0dc8" providerId="ADAL" clId="{576E15F7-014E-4562-9322-D02C6C4959B5}" dt="2025-05-21T15:13:54.826" v="57" actId="478"/>
          <ac:grpSpMkLst>
            <pc:docMk/>
            <pc:sldMk cId="0" sldId="258"/>
            <ac:grpSpMk id="3" creationId="{00000000-0000-0000-0000-000000000000}"/>
          </ac:grpSpMkLst>
        </pc:grpChg>
        <pc:graphicFrameChg chg="add mod modGraphic">
          <ac:chgData name="Administración y Comunicaciones MCP" userId="6e1c2796-b399-4b97-baca-0d887e5a0dc8" providerId="ADAL" clId="{576E15F7-014E-4562-9322-D02C6C4959B5}" dt="2025-05-21T15:50:48.595" v="398" actId="20577"/>
          <ac:graphicFrameMkLst>
            <pc:docMk/>
            <pc:sldMk cId="0" sldId="258"/>
            <ac:graphicFrameMk id="13" creationId="{7E8B75EF-3FE5-1C12-1F15-3A2B58C09670}"/>
          </ac:graphicFrameMkLst>
        </pc:graphicFrameChg>
      </pc:sldChg>
      <pc:sldChg chg="addSp delSp modSp mod">
        <pc:chgData name="Administración y Comunicaciones MCP" userId="6e1c2796-b399-4b97-baca-0d887e5a0dc8" providerId="ADAL" clId="{576E15F7-014E-4562-9322-D02C6C4959B5}" dt="2025-05-21T15:51:40.529" v="416" actId="20577"/>
        <pc:sldMkLst>
          <pc:docMk/>
          <pc:sldMk cId="0" sldId="259"/>
        </pc:sldMkLst>
        <pc:spChg chg="mod">
          <ac:chgData name="Administración y Comunicaciones MCP" userId="6e1c2796-b399-4b97-baca-0d887e5a0dc8" providerId="ADAL" clId="{576E15F7-014E-4562-9322-D02C6C4959B5}" dt="2025-05-21T15:27:57.136" v="110" actId="1076"/>
          <ac:spMkLst>
            <pc:docMk/>
            <pc:sldMk cId="0" sldId="259"/>
            <ac:spMk id="3" creationId="{00000000-0000-0000-0000-000000000000}"/>
          </ac:spMkLst>
        </pc:spChg>
        <pc:spChg chg="mod">
          <ac:chgData name="Administración y Comunicaciones MCP" userId="6e1c2796-b399-4b97-baca-0d887e5a0dc8" providerId="ADAL" clId="{576E15F7-014E-4562-9322-D02C6C4959B5}" dt="2025-05-21T15:16:57.511" v="70" actId="20577"/>
          <ac:spMkLst>
            <pc:docMk/>
            <pc:sldMk cId="0" sldId="259"/>
            <ac:spMk id="4" creationId="{00000000-0000-0000-0000-000000000000}"/>
          </ac:spMkLst>
        </pc:spChg>
        <pc:spChg chg="mod">
          <ac:chgData name="Administración y Comunicaciones MCP" userId="6e1c2796-b399-4b97-baca-0d887e5a0dc8" providerId="ADAL" clId="{576E15F7-014E-4562-9322-D02C6C4959B5}" dt="2025-05-21T15:51:40.529" v="416" actId="20577"/>
          <ac:spMkLst>
            <pc:docMk/>
            <pc:sldMk cId="0" sldId="259"/>
            <ac:spMk id="5" creationId="{00000000-0000-0000-0000-000000000000}"/>
          </ac:spMkLst>
        </pc:spChg>
        <pc:spChg chg="del">
          <ac:chgData name="Administración y Comunicaciones MCP" userId="6e1c2796-b399-4b97-baca-0d887e5a0dc8" providerId="ADAL" clId="{576E15F7-014E-4562-9322-D02C6C4959B5}" dt="2025-05-21T15:22:35.149" v="80" actId="478"/>
          <ac:spMkLst>
            <pc:docMk/>
            <pc:sldMk cId="0" sldId="259"/>
            <ac:spMk id="6" creationId="{00000000-0000-0000-0000-000000000000}"/>
          </ac:spMkLst>
        </pc:spChg>
        <pc:spChg chg="mod">
          <ac:chgData name="Administración y Comunicaciones MCP" userId="6e1c2796-b399-4b97-baca-0d887e5a0dc8" providerId="ADAL" clId="{576E15F7-014E-4562-9322-D02C6C4959B5}" dt="2025-05-21T15:27:59.633" v="111" actId="1076"/>
          <ac:spMkLst>
            <pc:docMk/>
            <pc:sldMk cId="0" sldId="259"/>
            <ac:spMk id="7" creationId="{00000000-0000-0000-0000-000000000000}"/>
          </ac:spMkLst>
        </pc:spChg>
        <pc:spChg chg="add mod">
          <ac:chgData name="Administración y Comunicaciones MCP" userId="6e1c2796-b399-4b97-baca-0d887e5a0dc8" providerId="ADAL" clId="{576E15F7-014E-4562-9322-D02C6C4959B5}" dt="2025-05-21T15:28:50.545" v="112" actId="1076"/>
          <ac:spMkLst>
            <pc:docMk/>
            <pc:sldMk cId="0" sldId="259"/>
            <ac:spMk id="8" creationId="{A782566F-1808-FB12-D402-68A1D90A20D9}"/>
          </ac:spMkLst>
        </pc:spChg>
        <pc:spChg chg="add mod">
          <ac:chgData name="Administración y Comunicaciones MCP" userId="6e1c2796-b399-4b97-baca-0d887e5a0dc8" providerId="ADAL" clId="{576E15F7-014E-4562-9322-D02C6C4959B5}" dt="2025-05-21T15:27:29.346" v="103" actId="1076"/>
          <ac:spMkLst>
            <pc:docMk/>
            <pc:sldMk cId="0" sldId="259"/>
            <ac:spMk id="9" creationId="{33A63F57-BB1F-E3A4-F861-EAF3A4172574}"/>
          </ac:spMkLst>
        </pc:spChg>
        <pc:spChg chg="add mod">
          <ac:chgData name="Administración y Comunicaciones MCP" userId="6e1c2796-b399-4b97-baca-0d887e5a0dc8" providerId="ADAL" clId="{576E15F7-014E-4562-9322-D02C6C4959B5}" dt="2025-05-21T15:26:12.803" v="95" actId="1076"/>
          <ac:spMkLst>
            <pc:docMk/>
            <pc:sldMk cId="0" sldId="259"/>
            <ac:spMk id="10" creationId="{B94E67F2-4B24-949D-CA00-1F04DC2C8093}"/>
          </ac:spMkLst>
        </pc:spChg>
        <pc:spChg chg="add mod">
          <ac:chgData name="Administración y Comunicaciones MCP" userId="6e1c2796-b399-4b97-baca-0d887e5a0dc8" providerId="ADAL" clId="{576E15F7-014E-4562-9322-D02C6C4959B5}" dt="2025-05-21T15:27:41.483" v="106" actId="1076"/>
          <ac:spMkLst>
            <pc:docMk/>
            <pc:sldMk cId="0" sldId="259"/>
            <ac:spMk id="11" creationId="{6DD2F75B-6824-E2D8-04EE-BACFBA696134}"/>
          </ac:spMkLst>
        </pc:spChg>
        <pc:spChg chg="add mod">
          <ac:chgData name="Administración y Comunicaciones MCP" userId="6e1c2796-b399-4b97-baca-0d887e5a0dc8" providerId="ADAL" clId="{576E15F7-014E-4562-9322-D02C6C4959B5}" dt="2025-05-21T15:27:54.342" v="109" actId="1076"/>
          <ac:spMkLst>
            <pc:docMk/>
            <pc:sldMk cId="0" sldId="259"/>
            <ac:spMk id="12" creationId="{1D561B00-1897-773C-0AAA-3B2545DC91A0}"/>
          </ac:spMkLst>
        </pc:spChg>
      </pc:sldChg>
      <pc:sldChg chg="modSp mod ord">
        <pc:chgData name="Administración y Comunicaciones MCP" userId="6e1c2796-b399-4b97-baca-0d887e5a0dc8" providerId="ADAL" clId="{576E15F7-014E-4562-9322-D02C6C4959B5}" dt="2025-05-21T15:31:54.547" v="150" actId="20577"/>
        <pc:sldMkLst>
          <pc:docMk/>
          <pc:sldMk cId="0" sldId="260"/>
        </pc:sldMkLst>
        <pc:spChg chg="mod">
          <ac:chgData name="Administración y Comunicaciones MCP" userId="6e1c2796-b399-4b97-baca-0d887e5a0dc8" providerId="ADAL" clId="{576E15F7-014E-4562-9322-D02C6C4959B5}" dt="2025-05-21T15:31:54.547" v="150" actId="20577"/>
          <ac:spMkLst>
            <pc:docMk/>
            <pc:sldMk cId="0" sldId="260"/>
            <ac:spMk id="5" creationId="{00000000-0000-0000-0000-000000000000}"/>
          </ac:spMkLst>
        </pc:spChg>
      </pc:sldChg>
      <pc:sldChg chg="delSp modSp del mod ord">
        <pc:chgData name="Administración y Comunicaciones MCP" userId="6e1c2796-b399-4b97-baca-0d887e5a0dc8" providerId="ADAL" clId="{576E15F7-014E-4562-9322-D02C6C4959B5}" dt="2025-05-21T15:34:09.495" v="174" actId="2696"/>
        <pc:sldMkLst>
          <pc:docMk/>
          <pc:sldMk cId="0" sldId="261"/>
        </pc:sldMkLst>
        <pc:spChg chg="del">
          <ac:chgData name="Administración y Comunicaciones MCP" userId="6e1c2796-b399-4b97-baca-0d887e5a0dc8" providerId="ADAL" clId="{576E15F7-014E-4562-9322-D02C6C4959B5}" dt="2025-05-21T15:31:06.395" v="125" actId="478"/>
          <ac:spMkLst>
            <pc:docMk/>
            <pc:sldMk cId="0" sldId="261"/>
            <ac:spMk id="8" creationId="{00000000-0000-0000-0000-000000000000}"/>
          </ac:spMkLst>
        </pc:spChg>
        <pc:spChg chg="del mod">
          <ac:chgData name="Administración y Comunicaciones MCP" userId="6e1c2796-b399-4b97-baca-0d887e5a0dc8" providerId="ADAL" clId="{576E15F7-014E-4562-9322-D02C6C4959B5}" dt="2025-05-21T15:31:04.164" v="124" actId="478"/>
          <ac:spMkLst>
            <pc:docMk/>
            <pc:sldMk cId="0" sldId="261"/>
            <ac:spMk id="9" creationId="{00000000-0000-0000-0000-000000000000}"/>
          </ac:spMkLst>
        </pc:spChg>
      </pc:sldChg>
      <pc:sldChg chg="delSp modSp del mod ord">
        <pc:chgData name="Administración y Comunicaciones MCP" userId="6e1c2796-b399-4b97-baca-0d887e5a0dc8" providerId="ADAL" clId="{576E15F7-014E-4562-9322-D02C6C4959B5}" dt="2025-05-21T15:34:15.372" v="175" actId="2696"/>
        <pc:sldMkLst>
          <pc:docMk/>
          <pc:sldMk cId="0" sldId="262"/>
        </pc:sldMkLst>
        <pc:spChg chg="del">
          <ac:chgData name="Administración y Comunicaciones MCP" userId="6e1c2796-b399-4b97-baca-0d887e5a0dc8" providerId="ADAL" clId="{576E15F7-014E-4562-9322-D02C6C4959B5}" dt="2025-05-21T15:31:17.157" v="128" actId="478"/>
          <ac:spMkLst>
            <pc:docMk/>
            <pc:sldMk cId="0" sldId="262"/>
            <ac:spMk id="3" creationId="{00000000-0000-0000-0000-000000000000}"/>
          </ac:spMkLst>
        </pc:spChg>
        <pc:spChg chg="del mod">
          <ac:chgData name="Administración y Comunicaciones MCP" userId="6e1c2796-b399-4b97-baca-0d887e5a0dc8" providerId="ADAL" clId="{576E15F7-014E-4562-9322-D02C6C4959B5}" dt="2025-05-21T15:30:59.068" v="122"/>
          <ac:spMkLst>
            <pc:docMk/>
            <pc:sldMk cId="0" sldId="262"/>
            <ac:spMk id="4" creationId="{00000000-0000-0000-0000-000000000000}"/>
          </ac:spMkLst>
        </pc:spChg>
        <pc:spChg chg="mod">
          <ac:chgData name="Administración y Comunicaciones MCP" userId="6e1c2796-b399-4b97-baca-0d887e5a0dc8" providerId="ADAL" clId="{576E15F7-014E-4562-9322-D02C6C4959B5}" dt="2025-05-21T15:31:19.990" v="129" actId="1076"/>
          <ac:spMkLst>
            <pc:docMk/>
            <pc:sldMk cId="0" sldId="262"/>
            <ac:spMk id="5" creationId="{00000000-0000-0000-0000-000000000000}"/>
          </ac:spMkLst>
        </pc:spChg>
      </pc:sldChg>
      <pc:sldChg chg="delSp modSp mod">
        <pc:chgData name="Administración y Comunicaciones MCP" userId="6e1c2796-b399-4b97-baca-0d887e5a0dc8" providerId="ADAL" clId="{576E15F7-014E-4562-9322-D02C6C4959B5}" dt="2025-05-21T15:52:37.246" v="418" actId="20577"/>
        <pc:sldMkLst>
          <pc:docMk/>
          <pc:sldMk cId="0" sldId="263"/>
        </pc:sldMkLst>
        <pc:spChg chg="del">
          <ac:chgData name="Administración y Comunicaciones MCP" userId="6e1c2796-b399-4b97-baca-0d887e5a0dc8" providerId="ADAL" clId="{576E15F7-014E-4562-9322-D02C6C4959B5}" dt="2025-05-21T15:35:30.887" v="211" actId="478"/>
          <ac:spMkLst>
            <pc:docMk/>
            <pc:sldMk cId="0" sldId="263"/>
            <ac:spMk id="3" creationId="{00000000-0000-0000-0000-000000000000}"/>
          </ac:spMkLst>
        </pc:spChg>
        <pc:spChg chg="mod">
          <ac:chgData name="Administración y Comunicaciones MCP" userId="6e1c2796-b399-4b97-baca-0d887e5a0dc8" providerId="ADAL" clId="{576E15F7-014E-4562-9322-D02C6C4959B5}" dt="2025-05-21T15:35:07.398" v="209" actId="20577"/>
          <ac:spMkLst>
            <pc:docMk/>
            <pc:sldMk cId="0" sldId="263"/>
            <ac:spMk id="4" creationId="{00000000-0000-0000-0000-000000000000}"/>
          </ac:spMkLst>
        </pc:spChg>
        <pc:spChg chg="mod">
          <ac:chgData name="Administración y Comunicaciones MCP" userId="6e1c2796-b399-4b97-baca-0d887e5a0dc8" providerId="ADAL" clId="{576E15F7-014E-4562-9322-D02C6C4959B5}" dt="2025-05-21T15:52:37.246" v="418" actId="20577"/>
          <ac:spMkLst>
            <pc:docMk/>
            <pc:sldMk cId="0" sldId="263"/>
            <ac:spMk id="5" creationId="{00000000-0000-0000-0000-000000000000}"/>
          </ac:spMkLst>
        </pc:spChg>
      </pc:sldChg>
      <pc:sldChg chg="addSp delSp modSp add mod ord">
        <pc:chgData name="Administración y Comunicaciones MCP" userId="6e1c2796-b399-4b97-baca-0d887e5a0dc8" providerId="ADAL" clId="{576E15F7-014E-4562-9322-D02C6C4959B5}" dt="2025-05-21T15:33:44.075" v="173" actId="1440"/>
        <pc:sldMkLst>
          <pc:docMk/>
          <pc:sldMk cId="1122602517" sldId="265"/>
        </pc:sldMkLst>
        <pc:spChg chg="mod">
          <ac:chgData name="Administración y Comunicaciones MCP" userId="6e1c2796-b399-4b97-baca-0d887e5a0dc8" providerId="ADAL" clId="{576E15F7-014E-4562-9322-D02C6C4959B5}" dt="2025-05-21T15:32:15.874" v="154" actId="20577"/>
          <ac:spMkLst>
            <pc:docMk/>
            <pc:sldMk cId="1122602517" sldId="265"/>
            <ac:spMk id="5" creationId="{9C64C2DF-7403-F24F-206B-3AE304DA4F3C}"/>
          </ac:spMkLst>
        </pc:spChg>
        <pc:grpChg chg="del mod">
          <ac:chgData name="Administración y Comunicaciones MCP" userId="6e1c2796-b399-4b97-baca-0d887e5a0dc8" providerId="ADAL" clId="{576E15F7-014E-4562-9322-D02C6C4959B5}" dt="2025-05-21T15:32:53.995" v="161" actId="478"/>
          <ac:grpSpMkLst>
            <pc:docMk/>
            <pc:sldMk cId="1122602517" sldId="265"/>
            <ac:grpSpMk id="3" creationId="{113845B6-A2F0-BB9E-BF22-5584E3A13BED}"/>
          </ac:grpSpMkLst>
        </pc:grpChg>
        <pc:picChg chg="add del mod">
          <ac:chgData name="Administración y Comunicaciones MCP" userId="6e1c2796-b399-4b97-baca-0d887e5a0dc8" providerId="ADAL" clId="{576E15F7-014E-4562-9322-D02C6C4959B5}" dt="2025-05-21T15:32:52.942" v="160" actId="478"/>
          <ac:picMkLst>
            <pc:docMk/>
            <pc:sldMk cId="1122602517" sldId="265"/>
            <ac:picMk id="7" creationId="{0DF2F1E5-A039-6691-0895-5CD3E766A9D4}"/>
          </ac:picMkLst>
        </pc:picChg>
        <pc:picChg chg="add mod">
          <ac:chgData name="Administración y Comunicaciones MCP" userId="6e1c2796-b399-4b97-baca-0d887e5a0dc8" providerId="ADAL" clId="{576E15F7-014E-4562-9322-D02C6C4959B5}" dt="2025-05-21T15:33:44.075" v="173" actId="1440"/>
          <ac:picMkLst>
            <pc:docMk/>
            <pc:sldMk cId="1122602517" sldId="265"/>
            <ac:picMk id="9" creationId="{63C0FBBF-D53A-1C97-A0BB-4E51FD01AA66}"/>
          </ac:picMkLst>
        </pc:picChg>
      </pc:sldChg>
      <pc:sldChg chg="addSp modSp add mod">
        <pc:chgData name="Administración y Comunicaciones MCP" userId="6e1c2796-b399-4b97-baca-0d887e5a0dc8" providerId="ADAL" clId="{576E15F7-014E-4562-9322-D02C6C4959B5}" dt="2025-05-21T15:34:47.567" v="183" actId="1076"/>
        <pc:sldMkLst>
          <pc:docMk/>
          <pc:sldMk cId="3701978289" sldId="266"/>
        </pc:sldMkLst>
        <pc:spChg chg="mod">
          <ac:chgData name="Administración y Comunicaciones MCP" userId="6e1c2796-b399-4b97-baca-0d887e5a0dc8" providerId="ADAL" clId="{576E15F7-014E-4562-9322-D02C6C4959B5}" dt="2025-05-21T15:34:47.567" v="183" actId="1076"/>
          <ac:spMkLst>
            <pc:docMk/>
            <pc:sldMk cId="3701978289" sldId="266"/>
            <ac:spMk id="5" creationId="{FD89F684-DFEC-AE36-EA5A-579A91834FEC}"/>
          </ac:spMkLst>
        </pc:spChg>
        <pc:picChg chg="add mod">
          <ac:chgData name="Administración y Comunicaciones MCP" userId="6e1c2796-b399-4b97-baca-0d887e5a0dc8" providerId="ADAL" clId="{576E15F7-014E-4562-9322-D02C6C4959B5}" dt="2025-05-21T15:34:44.330" v="182" actId="1076"/>
          <ac:picMkLst>
            <pc:docMk/>
            <pc:sldMk cId="3701978289" sldId="266"/>
            <ac:picMk id="4" creationId="{D65EA7D2-EE3C-E34E-475A-F492A4B781BE}"/>
          </ac:picMkLst>
        </pc:picChg>
      </pc:sldChg>
      <pc:sldChg chg="modSp add mod">
        <pc:chgData name="Administración y Comunicaciones MCP" userId="6e1c2796-b399-4b97-baca-0d887e5a0dc8" providerId="ADAL" clId="{576E15F7-014E-4562-9322-D02C6C4959B5}" dt="2025-05-21T15:37:53.311" v="272" actId="20577"/>
        <pc:sldMkLst>
          <pc:docMk/>
          <pc:sldMk cId="2979332782" sldId="267"/>
        </pc:sldMkLst>
        <pc:spChg chg="mod">
          <ac:chgData name="Administración y Comunicaciones MCP" userId="6e1c2796-b399-4b97-baca-0d887e5a0dc8" providerId="ADAL" clId="{576E15F7-014E-4562-9322-D02C6C4959B5}" dt="2025-05-21T15:37:13.552" v="251" actId="20577"/>
          <ac:spMkLst>
            <pc:docMk/>
            <pc:sldMk cId="2979332782" sldId="267"/>
            <ac:spMk id="4" creationId="{4AD396FE-63FC-E46F-1644-99F4CF196474}"/>
          </ac:spMkLst>
        </pc:spChg>
        <pc:spChg chg="mod">
          <ac:chgData name="Administración y Comunicaciones MCP" userId="6e1c2796-b399-4b97-baca-0d887e5a0dc8" providerId="ADAL" clId="{576E15F7-014E-4562-9322-D02C6C4959B5}" dt="2025-05-21T15:37:53.311" v="272" actId="20577"/>
          <ac:spMkLst>
            <pc:docMk/>
            <pc:sldMk cId="2979332782" sldId="267"/>
            <ac:spMk id="5" creationId="{12E31E84-7F68-E6B7-605F-4C6DD78AFE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AC320-08D4-4101-BD8D-E7762F920C94}" type="datetimeFigureOut">
              <a:rPr lang="es-SV" smtClean="0"/>
              <a:t>21/5/2025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DBE9F-5A25-4DEA-8140-747993A0949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5378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DBE9F-5A25-4DEA-8140-747993A09493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9334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748" y="481143"/>
            <a:ext cx="5891770" cy="2015476"/>
          </a:xfrm>
          <a:custGeom>
            <a:avLst/>
            <a:gdLst/>
            <a:ahLst/>
            <a:cxnLst/>
            <a:rect l="l" t="t" r="r" b="b"/>
            <a:pathLst>
              <a:path w="5891770" h="2015476">
                <a:moveTo>
                  <a:pt x="0" y="0"/>
                </a:moveTo>
                <a:lnTo>
                  <a:pt x="5891770" y="0"/>
                </a:lnTo>
                <a:lnTo>
                  <a:pt x="5891770" y="2015477"/>
                </a:lnTo>
                <a:lnTo>
                  <a:pt x="0" y="2015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TextBox 3"/>
          <p:cNvSpPr txBox="1"/>
          <p:nvPr/>
        </p:nvSpPr>
        <p:spPr>
          <a:xfrm>
            <a:off x="2438400" y="3488650"/>
            <a:ext cx="13919249" cy="3372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1"/>
              </a:lnSpc>
            </a:pPr>
            <a:r>
              <a:rPr lang="es-MX" sz="6000" b="1" i="1" spc="-401" noProof="0" dirty="0">
                <a:solidFill>
                  <a:srgbClr val="333333"/>
                </a:solidFill>
                <a:latin typeface="Noto Serif Display Semi-Bold Italics"/>
                <a:ea typeface="Noto Serif Display Semi-Bold Italics"/>
                <a:cs typeface="Noto Serif Display Semi-Bold Italics"/>
                <a:sym typeface="Noto Serif Display Semi-Bold Italics"/>
              </a:rPr>
              <a:t>Informe  de Visitas de Campo durante el Primer semestre 2025</a:t>
            </a:r>
          </a:p>
          <a:p>
            <a:pPr algn="ctr">
              <a:lnSpc>
                <a:spcPts val="9021"/>
              </a:lnSpc>
            </a:pPr>
            <a:r>
              <a:rPr lang="es-MX" sz="6000" b="1" i="1" spc="-401" noProof="0" dirty="0">
                <a:solidFill>
                  <a:srgbClr val="333333"/>
                </a:solidFill>
                <a:latin typeface="Noto Serif Display Semi-Bold Italics"/>
                <a:ea typeface="Noto Serif Display Semi-Bold Italics"/>
                <a:cs typeface="Noto Serif Display Semi-Bold Italics"/>
                <a:sym typeface="Noto Serif Display Semi-Bold Italics"/>
              </a:rPr>
              <a:t> </a:t>
            </a:r>
            <a:endParaRPr lang="en-US" sz="8201" b="1" i="1" spc="-401" dirty="0">
              <a:solidFill>
                <a:srgbClr val="333333"/>
              </a:solidFill>
              <a:latin typeface="Noto Serif Display Semi-Bold Italics"/>
              <a:ea typeface="Noto Serif Display Semi-Bold Italics"/>
              <a:cs typeface="Noto Serif Display Semi-Bold Italics"/>
              <a:sym typeface="Noto Serif Display Semi-Bold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420600" y="9557509"/>
            <a:ext cx="5036818" cy="41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333333"/>
                </a:solidFill>
                <a:latin typeface="Public Sans"/>
                <a:ea typeface="Public Sans"/>
                <a:cs typeface="Public Sans"/>
                <a:sym typeface="Public Sans"/>
              </a:rPr>
              <a:t>22 de mayo de 2025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07377" y="7684549"/>
            <a:ext cx="7812260" cy="1569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 dirty="0">
                <a:solidFill>
                  <a:srgbClr val="33333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Lcda. Susan Padilla</a:t>
            </a:r>
          </a:p>
          <a:p>
            <a:pPr algn="ctr">
              <a:lnSpc>
                <a:spcPts val="4199"/>
              </a:lnSpc>
            </a:pPr>
            <a:r>
              <a:rPr lang="en-US" sz="2999" b="1" dirty="0">
                <a:solidFill>
                  <a:srgbClr val="33333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Coordinadora del Comité de Monitoreo </a:t>
            </a:r>
            <a:r>
              <a:rPr lang="en-US" sz="2999" b="1" dirty="0" err="1">
                <a:solidFill>
                  <a:srgbClr val="33333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Estratégico</a:t>
            </a:r>
            <a:r>
              <a:rPr lang="en-US" sz="2999" b="1" dirty="0">
                <a:solidFill>
                  <a:srgbClr val="33333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077434" y="170288"/>
            <a:ext cx="5036818" cy="62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1" dirty="0" err="1">
                <a:solidFill>
                  <a:srgbClr val="33333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Plenaria</a:t>
            </a:r>
            <a:r>
              <a:rPr lang="en-US" sz="3799" b="1" dirty="0">
                <a:solidFill>
                  <a:srgbClr val="33333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ME03-2025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05400" y="7061198"/>
            <a:ext cx="5036818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 err="1">
                <a:solidFill>
                  <a:srgbClr val="333333"/>
                </a:solidFill>
                <a:latin typeface="Public Sans"/>
                <a:ea typeface="Public Sans"/>
                <a:cs typeface="Public Sans"/>
                <a:sym typeface="Public Sans"/>
              </a:rPr>
              <a:t>Presentado</a:t>
            </a:r>
            <a:r>
              <a:rPr lang="en-US" sz="2499" dirty="0">
                <a:solidFill>
                  <a:srgbClr val="333333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1487206" cy="10287000"/>
          </a:xfrm>
          <a:custGeom>
            <a:avLst/>
            <a:gdLst/>
            <a:ahLst/>
            <a:cxnLst/>
            <a:rect l="l" t="t" r="r" b="b"/>
            <a:pathLst>
              <a:path w="21487206" h="10287000">
                <a:moveTo>
                  <a:pt x="0" y="0"/>
                </a:moveTo>
                <a:lnTo>
                  <a:pt x="21487206" y="0"/>
                </a:lnTo>
                <a:lnTo>
                  <a:pt x="2148720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73748" y="295165"/>
            <a:ext cx="4288632" cy="1467069"/>
          </a:xfrm>
          <a:custGeom>
            <a:avLst/>
            <a:gdLst/>
            <a:ahLst/>
            <a:cxnLst/>
            <a:rect l="l" t="t" r="r" b="b"/>
            <a:pathLst>
              <a:path w="4288632" h="1467069">
                <a:moveTo>
                  <a:pt x="0" y="0"/>
                </a:moveTo>
                <a:lnTo>
                  <a:pt x="4288631" y="0"/>
                </a:lnTo>
                <a:lnTo>
                  <a:pt x="4288631" y="1467070"/>
                </a:lnTo>
                <a:lnTo>
                  <a:pt x="0" y="14670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748" y="329221"/>
            <a:ext cx="4089525" cy="1398958"/>
          </a:xfrm>
          <a:custGeom>
            <a:avLst/>
            <a:gdLst/>
            <a:ahLst/>
            <a:cxnLst/>
            <a:rect l="l" t="t" r="r" b="b"/>
            <a:pathLst>
              <a:path w="4089525" h="1398958">
                <a:moveTo>
                  <a:pt x="0" y="0"/>
                </a:moveTo>
                <a:lnTo>
                  <a:pt x="4089525" y="0"/>
                </a:lnTo>
                <a:lnTo>
                  <a:pt x="4089525" y="1398958"/>
                </a:lnTo>
                <a:lnTo>
                  <a:pt x="0" y="1398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2667000" y="1409700"/>
            <a:ext cx="13706674" cy="1144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</a:t>
            </a:r>
            <a:r>
              <a:rPr lang="en-US" sz="6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Introducción</a:t>
            </a:r>
            <a:endParaRPr lang="en-US" sz="67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D1E8A0-6BCA-91B2-FF1B-931B67BB6E51}"/>
              </a:ext>
            </a:extLst>
          </p:cNvPr>
          <p:cNvSpPr txBox="1"/>
          <p:nvPr/>
        </p:nvSpPr>
        <p:spPr>
          <a:xfrm>
            <a:off x="2362200" y="3467100"/>
            <a:ext cx="13487400" cy="31700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Este resumen integrado presenta los principales hallazgos, logros, desafíos y recomendaciones derivados de las tres visitas de campo realizadas por el Comité de Monitoreo Estratégico del MCP-ES en el marco de la subvención del Fondo Mundial 2025-2027, en los componentes de VIH y Tuberculosis.</a:t>
            </a:r>
            <a:endParaRPr lang="es-SV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748" y="329221"/>
            <a:ext cx="4089525" cy="1398958"/>
          </a:xfrm>
          <a:custGeom>
            <a:avLst/>
            <a:gdLst/>
            <a:ahLst/>
            <a:cxnLst/>
            <a:rect l="l" t="t" r="r" b="b"/>
            <a:pathLst>
              <a:path w="4089525" h="1398958">
                <a:moveTo>
                  <a:pt x="0" y="0"/>
                </a:moveTo>
                <a:lnTo>
                  <a:pt x="4089525" y="0"/>
                </a:lnTo>
                <a:lnTo>
                  <a:pt x="4089525" y="1398958"/>
                </a:lnTo>
                <a:lnTo>
                  <a:pt x="0" y="1398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TextBox 8"/>
          <p:cNvSpPr txBox="1"/>
          <p:nvPr/>
        </p:nvSpPr>
        <p:spPr>
          <a:xfrm>
            <a:off x="3810000" y="1120626"/>
            <a:ext cx="13706674" cy="2331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s-MX" sz="6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Resumen General de las Visitas, primer semestre 2025</a:t>
            </a:r>
            <a:endParaRPr lang="en-US" sz="67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3748" y="3451970"/>
            <a:ext cx="11764343" cy="967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1"/>
              </a:lnSpc>
            </a:pPr>
            <a:endParaRPr lang="en-US" sz="277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891"/>
              </a:lnSpc>
            </a:pPr>
            <a:endParaRPr lang="en-US" sz="277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7E8B75EF-3FE5-1C12-1F15-3A2B58C09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104734"/>
              </p:ext>
            </p:extLst>
          </p:nvPr>
        </p:nvGraphicFramePr>
        <p:xfrm>
          <a:off x="2895600" y="3708545"/>
          <a:ext cx="12308281" cy="625297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077070">
                  <a:extLst>
                    <a:ext uri="{9D8B030D-6E8A-4147-A177-3AD203B41FA5}">
                      <a16:colId xmlns:a16="http://schemas.microsoft.com/office/drawing/2014/main" val="1936218287"/>
                    </a:ext>
                  </a:extLst>
                </a:gridCol>
                <a:gridCol w="2906122">
                  <a:extLst>
                    <a:ext uri="{9D8B030D-6E8A-4147-A177-3AD203B41FA5}">
                      <a16:colId xmlns:a16="http://schemas.microsoft.com/office/drawing/2014/main" val="1875401864"/>
                    </a:ext>
                  </a:extLst>
                </a:gridCol>
                <a:gridCol w="3248019">
                  <a:extLst>
                    <a:ext uri="{9D8B030D-6E8A-4147-A177-3AD203B41FA5}">
                      <a16:colId xmlns:a16="http://schemas.microsoft.com/office/drawing/2014/main" val="4044414482"/>
                    </a:ext>
                  </a:extLst>
                </a:gridCol>
                <a:gridCol w="3077070">
                  <a:extLst>
                    <a:ext uri="{9D8B030D-6E8A-4147-A177-3AD203B41FA5}">
                      <a16:colId xmlns:a16="http://schemas.microsoft.com/office/drawing/2014/main" val="694891525"/>
                    </a:ext>
                  </a:extLst>
                </a:gridCol>
              </a:tblGrid>
              <a:tr h="326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effectLst/>
                        </a:rPr>
                        <a:t>Código</a:t>
                      </a:r>
                      <a:endParaRPr lang="es-SV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effectLst/>
                        </a:rPr>
                        <a:t>Fecha y Lugar</a:t>
                      </a:r>
                      <a:endParaRPr lang="es-SV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effectLst/>
                        </a:rPr>
                        <a:t>Componente</a:t>
                      </a:r>
                      <a:endParaRPr lang="es-SV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effectLst/>
                        </a:rPr>
                        <a:t>Enfoque de la Visita</a:t>
                      </a:r>
                      <a:endParaRPr lang="es-SV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1525378"/>
                  </a:ext>
                </a:extLst>
              </a:tr>
              <a:tr h="1371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VC01-2025</a:t>
                      </a:r>
                      <a:endParaRPr lang="es-SV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18 marzo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Plan Internacional.</a:t>
                      </a:r>
                      <a:endParaRPr lang="es-SV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VIH</a:t>
                      </a:r>
                      <a:endParaRPr lang="es-SV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effectLst/>
                        </a:rPr>
                        <a:t>Estrategias comunitarias, móviles y digitales para tamizaje.</a:t>
                      </a:r>
                      <a:endParaRPr lang="es-SV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9109026"/>
                  </a:ext>
                </a:extLst>
              </a:tr>
              <a:tr h="1371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effectLst/>
                        </a:rPr>
                        <a:t>VC02-2025</a:t>
                      </a:r>
                      <a:endParaRPr lang="es-SV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10 abril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 err="1">
                          <a:effectLst/>
                        </a:rPr>
                        <a:t>Clínica</a:t>
                      </a:r>
                      <a:r>
                        <a:rPr lang="en-US" sz="2800" dirty="0">
                          <a:effectLst/>
                        </a:rPr>
                        <a:t> VICITS Barrios</a:t>
                      </a:r>
                      <a:endParaRPr lang="es-SV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VIH</a:t>
                      </a:r>
                      <a:endParaRPr lang="es-SV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effectLst/>
                        </a:rPr>
                        <a:t>Calidad de atención a poblaciones clave, servicios integrales y PrEP.</a:t>
                      </a:r>
                      <a:endParaRPr lang="es-SV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7819819"/>
                  </a:ext>
                </a:extLst>
              </a:tr>
              <a:tr h="1371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effectLst/>
                        </a:rPr>
                        <a:t>VC03-2025</a:t>
                      </a:r>
                      <a:endParaRPr lang="es-SV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7 mayo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Hosp. Saldaña</a:t>
                      </a:r>
                      <a:endParaRPr lang="es-SV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Tuberculosis</a:t>
                      </a:r>
                      <a:endParaRPr lang="es-SV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 err="1">
                          <a:effectLst/>
                        </a:rPr>
                        <a:t>Cumplimiento</a:t>
                      </a:r>
                      <a:r>
                        <a:rPr lang="en-US" sz="2800" dirty="0">
                          <a:effectLst/>
                        </a:rPr>
                        <a:t> del </a:t>
                      </a:r>
                      <a:r>
                        <a:rPr lang="en-US" sz="2800" dirty="0" err="1">
                          <a:effectLst/>
                        </a:rPr>
                        <a:t>indicador</a:t>
                      </a:r>
                      <a:r>
                        <a:rPr lang="en-US" sz="2800" dirty="0">
                          <a:effectLst/>
                        </a:rPr>
                        <a:t> MDR-TB3 y </a:t>
                      </a:r>
                      <a:r>
                        <a:rPr lang="en-US" sz="2800" dirty="0" err="1">
                          <a:effectLst/>
                        </a:rPr>
                        <a:t>atención</a:t>
                      </a:r>
                      <a:r>
                        <a:rPr lang="en-US" sz="2800" dirty="0">
                          <a:effectLst/>
                        </a:rPr>
                        <a:t> a TB </a:t>
                      </a:r>
                      <a:r>
                        <a:rPr lang="en-US" sz="2800" dirty="0" err="1">
                          <a:effectLst/>
                        </a:rPr>
                        <a:t>farmacorresistente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s-SV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08946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376" y="295165"/>
            <a:ext cx="4288632" cy="1467069"/>
          </a:xfrm>
          <a:custGeom>
            <a:avLst/>
            <a:gdLst/>
            <a:ahLst/>
            <a:cxnLst/>
            <a:rect l="l" t="t" r="r" b="b"/>
            <a:pathLst>
              <a:path w="4288632" h="1467069">
                <a:moveTo>
                  <a:pt x="0" y="0"/>
                </a:moveTo>
                <a:lnTo>
                  <a:pt x="4288631" y="0"/>
                </a:lnTo>
                <a:lnTo>
                  <a:pt x="4288631" y="1467070"/>
                </a:lnTo>
                <a:lnTo>
                  <a:pt x="0" y="1467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/>
          <p:nvPr/>
        </p:nvGrpSpPr>
        <p:grpSpPr>
          <a:xfrm>
            <a:off x="197376" y="1762235"/>
            <a:ext cx="18626146" cy="8853735"/>
            <a:chOff x="0" y="0"/>
            <a:chExt cx="5129812" cy="2438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29812" cy="2438400"/>
            </a:xfrm>
            <a:custGeom>
              <a:avLst/>
              <a:gdLst/>
              <a:ahLst/>
              <a:cxnLst/>
              <a:rect l="l" t="t" r="r" b="b"/>
              <a:pathLst>
                <a:path w="5129812" h="2438400">
                  <a:moveTo>
                    <a:pt x="0" y="0"/>
                  </a:moveTo>
                  <a:lnTo>
                    <a:pt x="0" y="2438400"/>
                  </a:lnTo>
                  <a:lnTo>
                    <a:pt x="5129812" y="1892300"/>
                  </a:lnTo>
                  <a:lnTo>
                    <a:pt x="5129812" y="0"/>
                  </a:lnTo>
                  <a:close/>
                </a:path>
              </a:pathLst>
            </a:custGeom>
            <a:blipFill>
              <a:blip r:embed="rId3"/>
              <a:stretch>
                <a:fillRect l="-1463" r="-1463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253531" y="463868"/>
            <a:ext cx="11467464" cy="99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8"/>
              </a:lnSpc>
            </a:pPr>
            <a:r>
              <a:rPr lang="en-US" sz="594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Visitas de Campo VC01-2025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FF78A2-C00A-BCB8-7905-E2AAE8535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5E663FC-0D95-34C4-FAEF-D2346490536C}"/>
              </a:ext>
            </a:extLst>
          </p:cNvPr>
          <p:cNvSpPr/>
          <p:nvPr/>
        </p:nvSpPr>
        <p:spPr>
          <a:xfrm>
            <a:off x="197376" y="295165"/>
            <a:ext cx="4288632" cy="1467069"/>
          </a:xfrm>
          <a:custGeom>
            <a:avLst/>
            <a:gdLst/>
            <a:ahLst/>
            <a:cxnLst/>
            <a:rect l="l" t="t" r="r" b="b"/>
            <a:pathLst>
              <a:path w="4288632" h="1467069">
                <a:moveTo>
                  <a:pt x="0" y="0"/>
                </a:moveTo>
                <a:lnTo>
                  <a:pt x="4288631" y="0"/>
                </a:lnTo>
                <a:lnTo>
                  <a:pt x="4288631" y="1467070"/>
                </a:lnTo>
                <a:lnTo>
                  <a:pt x="0" y="1467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C64C2DF-7403-F24F-206B-3AE304DA4F3C}"/>
              </a:ext>
            </a:extLst>
          </p:cNvPr>
          <p:cNvSpPr txBox="1"/>
          <p:nvPr/>
        </p:nvSpPr>
        <p:spPr>
          <a:xfrm>
            <a:off x="6253531" y="463868"/>
            <a:ext cx="11467464" cy="99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8"/>
              </a:lnSpc>
            </a:pPr>
            <a:r>
              <a:rPr lang="en-US" sz="594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Visitas de Campo VC02-2025</a:t>
            </a:r>
          </a:p>
        </p:txBody>
      </p:sp>
      <p:pic>
        <p:nvPicPr>
          <p:cNvPr id="9" name="Imagen 8" descr="Grupo de personas posando para una foto&#10;&#10;El contenido generado por IA puede ser incorrecto.">
            <a:extLst>
              <a:ext uri="{FF2B5EF4-FFF2-40B4-BE49-F238E27FC236}">
                <a16:creationId xmlns:a16="http://schemas.microsoft.com/office/drawing/2014/main" id="{63C0FBBF-D53A-1C97-A0BB-4E51FD01A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52700"/>
            <a:ext cx="12874223" cy="594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260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CE92EA-1710-6676-BB5F-73481A0E4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42B748C-6B23-F8CB-124F-DB1EDCB79498}"/>
              </a:ext>
            </a:extLst>
          </p:cNvPr>
          <p:cNvSpPr/>
          <p:nvPr/>
        </p:nvSpPr>
        <p:spPr>
          <a:xfrm>
            <a:off x="197376" y="295165"/>
            <a:ext cx="4288632" cy="1467069"/>
          </a:xfrm>
          <a:custGeom>
            <a:avLst/>
            <a:gdLst/>
            <a:ahLst/>
            <a:cxnLst/>
            <a:rect l="l" t="t" r="r" b="b"/>
            <a:pathLst>
              <a:path w="4288632" h="1467069">
                <a:moveTo>
                  <a:pt x="0" y="0"/>
                </a:moveTo>
                <a:lnTo>
                  <a:pt x="4288631" y="0"/>
                </a:lnTo>
                <a:lnTo>
                  <a:pt x="4288631" y="1467070"/>
                </a:lnTo>
                <a:lnTo>
                  <a:pt x="0" y="1467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D89F684-DFEC-AE36-EA5A-579A91834FEC}"/>
              </a:ext>
            </a:extLst>
          </p:cNvPr>
          <p:cNvSpPr txBox="1"/>
          <p:nvPr/>
        </p:nvSpPr>
        <p:spPr>
          <a:xfrm>
            <a:off x="4724400" y="1264726"/>
            <a:ext cx="11467464" cy="99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8"/>
              </a:lnSpc>
            </a:pPr>
            <a:r>
              <a:rPr lang="en-US" sz="594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Visitas de Campo VC03-2025</a:t>
            </a:r>
          </a:p>
        </p:txBody>
      </p:sp>
      <p:pic>
        <p:nvPicPr>
          <p:cNvPr id="9" name="Imagen 8" descr="Grupo de personas posando para una foto&#10;&#10;El contenido generado por IA puede ser incorrecto.">
            <a:extLst>
              <a:ext uri="{FF2B5EF4-FFF2-40B4-BE49-F238E27FC236}">
                <a16:creationId xmlns:a16="http://schemas.microsoft.com/office/drawing/2014/main" id="{C251E9D2-578C-1C2E-1C00-474568E66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52700"/>
            <a:ext cx="12874223" cy="594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 descr="Grupo de personas posando para una foto&#10;&#10;El contenido generado por IA puede ser incorrecto.">
            <a:extLst>
              <a:ext uri="{FF2B5EF4-FFF2-40B4-BE49-F238E27FC236}">
                <a16:creationId xmlns:a16="http://schemas.microsoft.com/office/drawing/2014/main" id="{D65EA7D2-EE3C-E34E-475A-F492A4B78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52700"/>
            <a:ext cx="15240000" cy="70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7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748" y="295165"/>
            <a:ext cx="4288632" cy="1467069"/>
          </a:xfrm>
          <a:custGeom>
            <a:avLst/>
            <a:gdLst/>
            <a:ahLst/>
            <a:cxnLst/>
            <a:rect l="l" t="t" r="r" b="b"/>
            <a:pathLst>
              <a:path w="4288632" h="1467069">
                <a:moveTo>
                  <a:pt x="0" y="0"/>
                </a:moveTo>
                <a:lnTo>
                  <a:pt x="4288631" y="0"/>
                </a:lnTo>
                <a:lnTo>
                  <a:pt x="4288631" y="1467070"/>
                </a:lnTo>
                <a:lnTo>
                  <a:pt x="0" y="1467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993663" y="4386875"/>
            <a:ext cx="1071367" cy="1144258"/>
          </a:xfrm>
          <a:custGeom>
            <a:avLst/>
            <a:gdLst/>
            <a:ahLst/>
            <a:cxnLst/>
            <a:rect l="l" t="t" r="r" b="b"/>
            <a:pathLst>
              <a:path w="1741140" h="1741140">
                <a:moveTo>
                  <a:pt x="0" y="0"/>
                </a:moveTo>
                <a:lnTo>
                  <a:pt x="1741140" y="0"/>
                </a:lnTo>
                <a:lnTo>
                  <a:pt x="1741140" y="1741140"/>
                </a:lnTo>
                <a:lnTo>
                  <a:pt x="0" y="1741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1558181" y="1987918"/>
            <a:ext cx="16229509" cy="1144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Principales</a:t>
            </a:r>
            <a:r>
              <a:rPr lang="en-US" sz="6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Hallazgos</a:t>
            </a:r>
            <a:endParaRPr lang="en-US" sz="67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882705" y="4858926"/>
            <a:ext cx="1285400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MX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Plan Internacional ha implementado estrategias de tamizaje innovadoras (Match con tu Salud, unidades móviles, campañas comunitarias).</a:t>
            </a:r>
            <a:endParaRPr lang="en-US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74325" y="5832968"/>
            <a:ext cx="1071367" cy="1144258"/>
          </a:xfrm>
          <a:custGeom>
            <a:avLst/>
            <a:gdLst/>
            <a:ahLst/>
            <a:cxnLst/>
            <a:rect l="l" t="t" r="r" b="b"/>
            <a:pathLst>
              <a:path w="1741140" h="1741140">
                <a:moveTo>
                  <a:pt x="0" y="0"/>
                </a:moveTo>
                <a:lnTo>
                  <a:pt x="1741140" y="0"/>
                </a:lnTo>
                <a:lnTo>
                  <a:pt x="1741140" y="1741140"/>
                </a:lnTo>
                <a:lnTo>
                  <a:pt x="0" y="1741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A782566F-1808-FB12-D402-68A1D90A20D9}"/>
              </a:ext>
            </a:extLst>
          </p:cNvPr>
          <p:cNvSpPr txBox="1"/>
          <p:nvPr/>
        </p:nvSpPr>
        <p:spPr>
          <a:xfrm>
            <a:off x="2895600" y="6232971"/>
            <a:ext cx="1285400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MX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 Clínica VICITS Barrios ha logrado alta cobertura en servicios VIH/ITS y PrEP, enfrentando sobrecarga por reducción de personal externo.</a:t>
            </a:r>
            <a:endParaRPr lang="en-US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33A63F57-BB1F-E3A4-F861-EAF3A4172574}"/>
              </a:ext>
            </a:extLst>
          </p:cNvPr>
          <p:cNvSpPr txBox="1"/>
          <p:nvPr/>
        </p:nvSpPr>
        <p:spPr>
          <a:xfrm>
            <a:off x="2971800" y="7574191"/>
            <a:ext cx="1285400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MX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 Hospital Saldaña muestra liderazgo técnico en manejo de TB MDR/XDR con protocolos claros, registros detallados y atención incluso a población penitenciaria.</a:t>
            </a:r>
            <a:endParaRPr lang="en-US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B94E67F2-4B24-949D-CA00-1F04DC2C8093}"/>
              </a:ext>
            </a:extLst>
          </p:cNvPr>
          <p:cNvSpPr/>
          <p:nvPr/>
        </p:nvSpPr>
        <p:spPr>
          <a:xfrm>
            <a:off x="1049315" y="7279061"/>
            <a:ext cx="1071367" cy="1144258"/>
          </a:xfrm>
          <a:custGeom>
            <a:avLst/>
            <a:gdLst/>
            <a:ahLst/>
            <a:cxnLst/>
            <a:rect l="l" t="t" r="r" b="b"/>
            <a:pathLst>
              <a:path w="1741140" h="1741140">
                <a:moveTo>
                  <a:pt x="0" y="0"/>
                </a:moveTo>
                <a:lnTo>
                  <a:pt x="1741140" y="0"/>
                </a:lnTo>
                <a:lnTo>
                  <a:pt x="1741140" y="1741140"/>
                </a:lnTo>
                <a:lnTo>
                  <a:pt x="0" y="1741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6DD2F75B-6824-E2D8-04EE-BACFBA696134}"/>
              </a:ext>
            </a:extLst>
          </p:cNvPr>
          <p:cNvSpPr txBox="1"/>
          <p:nvPr/>
        </p:nvSpPr>
        <p:spPr>
          <a:xfrm>
            <a:off x="2895600" y="8824161"/>
            <a:ext cx="1285400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MX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Las tres instituciones reportan aumento en demanda y en casos detectados, lo que tensiona los recursos disponibles y exige estrategias sostenibles.</a:t>
            </a:r>
            <a:endParaRPr lang="en-US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D561B00-1897-773C-0AAA-3B2545DC91A0}"/>
              </a:ext>
            </a:extLst>
          </p:cNvPr>
          <p:cNvSpPr/>
          <p:nvPr/>
        </p:nvSpPr>
        <p:spPr>
          <a:xfrm>
            <a:off x="1049315" y="8529031"/>
            <a:ext cx="1071367" cy="1144258"/>
          </a:xfrm>
          <a:custGeom>
            <a:avLst/>
            <a:gdLst/>
            <a:ahLst/>
            <a:cxnLst/>
            <a:rect l="l" t="t" r="r" b="b"/>
            <a:pathLst>
              <a:path w="1741140" h="1741140">
                <a:moveTo>
                  <a:pt x="0" y="0"/>
                </a:moveTo>
                <a:lnTo>
                  <a:pt x="1741140" y="0"/>
                </a:lnTo>
                <a:lnTo>
                  <a:pt x="1741140" y="1741140"/>
                </a:lnTo>
                <a:lnTo>
                  <a:pt x="0" y="1741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748" y="295165"/>
            <a:ext cx="4288632" cy="1467069"/>
          </a:xfrm>
          <a:custGeom>
            <a:avLst/>
            <a:gdLst/>
            <a:ahLst/>
            <a:cxnLst/>
            <a:rect l="l" t="t" r="r" b="b"/>
            <a:pathLst>
              <a:path w="4288632" h="1467069">
                <a:moveTo>
                  <a:pt x="0" y="0"/>
                </a:moveTo>
                <a:lnTo>
                  <a:pt x="4288631" y="0"/>
                </a:lnTo>
                <a:lnTo>
                  <a:pt x="4288631" y="1467070"/>
                </a:lnTo>
                <a:lnTo>
                  <a:pt x="0" y="1467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1905000" y="1711977"/>
            <a:ext cx="15523568" cy="1125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Retos </a:t>
            </a:r>
            <a:r>
              <a:rPr lang="en-US" sz="6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Identificados</a:t>
            </a:r>
            <a:r>
              <a:rPr lang="en-US" sz="6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6800" y="3695700"/>
            <a:ext cx="16992600" cy="8363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7279"/>
              </a:lnSpc>
              <a:buFont typeface="+mj-lt"/>
              <a:buAutoNum type="arabicPeriod"/>
            </a:pPr>
            <a:r>
              <a:rPr lang="es-MX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Sobrecarga laboral del personal en todos los niveles, ante aumento de demanda y reducción de apoyo externo.</a:t>
            </a:r>
          </a:p>
          <a:p>
            <a:pPr marL="457200" indent="-457200">
              <a:lnSpc>
                <a:spcPts val="7279"/>
              </a:lnSpc>
              <a:buFont typeface="+mj-lt"/>
              <a:buAutoNum type="arabicPeriod"/>
            </a:pPr>
            <a:r>
              <a:rPr lang="es-MX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Dificultades en </a:t>
            </a:r>
            <a:r>
              <a:rPr lang="es-MX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interoperabilidad y registros entre sistemas (SUMEVE, SIS, módulos específicos).</a:t>
            </a:r>
          </a:p>
          <a:p>
            <a:pPr marL="457200" indent="-457200">
              <a:lnSpc>
                <a:spcPts val="7279"/>
              </a:lnSpc>
              <a:buFont typeface="+mj-lt"/>
              <a:buAutoNum type="arabicPeriod"/>
            </a:pPr>
            <a:r>
              <a:rPr lang="es-MX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Limitaciones de acceso a servicios en horarios extendidos.</a:t>
            </a:r>
          </a:p>
          <a:p>
            <a:pPr marL="457200" indent="-457200">
              <a:lnSpc>
                <a:spcPts val="7279"/>
              </a:lnSpc>
              <a:buFont typeface="+mj-lt"/>
              <a:buAutoNum type="arabicPeriod"/>
            </a:pPr>
            <a:r>
              <a:rPr lang="es-MX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Baja adherencia al tratamiento en población general con TB, riesgo de resistencia.</a:t>
            </a:r>
          </a:p>
          <a:p>
            <a:pPr marL="457200" indent="-457200">
              <a:lnSpc>
                <a:spcPts val="7279"/>
              </a:lnSpc>
              <a:buFont typeface="+mj-lt"/>
              <a:buAutoNum type="arabicPeriod"/>
            </a:pPr>
            <a:r>
              <a:rPr lang="es-MX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Necesidad de mayor coordinación con actores comunitarios para asegurar seguimiento y sensibilización.</a:t>
            </a:r>
          </a:p>
          <a:p>
            <a:pPr algn="ctr">
              <a:lnSpc>
                <a:spcPts val="7279"/>
              </a:lnSpc>
            </a:pPr>
            <a:endParaRPr lang="en-US" sz="51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7279"/>
              </a:lnSpc>
            </a:pPr>
            <a:endParaRPr lang="en-US" sz="51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279"/>
              </a:lnSpc>
            </a:pPr>
            <a:endParaRPr lang="en-US" sz="51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00C40-D984-722C-9F17-83979F03F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E203A04-4B1D-0090-0FDE-5CF68C706E27}"/>
              </a:ext>
            </a:extLst>
          </p:cNvPr>
          <p:cNvSpPr/>
          <p:nvPr/>
        </p:nvSpPr>
        <p:spPr>
          <a:xfrm>
            <a:off x="173748" y="295165"/>
            <a:ext cx="4288632" cy="1467069"/>
          </a:xfrm>
          <a:custGeom>
            <a:avLst/>
            <a:gdLst/>
            <a:ahLst/>
            <a:cxnLst/>
            <a:rect l="l" t="t" r="r" b="b"/>
            <a:pathLst>
              <a:path w="4288632" h="1467069">
                <a:moveTo>
                  <a:pt x="0" y="0"/>
                </a:moveTo>
                <a:lnTo>
                  <a:pt x="4288631" y="0"/>
                </a:lnTo>
                <a:lnTo>
                  <a:pt x="4288631" y="1467070"/>
                </a:lnTo>
                <a:lnTo>
                  <a:pt x="0" y="1467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AD396FE-63FC-E46F-1644-99F4CF196474}"/>
              </a:ext>
            </a:extLst>
          </p:cNvPr>
          <p:cNvSpPr txBox="1"/>
          <p:nvPr/>
        </p:nvSpPr>
        <p:spPr>
          <a:xfrm>
            <a:off x="1905000" y="1711977"/>
            <a:ext cx="15523568" cy="1125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Recomendaciones</a:t>
            </a:r>
            <a:r>
              <a:rPr lang="en-US" sz="6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Clave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2E31E84-7F68-E6B7-605F-4C6DD78AFEBA}"/>
              </a:ext>
            </a:extLst>
          </p:cNvPr>
          <p:cNvSpPr txBox="1"/>
          <p:nvPr/>
        </p:nvSpPr>
        <p:spPr>
          <a:xfrm>
            <a:off x="1066800" y="3695700"/>
            <a:ext cx="16992600" cy="9299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7279"/>
              </a:lnSpc>
              <a:buFont typeface="+mj-lt"/>
              <a:buAutoNum type="arabicPeriod"/>
            </a:pPr>
            <a:r>
              <a:rPr lang="es-MX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Fortalecer interoperabilidad entre sistemas de información (SIS/SUMEVE) y asegurar actualizaciones en tiempo real.</a:t>
            </a:r>
          </a:p>
          <a:p>
            <a:pPr marL="457200" indent="-457200">
              <a:lnSpc>
                <a:spcPts val="7279"/>
              </a:lnSpc>
              <a:buFont typeface="+mj-lt"/>
              <a:buAutoNum type="arabicPeriod"/>
            </a:pPr>
            <a:r>
              <a:rPr lang="es-MX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 Ampliar acceso a tratamiento en horarios no convencionales mediante pilotajes como el de PrEP con FOSALUD.</a:t>
            </a:r>
          </a:p>
          <a:p>
            <a:pPr marL="457200" indent="-457200">
              <a:lnSpc>
                <a:spcPts val="7279"/>
              </a:lnSpc>
              <a:buFont typeface="+mj-lt"/>
              <a:buAutoNum type="arabicPeriod"/>
            </a:pPr>
            <a:r>
              <a:rPr lang="es-MX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Mantener y fortalecer la Red Nacional de Enfermería y el Comité de Farmacorresistencia.</a:t>
            </a:r>
          </a:p>
          <a:p>
            <a:pPr marL="457200" indent="-457200">
              <a:lnSpc>
                <a:spcPts val="7279"/>
              </a:lnSpc>
              <a:buFont typeface="+mj-lt"/>
              <a:buAutoNum type="arabicPeriod"/>
            </a:pPr>
            <a:r>
              <a:rPr lang="es-MX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Incluir estrategias diferenciadas de adherencia en población general con TB y sensibilizar al personal de salud en protocolos flexibles.</a:t>
            </a:r>
          </a:p>
          <a:p>
            <a:pPr marL="457200" indent="-457200">
              <a:lnSpc>
                <a:spcPts val="7279"/>
              </a:lnSpc>
              <a:buFont typeface="+mj-lt"/>
              <a:buAutoNum type="arabicPeriod"/>
            </a:pPr>
            <a:r>
              <a:rPr lang="es-MX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Promover alianzas comunitarias para apoyo en seguimiento de contactos y concientización sobre TB y VIH.</a:t>
            </a:r>
          </a:p>
          <a:p>
            <a:pPr algn="ctr">
              <a:lnSpc>
                <a:spcPts val="7279"/>
              </a:lnSpc>
            </a:pPr>
            <a:endParaRPr lang="en-US" sz="51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7279"/>
              </a:lnSpc>
            </a:pPr>
            <a:endParaRPr lang="en-US" sz="51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279"/>
              </a:lnSpc>
            </a:pPr>
            <a:endParaRPr lang="en-US" sz="51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979332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422</Words>
  <Application>Microsoft Office PowerPoint</Application>
  <PresentationFormat>Personalizado</PresentationFormat>
  <Paragraphs>54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Open Sans Bold</vt:lpstr>
      <vt:lpstr>Arial</vt:lpstr>
      <vt:lpstr>Noto Serif Display Semi-Bold Italics</vt:lpstr>
      <vt:lpstr>Open Sans</vt:lpstr>
      <vt:lpstr>Calibri</vt:lpstr>
      <vt:lpstr>Public Sans</vt:lpstr>
      <vt:lpstr>Aptos</vt:lpstr>
      <vt:lpstr>Public Sans Bold</vt:lpstr>
      <vt:lpstr>Cambria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Presentation</dc:title>
  <dc:creator>María Eugenia Ochoa Valencia</dc:creator>
  <cp:lastModifiedBy>Administración y Comunicaciones MCP</cp:lastModifiedBy>
  <cp:revision>5</cp:revision>
  <dcterms:created xsi:type="dcterms:W3CDTF">2006-08-16T00:00:00Z</dcterms:created>
  <dcterms:modified xsi:type="dcterms:W3CDTF">2025-05-21T15:52:43Z</dcterms:modified>
  <dc:identifier>DAGiLtNIfFs</dc:identifier>
</cp:coreProperties>
</file>