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58" r:id="rId7"/>
    <p:sldId id="263" r:id="rId8"/>
    <p:sldId id="259" r:id="rId9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5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20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02AA2E-4CA9-477C-92FC-ECB8C9BCC820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45502CA2-E158-489B-8946-EEE8ED1C13D6}">
      <dgm:prSet phldrT="[Texto]"/>
      <dgm:spPr/>
      <dgm:t>
        <a:bodyPr/>
        <a:lstStyle/>
        <a:p>
          <a:r>
            <a:rPr lang="es-SV" dirty="0"/>
            <a:t>ALF</a:t>
          </a:r>
        </a:p>
      </dgm:t>
    </dgm:pt>
    <dgm:pt modelId="{415FBD94-FC1C-4A7D-9A76-B239DED401AA}" type="parTrans" cxnId="{B7FADA7B-3033-4567-B980-6529A69B0637}">
      <dgm:prSet/>
      <dgm:spPr/>
      <dgm:t>
        <a:bodyPr/>
        <a:lstStyle/>
        <a:p>
          <a:endParaRPr lang="es-SV"/>
        </a:p>
      </dgm:t>
    </dgm:pt>
    <dgm:pt modelId="{9F192D78-43E2-44F0-B17B-2A40D4258E5F}" type="sibTrans" cxnId="{B7FADA7B-3033-4567-B980-6529A69B0637}">
      <dgm:prSet/>
      <dgm:spPr/>
      <dgm:t>
        <a:bodyPr/>
        <a:lstStyle/>
        <a:p>
          <a:endParaRPr lang="es-SV"/>
        </a:p>
      </dgm:t>
    </dgm:pt>
    <dgm:pt modelId="{9C55EF6F-9771-4EE8-B70D-6190BA865650}">
      <dgm:prSet phldrT="[Texto]"/>
      <dgm:spPr/>
      <dgm:t>
        <a:bodyPr/>
        <a:lstStyle/>
        <a:p>
          <a:r>
            <a:rPr lang="es-SV" dirty="0"/>
            <a:t>FONDO MUNDIAL</a:t>
          </a:r>
        </a:p>
      </dgm:t>
    </dgm:pt>
    <dgm:pt modelId="{826C5D64-0598-4C03-A98B-B8AE5D624C50}" type="parTrans" cxnId="{C017FBA7-1099-4221-94D3-9D55EA0DD6F8}">
      <dgm:prSet/>
      <dgm:spPr/>
      <dgm:t>
        <a:bodyPr/>
        <a:lstStyle/>
        <a:p>
          <a:endParaRPr lang="es-SV"/>
        </a:p>
      </dgm:t>
    </dgm:pt>
    <dgm:pt modelId="{9A551AE6-ACF2-4360-85F5-7B39DA23B2B6}" type="sibTrans" cxnId="{C017FBA7-1099-4221-94D3-9D55EA0DD6F8}">
      <dgm:prSet/>
      <dgm:spPr/>
      <dgm:t>
        <a:bodyPr/>
        <a:lstStyle/>
        <a:p>
          <a:endParaRPr lang="es-SV"/>
        </a:p>
      </dgm:t>
    </dgm:pt>
    <dgm:pt modelId="{068A6CFE-5CB1-4C12-A36D-05A145143528}" type="pres">
      <dgm:prSet presAssocID="{8B02AA2E-4CA9-477C-92FC-ECB8C9BCC820}" presName="cycle" presStyleCnt="0">
        <dgm:presLayoutVars>
          <dgm:dir/>
          <dgm:resizeHandles val="exact"/>
        </dgm:presLayoutVars>
      </dgm:prSet>
      <dgm:spPr/>
    </dgm:pt>
    <dgm:pt modelId="{0E1ACE6F-34E7-43F8-9213-0633CD6181A3}" type="pres">
      <dgm:prSet presAssocID="{45502CA2-E158-489B-8946-EEE8ED1C13D6}" presName="node" presStyleLbl="node1" presStyleIdx="0" presStyleCnt="2">
        <dgm:presLayoutVars>
          <dgm:bulletEnabled val="1"/>
        </dgm:presLayoutVars>
      </dgm:prSet>
      <dgm:spPr/>
    </dgm:pt>
    <dgm:pt modelId="{A1666B6A-766B-49C5-B7C7-F87857F42FA6}" type="pres">
      <dgm:prSet presAssocID="{45502CA2-E158-489B-8946-EEE8ED1C13D6}" presName="spNode" presStyleCnt="0"/>
      <dgm:spPr/>
    </dgm:pt>
    <dgm:pt modelId="{FEA7CDDA-4690-43E6-9516-DCCF5CAAF6EB}" type="pres">
      <dgm:prSet presAssocID="{9F192D78-43E2-44F0-B17B-2A40D4258E5F}" presName="sibTrans" presStyleLbl="sibTrans1D1" presStyleIdx="0" presStyleCnt="2"/>
      <dgm:spPr/>
    </dgm:pt>
    <dgm:pt modelId="{4BF92967-A99E-4035-9773-5108F8BCB4BC}" type="pres">
      <dgm:prSet presAssocID="{9C55EF6F-9771-4EE8-B70D-6190BA865650}" presName="node" presStyleLbl="node1" presStyleIdx="1" presStyleCnt="2">
        <dgm:presLayoutVars>
          <dgm:bulletEnabled val="1"/>
        </dgm:presLayoutVars>
      </dgm:prSet>
      <dgm:spPr/>
    </dgm:pt>
    <dgm:pt modelId="{DFACD5FE-E18E-4F8B-A571-1589045F5335}" type="pres">
      <dgm:prSet presAssocID="{9C55EF6F-9771-4EE8-B70D-6190BA865650}" presName="spNode" presStyleCnt="0"/>
      <dgm:spPr/>
    </dgm:pt>
    <dgm:pt modelId="{C8C2101F-9B30-4DA0-A8C5-BA87E6AAC4D6}" type="pres">
      <dgm:prSet presAssocID="{9A551AE6-ACF2-4360-85F5-7B39DA23B2B6}" presName="sibTrans" presStyleLbl="sibTrans1D1" presStyleIdx="1" presStyleCnt="2"/>
      <dgm:spPr/>
    </dgm:pt>
  </dgm:ptLst>
  <dgm:cxnLst>
    <dgm:cxn modelId="{8B7D9C5A-B973-43A5-949E-750849D71BC3}" type="presOf" srcId="{9C55EF6F-9771-4EE8-B70D-6190BA865650}" destId="{4BF92967-A99E-4035-9773-5108F8BCB4BC}" srcOrd="0" destOrd="0" presId="urn:microsoft.com/office/officeart/2005/8/layout/cycle6"/>
    <dgm:cxn modelId="{ED0EC765-9C1B-4193-B5AC-D62BC0257F79}" type="presOf" srcId="{9F192D78-43E2-44F0-B17B-2A40D4258E5F}" destId="{FEA7CDDA-4690-43E6-9516-DCCF5CAAF6EB}" srcOrd="0" destOrd="0" presId="urn:microsoft.com/office/officeart/2005/8/layout/cycle6"/>
    <dgm:cxn modelId="{A9906E67-16CC-4006-B1D1-70C733AE5DB0}" type="presOf" srcId="{9A551AE6-ACF2-4360-85F5-7B39DA23B2B6}" destId="{C8C2101F-9B30-4DA0-A8C5-BA87E6AAC4D6}" srcOrd="0" destOrd="0" presId="urn:microsoft.com/office/officeart/2005/8/layout/cycle6"/>
    <dgm:cxn modelId="{B7FADA7B-3033-4567-B980-6529A69B0637}" srcId="{8B02AA2E-4CA9-477C-92FC-ECB8C9BCC820}" destId="{45502CA2-E158-489B-8946-EEE8ED1C13D6}" srcOrd="0" destOrd="0" parTransId="{415FBD94-FC1C-4A7D-9A76-B239DED401AA}" sibTransId="{9F192D78-43E2-44F0-B17B-2A40D4258E5F}"/>
    <dgm:cxn modelId="{C017FBA7-1099-4221-94D3-9D55EA0DD6F8}" srcId="{8B02AA2E-4CA9-477C-92FC-ECB8C9BCC820}" destId="{9C55EF6F-9771-4EE8-B70D-6190BA865650}" srcOrd="1" destOrd="0" parTransId="{826C5D64-0598-4C03-A98B-B8AE5D624C50}" sibTransId="{9A551AE6-ACF2-4360-85F5-7B39DA23B2B6}"/>
    <dgm:cxn modelId="{0FB8FDB1-BD1C-417B-9C8F-9177B91DBFCF}" type="presOf" srcId="{8B02AA2E-4CA9-477C-92FC-ECB8C9BCC820}" destId="{068A6CFE-5CB1-4C12-A36D-05A145143528}" srcOrd="0" destOrd="0" presId="urn:microsoft.com/office/officeart/2005/8/layout/cycle6"/>
    <dgm:cxn modelId="{298B49DA-CF7D-4C15-AFFF-75867900B055}" type="presOf" srcId="{45502CA2-E158-489B-8946-EEE8ED1C13D6}" destId="{0E1ACE6F-34E7-43F8-9213-0633CD6181A3}" srcOrd="0" destOrd="0" presId="urn:microsoft.com/office/officeart/2005/8/layout/cycle6"/>
    <dgm:cxn modelId="{881B68F3-9775-4A8A-9CB3-00E2856AC685}" type="presParOf" srcId="{068A6CFE-5CB1-4C12-A36D-05A145143528}" destId="{0E1ACE6F-34E7-43F8-9213-0633CD6181A3}" srcOrd="0" destOrd="0" presId="urn:microsoft.com/office/officeart/2005/8/layout/cycle6"/>
    <dgm:cxn modelId="{0557FDDA-2FCC-4E99-8A11-6B30A73ED07B}" type="presParOf" srcId="{068A6CFE-5CB1-4C12-A36D-05A145143528}" destId="{A1666B6A-766B-49C5-B7C7-F87857F42FA6}" srcOrd="1" destOrd="0" presId="urn:microsoft.com/office/officeart/2005/8/layout/cycle6"/>
    <dgm:cxn modelId="{494D9EE2-894D-45C3-BFB2-961EC6339921}" type="presParOf" srcId="{068A6CFE-5CB1-4C12-A36D-05A145143528}" destId="{FEA7CDDA-4690-43E6-9516-DCCF5CAAF6EB}" srcOrd="2" destOrd="0" presId="urn:microsoft.com/office/officeart/2005/8/layout/cycle6"/>
    <dgm:cxn modelId="{3610FE1D-B952-4B49-938F-D435150E6886}" type="presParOf" srcId="{068A6CFE-5CB1-4C12-A36D-05A145143528}" destId="{4BF92967-A99E-4035-9773-5108F8BCB4BC}" srcOrd="3" destOrd="0" presId="urn:microsoft.com/office/officeart/2005/8/layout/cycle6"/>
    <dgm:cxn modelId="{A8F83EE6-D570-4F08-99C2-869331BCE511}" type="presParOf" srcId="{068A6CFE-5CB1-4C12-A36D-05A145143528}" destId="{DFACD5FE-E18E-4F8B-A571-1589045F5335}" srcOrd="4" destOrd="0" presId="urn:microsoft.com/office/officeart/2005/8/layout/cycle6"/>
    <dgm:cxn modelId="{57CFDD07-107C-4E03-B604-E4857A169E72}" type="presParOf" srcId="{068A6CFE-5CB1-4C12-A36D-05A145143528}" destId="{C8C2101F-9B30-4DA0-A8C5-BA87E6AAC4D6}" srcOrd="5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EC09C3-C8DE-4D7C-BDCE-7A1BA9534304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s-SV"/>
        </a:p>
      </dgm:t>
    </dgm:pt>
    <dgm:pt modelId="{B08FE183-D576-433B-ABEB-B485D11CD819}">
      <dgm:prSet phldrT="[Texto]"/>
      <dgm:spPr/>
      <dgm:t>
        <a:bodyPr/>
        <a:lstStyle/>
        <a:p>
          <a:r>
            <a:rPr lang="es-SV" b="1" dirty="0">
              <a:solidFill>
                <a:srgbClr val="0070C0"/>
              </a:solidFill>
            </a:rPr>
            <a:t>ANTES</a:t>
          </a:r>
        </a:p>
      </dgm:t>
    </dgm:pt>
    <dgm:pt modelId="{9E952D4A-9BB1-48C6-BAD0-3E652890A127}" type="parTrans" cxnId="{42560A37-E0DA-43A7-9107-537E50071F08}">
      <dgm:prSet/>
      <dgm:spPr/>
      <dgm:t>
        <a:bodyPr/>
        <a:lstStyle/>
        <a:p>
          <a:endParaRPr lang="es-SV"/>
        </a:p>
      </dgm:t>
    </dgm:pt>
    <dgm:pt modelId="{EF3F724E-B6B6-47A7-8F53-2AA6895AB161}" type="sibTrans" cxnId="{42560A37-E0DA-43A7-9107-537E50071F08}">
      <dgm:prSet/>
      <dgm:spPr/>
      <dgm:t>
        <a:bodyPr/>
        <a:lstStyle/>
        <a:p>
          <a:endParaRPr lang="es-SV"/>
        </a:p>
      </dgm:t>
    </dgm:pt>
    <dgm:pt modelId="{467610A1-65E7-4690-A73D-5A9856E4CCF0}">
      <dgm:prSet phldrT="[Texto]"/>
      <dgm:spPr/>
      <dgm:t>
        <a:bodyPr/>
        <a:lstStyle/>
        <a:p>
          <a:endParaRPr lang="es-SV" dirty="0"/>
        </a:p>
      </dgm:t>
    </dgm:pt>
    <dgm:pt modelId="{D1D5466B-CE7B-4B8D-B755-49BC78746F64}" type="parTrans" cxnId="{146E1E60-36D7-4C2A-9F58-EDEE611377AF}">
      <dgm:prSet/>
      <dgm:spPr/>
      <dgm:t>
        <a:bodyPr/>
        <a:lstStyle/>
        <a:p>
          <a:endParaRPr lang="es-SV"/>
        </a:p>
      </dgm:t>
    </dgm:pt>
    <dgm:pt modelId="{8A28B0A7-58B5-4AC1-9060-14C8189E9182}" type="sibTrans" cxnId="{146E1E60-36D7-4C2A-9F58-EDEE611377AF}">
      <dgm:prSet/>
      <dgm:spPr/>
      <dgm:t>
        <a:bodyPr/>
        <a:lstStyle/>
        <a:p>
          <a:endParaRPr lang="es-SV"/>
        </a:p>
      </dgm:t>
    </dgm:pt>
    <dgm:pt modelId="{F64B91AC-C826-450A-971F-1875A3E0B59D}">
      <dgm:prSet phldrT="[Texto]"/>
      <dgm:spPr/>
      <dgm:t>
        <a:bodyPr/>
        <a:lstStyle/>
        <a:p>
          <a:r>
            <a:rPr lang="es-SV" dirty="0"/>
            <a:t>DURANTE</a:t>
          </a:r>
        </a:p>
      </dgm:t>
    </dgm:pt>
    <dgm:pt modelId="{6D2DFA24-C338-4514-A024-68797350FAFF}" type="parTrans" cxnId="{972BD613-E1CE-42EC-BD56-FEBEE9A65428}">
      <dgm:prSet/>
      <dgm:spPr/>
      <dgm:t>
        <a:bodyPr/>
        <a:lstStyle/>
        <a:p>
          <a:endParaRPr lang="es-SV"/>
        </a:p>
      </dgm:t>
    </dgm:pt>
    <dgm:pt modelId="{C72FF7B0-00D0-4155-8556-474A40B2F55B}" type="sibTrans" cxnId="{972BD613-E1CE-42EC-BD56-FEBEE9A65428}">
      <dgm:prSet/>
      <dgm:spPr/>
      <dgm:t>
        <a:bodyPr/>
        <a:lstStyle/>
        <a:p>
          <a:endParaRPr lang="es-SV"/>
        </a:p>
      </dgm:t>
    </dgm:pt>
    <dgm:pt modelId="{A6438BE2-35DC-4035-B983-63921A3EABB0}">
      <dgm:prSet phldrT="[Texto]"/>
      <dgm:spPr/>
      <dgm:t>
        <a:bodyPr/>
        <a:lstStyle/>
        <a:p>
          <a:endParaRPr lang="es-SV" dirty="0"/>
        </a:p>
      </dgm:t>
    </dgm:pt>
    <dgm:pt modelId="{725FC5E8-EDBE-4487-90C2-A5CB5F4BC25F}" type="parTrans" cxnId="{F4CDE957-60D4-416C-BA05-BBEE351ADC68}">
      <dgm:prSet/>
      <dgm:spPr/>
      <dgm:t>
        <a:bodyPr/>
        <a:lstStyle/>
        <a:p>
          <a:endParaRPr lang="es-SV"/>
        </a:p>
      </dgm:t>
    </dgm:pt>
    <dgm:pt modelId="{0985E9CC-2653-46B6-9EAD-AD4F35B7D0DB}" type="sibTrans" cxnId="{F4CDE957-60D4-416C-BA05-BBEE351ADC68}">
      <dgm:prSet/>
      <dgm:spPr/>
      <dgm:t>
        <a:bodyPr/>
        <a:lstStyle/>
        <a:p>
          <a:endParaRPr lang="es-SV"/>
        </a:p>
      </dgm:t>
    </dgm:pt>
    <dgm:pt modelId="{3FD5E91F-B1A1-4643-A33F-E1228F542D85}">
      <dgm:prSet phldrT="[Texto]"/>
      <dgm:spPr/>
      <dgm:t>
        <a:bodyPr/>
        <a:lstStyle/>
        <a:p>
          <a:r>
            <a:rPr lang="es-SV" dirty="0"/>
            <a:t>DESPUEÉS</a:t>
          </a:r>
        </a:p>
      </dgm:t>
    </dgm:pt>
    <dgm:pt modelId="{C1D1AAFB-6A24-4E81-9707-75E77E1B5949}" type="parTrans" cxnId="{1A4CB068-7FD5-4883-B793-314285914EDA}">
      <dgm:prSet/>
      <dgm:spPr/>
      <dgm:t>
        <a:bodyPr/>
        <a:lstStyle/>
        <a:p>
          <a:endParaRPr lang="es-SV"/>
        </a:p>
      </dgm:t>
    </dgm:pt>
    <dgm:pt modelId="{A8F44CE8-1C7B-4409-A35F-29A703D3F4F5}" type="sibTrans" cxnId="{1A4CB068-7FD5-4883-B793-314285914EDA}">
      <dgm:prSet/>
      <dgm:spPr/>
      <dgm:t>
        <a:bodyPr/>
        <a:lstStyle/>
        <a:p>
          <a:endParaRPr lang="es-SV"/>
        </a:p>
      </dgm:t>
    </dgm:pt>
    <dgm:pt modelId="{F3962853-B155-4D49-BA8A-FEF42650CFE9}">
      <dgm:prSet phldrT="[Texto]"/>
      <dgm:spPr/>
      <dgm:t>
        <a:bodyPr/>
        <a:lstStyle/>
        <a:p>
          <a:endParaRPr lang="es-SV" dirty="0"/>
        </a:p>
      </dgm:t>
    </dgm:pt>
    <dgm:pt modelId="{035D08E6-970C-4397-9A80-52E45E3BB920}" type="parTrans" cxnId="{6C5156B6-0274-4280-9471-8B4DF8874241}">
      <dgm:prSet/>
      <dgm:spPr/>
      <dgm:t>
        <a:bodyPr/>
        <a:lstStyle/>
        <a:p>
          <a:endParaRPr lang="es-SV"/>
        </a:p>
      </dgm:t>
    </dgm:pt>
    <dgm:pt modelId="{90674579-819D-44DA-B968-F41EBF09A388}" type="sibTrans" cxnId="{6C5156B6-0274-4280-9471-8B4DF8874241}">
      <dgm:prSet/>
      <dgm:spPr/>
      <dgm:t>
        <a:bodyPr/>
        <a:lstStyle/>
        <a:p>
          <a:endParaRPr lang="es-SV"/>
        </a:p>
      </dgm:t>
    </dgm:pt>
    <dgm:pt modelId="{9916B2D7-3133-4199-8930-FCD7F8002241}" type="pres">
      <dgm:prSet presAssocID="{74EC09C3-C8DE-4D7C-BDCE-7A1BA9534304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6E7FE00A-2884-492F-9272-E8E44CF473ED}" type="pres">
      <dgm:prSet presAssocID="{B08FE183-D576-433B-ABEB-B485D11CD819}" presName="Accent1" presStyleCnt="0"/>
      <dgm:spPr/>
    </dgm:pt>
    <dgm:pt modelId="{96BDE67B-83A4-4B40-9505-559B50711364}" type="pres">
      <dgm:prSet presAssocID="{B08FE183-D576-433B-ABEB-B485D11CD819}" presName="Accent" presStyleLbl="node1" presStyleIdx="0" presStyleCnt="3"/>
      <dgm:spPr>
        <a:solidFill>
          <a:schemeClr val="accent5">
            <a:lumMod val="75000"/>
          </a:schemeClr>
        </a:solidFill>
      </dgm:spPr>
    </dgm:pt>
    <dgm:pt modelId="{1D7A7B4B-897A-4E81-A077-2F6B5B93B206}" type="pres">
      <dgm:prSet presAssocID="{B08FE183-D576-433B-ABEB-B485D11CD819}" presName="Child1" presStyleLbl="revTx" presStyleIdx="0" presStyleCnt="6">
        <dgm:presLayoutVars>
          <dgm:chMax val="0"/>
          <dgm:chPref val="0"/>
          <dgm:bulletEnabled val="1"/>
        </dgm:presLayoutVars>
      </dgm:prSet>
      <dgm:spPr/>
    </dgm:pt>
    <dgm:pt modelId="{CD3A3FD2-0A7E-4745-B911-D2EE0599FA4A}" type="pres">
      <dgm:prSet presAssocID="{B08FE183-D576-433B-ABEB-B485D11CD819}" presName="Parent1" presStyleLbl="revTx" presStyleIdx="1" presStyleCnt="6">
        <dgm:presLayoutVars>
          <dgm:chMax val="1"/>
          <dgm:chPref val="1"/>
          <dgm:bulletEnabled val="1"/>
        </dgm:presLayoutVars>
      </dgm:prSet>
      <dgm:spPr/>
    </dgm:pt>
    <dgm:pt modelId="{5EB59F01-D9F8-48EB-A938-95E468EAAFEE}" type="pres">
      <dgm:prSet presAssocID="{F64B91AC-C826-450A-971F-1875A3E0B59D}" presName="Accent2" presStyleCnt="0"/>
      <dgm:spPr/>
    </dgm:pt>
    <dgm:pt modelId="{B9146944-D609-4603-972E-1204B1F77073}" type="pres">
      <dgm:prSet presAssocID="{F64B91AC-C826-450A-971F-1875A3E0B59D}" presName="Accent" presStyleLbl="node1" presStyleIdx="1" presStyleCnt="3"/>
      <dgm:spPr/>
    </dgm:pt>
    <dgm:pt modelId="{213D382A-E5E7-44F4-912C-0DEBAF6BF323}" type="pres">
      <dgm:prSet presAssocID="{F64B91AC-C826-450A-971F-1875A3E0B59D}" presName="Child2" presStyleLbl="revTx" presStyleIdx="2" presStyleCnt="6">
        <dgm:presLayoutVars>
          <dgm:chMax val="0"/>
          <dgm:chPref val="0"/>
          <dgm:bulletEnabled val="1"/>
        </dgm:presLayoutVars>
      </dgm:prSet>
      <dgm:spPr/>
    </dgm:pt>
    <dgm:pt modelId="{34BCF2B4-CAA7-400E-BD16-BD29B2F883F1}" type="pres">
      <dgm:prSet presAssocID="{F64B91AC-C826-450A-971F-1875A3E0B59D}" presName="Parent2" presStyleLbl="revTx" presStyleIdx="3" presStyleCnt="6">
        <dgm:presLayoutVars>
          <dgm:chMax val="1"/>
          <dgm:chPref val="1"/>
          <dgm:bulletEnabled val="1"/>
        </dgm:presLayoutVars>
      </dgm:prSet>
      <dgm:spPr/>
    </dgm:pt>
    <dgm:pt modelId="{3C943BC8-C361-4D7B-A49F-4D13254554CE}" type="pres">
      <dgm:prSet presAssocID="{3FD5E91F-B1A1-4643-A33F-E1228F542D85}" presName="Accent3" presStyleCnt="0"/>
      <dgm:spPr/>
    </dgm:pt>
    <dgm:pt modelId="{08949E07-DA23-4446-9D1D-03F70B3976AC}" type="pres">
      <dgm:prSet presAssocID="{3FD5E91F-B1A1-4643-A33F-E1228F542D85}" presName="Accent" presStyleLbl="node1" presStyleIdx="2" presStyleCnt="3"/>
      <dgm:spPr/>
    </dgm:pt>
    <dgm:pt modelId="{CE6C05D6-510C-4A13-873A-0FB0F36EDFC2}" type="pres">
      <dgm:prSet presAssocID="{3FD5E91F-B1A1-4643-A33F-E1228F542D85}" presName="Child3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78A76C10-2242-4BA5-9648-92387A4736DC}" type="pres">
      <dgm:prSet presAssocID="{3FD5E91F-B1A1-4643-A33F-E1228F542D85}" presName="Parent3" presStyleLbl="revTx" presStyleIdx="5" presStyleCnt="6">
        <dgm:presLayoutVars>
          <dgm:chMax val="1"/>
          <dgm:chPref val="1"/>
          <dgm:bulletEnabled val="1"/>
        </dgm:presLayoutVars>
      </dgm:prSet>
      <dgm:spPr/>
    </dgm:pt>
  </dgm:ptLst>
  <dgm:cxnLst>
    <dgm:cxn modelId="{972BD613-E1CE-42EC-BD56-FEBEE9A65428}" srcId="{74EC09C3-C8DE-4D7C-BDCE-7A1BA9534304}" destId="{F64B91AC-C826-450A-971F-1875A3E0B59D}" srcOrd="1" destOrd="0" parTransId="{6D2DFA24-C338-4514-A024-68797350FAFF}" sibTransId="{C72FF7B0-00D0-4155-8556-474A40B2F55B}"/>
    <dgm:cxn modelId="{42560A37-E0DA-43A7-9107-537E50071F08}" srcId="{74EC09C3-C8DE-4D7C-BDCE-7A1BA9534304}" destId="{B08FE183-D576-433B-ABEB-B485D11CD819}" srcOrd="0" destOrd="0" parTransId="{9E952D4A-9BB1-48C6-BAD0-3E652890A127}" sibTransId="{EF3F724E-B6B6-47A7-8F53-2AA6895AB161}"/>
    <dgm:cxn modelId="{F4CDE957-60D4-416C-BA05-BBEE351ADC68}" srcId="{F64B91AC-C826-450A-971F-1875A3E0B59D}" destId="{A6438BE2-35DC-4035-B983-63921A3EABB0}" srcOrd="0" destOrd="0" parTransId="{725FC5E8-EDBE-4487-90C2-A5CB5F4BC25F}" sibTransId="{0985E9CC-2653-46B6-9EAD-AD4F35B7D0DB}"/>
    <dgm:cxn modelId="{146E1E60-36D7-4C2A-9F58-EDEE611377AF}" srcId="{B08FE183-D576-433B-ABEB-B485D11CD819}" destId="{467610A1-65E7-4690-A73D-5A9856E4CCF0}" srcOrd="0" destOrd="0" parTransId="{D1D5466B-CE7B-4B8D-B755-49BC78746F64}" sibTransId="{8A28B0A7-58B5-4AC1-9060-14C8189E9182}"/>
    <dgm:cxn modelId="{1A4CB068-7FD5-4883-B793-314285914EDA}" srcId="{74EC09C3-C8DE-4D7C-BDCE-7A1BA9534304}" destId="{3FD5E91F-B1A1-4643-A33F-E1228F542D85}" srcOrd="2" destOrd="0" parTransId="{C1D1AAFB-6A24-4E81-9707-75E77E1B5949}" sibTransId="{A8F44CE8-1C7B-4409-A35F-29A703D3F4F5}"/>
    <dgm:cxn modelId="{4CBEE46F-44B5-4301-89D1-D404972520EA}" type="presOf" srcId="{74EC09C3-C8DE-4D7C-BDCE-7A1BA9534304}" destId="{9916B2D7-3133-4199-8930-FCD7F8002241}" srcOrd="0" destOrd="0" presId="urn:microsoft.com/office/officeart/2009/layout/CircleArrowProcess"/>
    <dgm:cxn modelId="{E5459183-6F7D-48CB-A972-16C99F068EBE}" type="presOf" srcId="{3FD5E91F-B1A1-4643-A33F-E1228F542D85}" destId="{78A76C10-2242-4BA5-9648-92387A4736DC}" srcOrd="0" destOrd="0" presId="urn:microsoft.com/office/officeart/2009/layout/CircleArrowProcess"/>
    <dgm:cxn modelId="{DD1CE0A0-6412-47E3-91E7-1AC44F29EB76}" type="presOf" srcId="{F64B91AC-C826-450A-971F-1875A3E0B59D}" destId="{34BCF2B4-CAA7-400E-BD16-BD29B2F883F1}" srcOrd="0" destOrd="0" presId="urn:microsoft.com/office/officeart/2009/layout/CircleArrowProcess"/>
    <dgm:cxn modelId="{A55ED1A1-A2CE-416C-BBD2-AD2E8D4E8245}" type="presOf" srcId="{467610A1-65E7-4690-A73D-5A9856E4CCF0}" destId="{1D7A7B4B-897A-4E81-A077-2F6B5B93B206}" srcOrd="0" destOrd="0" presId="urn:microsoft.com/office/officeart/2009/layout/CircleArrowProcess"/>
    <dgm:cxn modelId="{6C5156B6-0274-4280-9471-8B4DF8874241}" srcId="{3FD5E91F-B1A1-4643-A33F-E1228F542D85}" destId="{F3962853-B155-4D49-BA8A-FEF42650CFE9}" srcOrd="0" destOrd="0" parTransId="{035D08E6-970C-4397-9A80-52E45E3BB920}" sibTransId="{90674579-819D-44DA-B968-F41EBF09A388}"/>
    <dgm:cxn modelId="{A4C204B7-65E5-47D2-A475-334380C6BC3B}" type="presOf" srcId="{F3962853-B155-4D49-BA8A-FEF42650CFE9}" destId="{CE6C05D6-510C-4A13-873A-0FB0F36EDFC2}" srcOrd="0" destOrd="0" presId="urn:microsoft.com/office/officeart/2009/layout/CircleArrowProcess"/>
    <dgm:cxn modelId="{3B4630C7-B887-4AF6-B41B-373E2F7871B1}" type="presOf" srcId="{A6438BE2-35DC-4035-B983-63921A3EABB0}" destId="{213D382A-E5E7-44F4-912C-0DEBAF6BF323}" srcOrd="0" destOrd="0" presId="urn:microsoft.com/office/officeart/2009/layout/CircleArrowProcess"/>
    <dgm:cxn modelId="{F31867C7-1C7D-4CF4-9082-E94DC1B9EE21}" type="presOf" srcId="{B08FE183-D576-433B-ABEB-B485D11CD819}" destId="{CD3A3FD2-0A7E-4745-B911-D2EE0599FA4A}" srcOrd="0" destOrd="0" presId="urn:microsoft.com/office/officeart/2009/layout/CircleArrowProcess"/>
    <dgm:cxn modelId="{90EE8E92-2C98-46E8-BCD2-77AD55F4FC41}" type="presParOf" srcId="{9916B2D7-3133-4199-8930-FCD7F8002241}" destId="{6E7FE00A-2884-492F-9272-E8E44CF473ED}" srcOrd="0" destOrd="0" presId="urn:microsoft.com/office/officeart/2009/layout/CircleArrowProcess"/>
    <dgm:cxn modelId="{7046F755-7D5E-485B-A496-C3D9C5EEBE05}" type="presParOf" srcId="{6E7FE00A-2884-492F-9272-E8E44CF473ED}" destId="{96BDE67B-83A4-4B40-9505-559B50711364}" srcOrd="0" destOrd="0" presId="urn:microsoft.com/office/officeart/2009/layout/CircleArrowProcess"/>
    <dgm:cxn modelId="{BDFFF5B2-1150-47FA-A156-8C70B2116560}" type="presParOf" srcId="{9916B2D7-3133-4199-8930-FCD7F8002241}" destId="{1D7A7B4B-897A-4E81-A077-2F6B5B93B206}" srcOrd="1" destOrd="0" presId="urn:microsoft.com/office/officeart/2009/layout/CircleArrowProcess"/>
    <dgm:cxn modelId="{189BB7A6-F772-431F-A5B1-82E870AD9865}" type="presParOf" srcId="{9916B2D7-3133-4199-8930-FCD7F8002241}" destId="{CD3A3FD2-0A7E-4745-B911-D2EE0599FA4A}" srcOrd="2" destOrd="0" presId="urn:microsoft.com/office/officeart/2009/layout/CircleArrowProcess"/>
    <dgm:cxn modelId="{A977B2D9-71B5-4246-9439-0F650BF427ED}" type="presParOf" srcId="{9916B2D7-3133-4199-8930-FCD7F8002241}" destId="{5EB59F01-D9F8-48EB-A938-95E468EAAFEE}" srcOrd="3" destOrd="0" presId="urn:microsoft.com/office/officeart/2009/layout/CircleArrowProcess"/>
    <dgm:cxn modelId="{48524A3A-CB13-4A90-B5D0-63C141CBFD30}" type="presParOf" srcId="{5EB59F01-D9F8-48EB-A938-95E468EAAFEE}" destId="{B9146944-D609-4603-972E-1204B1F77073}" srcOrd="0" destOrd="0" presId="urn:microsoft.com/office/officeart/2009/layout/CircleArrowProcess"/>
    <dgm:cxn modelId="{0B54B390-5BC9-4BCC-B076-25CF6183EE09}" type="presParOf" srcId="{9916B2D7-3133-4199-8930-FCD7F8002241}" destId="{213D382A-E5E7-44F4-912C-0DEBAF6BF323}" srcOrd="4" destOrd="0" presId="urn:microsoft.com/office/officeart/2009/layout/CircleArrowProcess"/>
    <dgm:cxn modelId="{5DF9B02B-D598-4A29-BB35-8FF02394DE9C}" type="presParOf" srcId="{9916B2D7-3133-4199-8930-FCD7F8002241}" destId="{34BCF2B4-CAA7-400E-BD16-BD29B2F883F1}" srcOrd="5" destOrd="0" presId="urn:microsoft.com/office/officeart/2009/layout/CircleArrowProcess"/>
    <dgm:cxn modelId="{7D9AC2DD-C0B6-4945-84C6-4031BA4D4D6B}" type="presParOf" srcId="{9916B2D7-3133-4199-8930-FCD7F8002241}" destId="{3C943BC8-C361-4D7B-A49F-4D13254554CE}" srcOrd="6" destOrd="0" presId="urn:microsoft.com/office/officeart/2009/layout/CircleArrowProcess"/>
    <dgm:cxn modelId="{B18914C7-3652-4297-97F7-B295901CB11D}" type="presParOf" srcId="{3C943BC8-C361-4D7B-A49F-4D13254554CE}" destId="{08949E07-DA23-4446-9D1D-03F70B3976AC}" srcOrd="0" destOrd="0" presId="urn:microsoft.com/office/officeart/2009/layout/CircleArrowProcess"/>
    <dgm:cxn modelId="{1A1C13D9-9E94-4395-A0D8-5ECEEC6257EA}" type="presParOf" srcId="{9916B2D7-3133-4199-8930-FCD7F8002241}" destId="{CE6C05D6-510C-4A13-873A-0FB0F36EDFC2}" srcOrd="7" destOrd="0" presId="urn:microsoft.com/office/officeart/2009/layout/CircleArrowProcess"/>
    <dgm:cxn modelId="{188F6004-6F79-4598-9CEE-210FE27978C8}" type="presParOf" srcId="{9916B2D7-3133-4199-8930-FCD7F8002241}" destId="{78A76C10-2242-4BA5-9648-92387A4736DC}" srcOrd="8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4EC09C3-C8DE-4D7C-BDCE-7A1BA9534304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s-SV"/>
        </a:p>
      </dgm:t>
    </dgm:pt>
    <dgm:pt modelId="{B08FE183-D576-433B-ABEB-B485D11CD819}">
      <dgm:prSet phldrT="[Texto]"/>
      <dgm:spPr/>
      <dgm:t>
        <a:bodyPr/>
        <a:lstStyle/>
        <a:p>
          <a:r>
            <a:rPr lang="es-SV" b="0" dirty="0">
              <a:solidFill>
                <a:schemeClr val="tx1"/>
              </a:solidFill>
            </a:rPr>
            <a:t>ANTES</a:t>
          </a:r>
        </a:p>
      </dgm:t>
    </dgm:pt>
    <dgm:pt modelId="{9E952D4A-9BB1-48C6-BAD0-3E652890A127}" type="parTrans" cxnId="{42560A37-E0DA-43A7-9107-537E50071F08}">
      <dgm:prSet/>
      <dgm:spPr/>
      <dgm:t>
        <a:bodyPr/>
        <a:lstStyle/>
        <a:p>
          <a:endParaRPr lang="es-SV"/>
        </a:p>
      </dgm:t>
    </dgm:pt>
    <dgm:pt modelId="{EF3F724E-B6B6-47A7-8F53-2AA6895AB161}" type="sibTrans" cxnId="{42560A37-E0DA-43A7-9107-537E50071F08}">
      <dgm:prSet/>
      <dgm:spPr/>
      <dgm:t>
        <a:bodyPr/>
        <a:lstStyle/>
        <a:p>
          <a:endParaRPr lang="es-SV"/>
        </a:p>
      </dgm:t>
    </dgm:pt>
    <dgm:pt modelId="{467610A1-65E7-4690-A73D-5A9856E4CCF0}">
      <dgm:prSet phldrT="[Texto]"/>
      <dgm:spPr/>
      <dgm:t>
        <a:bodyPr/>
        <a:lstStyle/>
        <a:p>
          <a:endParaRPr lang="es-SV" dirty="0"/>
        </a:p>
      </dgm:t>
    </dgm:pt>
    <dgm:pt modelId="{D1D5466B-CE7B-4B8D-B755-49BC78746F64}" type="parTrans" cxnId="{146E1E60-36D7-4C2A-9F58-EDEE611377AF}">
      <dgm:prSet/>
      <dgm:spPr/>
      <dgm:t>
        <a:bodyPr/>
        <a:lstStyle/>
        <a:p>
          <a:endParaRPr lang="es-SV"/>
        </a:p>
      </dgm:t>
    </dgm:pt>
    <dgm:pt modelId="{8A28B0A7-58B5-4AC1-9060-14C8189E9182}" type="sibTrans" cxnId="{146E1E60-36D7-4C2A-9F58-EDEE611377AF}">
      <dgm:prSet/>
      <dgm:spPr/>
      <dgm:t>
        <a:bodyPr/>
        <a:lstStyle/>
        <a:p>
          <a:endParaRPr lang="es-SV"/>
        </a:p>
      </dgm:t>
    </dgm:pt>
    <dgm:pt modelId="{F64B91AC-C826-450A-971F-1875A3E0B59D}">
      <dgm:prSet phldrT="[Texto]"/>
      <dgm:spPr/>
      <dgm:t>
        <a:bodyPr/>
        <a:lstStyle/>
        <a:p>
          <a:r>
            <a:rPr lang="es-SV" b="1" dirty="0">
              <a:solidFill>
                <a:schemeClr val="accent5">
                  <a:lumMod val="75000"/>
                </a:schemeClr>
              </a:solidFill>
            </a:rPr>
            <a:t>DURANTE</a:t>
          </a:r>
        </a:p>
      </dgm:t>
    </dgm:pt>
    <dgm:pt modelId="{6D2DFA24-C338-4514-A024-68797350FAFF}" type="parTrans" cxnId="{972BD613-E1CE-42EC-BD56-FEBEE9A65428}">
      <dgm:prSet/>
      <dgm:spPr/>
      <dgm:t>
        <a:bodyPr/>
        <a:lstStyle/>
        <a:p>
          <a:endParaRPr lang="es-SV"/>
        </a:p>
      </dgm:t>
    </dgm:pt>
    <dgm:pt modelId="{C72FF7B0-00D0-4155-8556-474A40B2F55B}" type="sibTrans" cxnId="{972BD613-E1CE-42EC-BD56-FEBEE9A65428}">
      <dgm:prSet/>
      <dgm:spPr/>
      <dgm:t>
        <a:bodyPr/>
        <a:lstStyle/>
        <a:p>
          <a:endParaRPr lang="es-SV"/>
        </a:p>
      </dgm:t>
    </dgm:pt>
    <dgm:pt modelId="{A6438BE2-35DC-4035-B983-63921A3EABB0}">
      <dgm:prSet phldrT="[Texto]"/>
      <dgm:spPr/>
      <dgm:t>
        <a:bodyPr/>
        <a:lstStyle/>
        <a:p>
          <a:endParaRPr lang="es-SV" dirty="0"/>
        </a:p>
      </dgm:t>
    </dgm:pt>
    <dgm:pt modelId="{725FC5E8-EDBE-4487-90C2-A5CB5F4BC25F}" type="parTrans" cxnId="{F4CDE957-60D4-416C-BA05-BBEE351ADC68}">
      <dgm:prSet/>
      <dgm:spPr/>
      <dgm:t>
        <a:bodyPr/>
        <a:lstStyle/>
        <a:p>
          <a:endParaRPr lang="es-SV"/>
        </a:p>
      </dgm:t>
    </dgm:pt>
    <dgm:pt modelId="{0985E9CC-2653-46B6-9EAD-AD4F35B7D0DB}" type="sibTrans" cxnId="{F4CDE957-60D4-416C-BA05-BBEE351ADC68}">
      <dgm:prSet/>
      <dgm:spPr/>
      <dgm:t>
        <a:bodyPr/>
        <a:lstStyle/>
        <a:p>
          <a:endParaRPr lang="es-SV"/>
        </a:p>
      </dgm:t>
    </dgm:pt>
    <dgm:pt modelId="{3FD5E91F-B1A1-4643-A33F-E1228F542D85}">
      <dgm:prSet phldrT="[Texto]"/>
      <dgm:spPr/>
      <dgm:t>
        <a:bodyPr/>
        <a:lstStyle/>
        <a:p>
          <a:r>
            <a:rPr lang="es-SV" dirty="0"/>
            <a:t>DESPUEÉS</a:t>
          </a:r>
        </a:p>
      </dgm:t>
    </dgm:pt>
    <dgm:pt modelId="{C1D1AAFB-6A24-4E81-9707-75E77E1B5949}" type="parTrans" cxnId="{1A4CB068-7FD5-4883-B793-314285914EDA}">
      <dgm:prSet/>
      <dgm:spPr/>
      <dgm:t>
        <a:bodyPr/>
        <a:lstStyle/>
        <a:p>
          <a:endParaRPr lang="es-SV"/>
        </a:p>
      </dgm:t>
    </dgm:pt>
    <dgm:pt modelId="{A8F44CE8-1C7B-4409-A35F-29A703D3F4F5}" type="sibTrans" cxnId="{1A4CB068-7FD5-4883-B793-314285914EDA}">
      <dgm:prSet/>
      <dgm:spPr/>
      <dgm:t>
        <a:bodyPr/>
        <a:lstStyle/>
        <a:p>
          <a:endParaRPr lang="es-SV"/>
        </a:p>
      </dgm:t>
    </dgm:pt>
    <dgm:pt modelId="{F3962853-B155-4D49-BA8A-FEF42650CFE9}">
      <dgm:prSet phldrT="[Texto]"/>
      <dgm:spPr/>
      <dgm:t>
        <a:bodyPr/>
        <a:lstStyle/>
        <a:p>
          <a:endParaRPr lang="es-SV" dirty="0"/>
        </a:p>
      </dgm:t>
    </dgm:pt>
    <dgm:pt modelId="{035D08E6-970C-4397-9A80-52E45E3BB920}" type="parTrans" cxnId="{6C5156B6-0274-4280-9471-8B4DF8874241}">
      <dgm:prSet/>
      <dgm:spPr/>
      <dgm:t>
        <a:bodyPr/>
        <a:lstStyle/>
        <a:p>
          <a:endParaRPr lang="es-SV"/>
        </a:p>
      </dgm:t>
    </dgm:pt>
    <dgm:pt modelId="{90674579-819D-44DA-B968-F41EBF09A388}" type="sibTrans" cxnId="{6C5156B6-0274-4280-9471-8B4DF8874241}">
      <dgm:prSet/>
      <dgm:spPr/>
      <dgm:t>
        <a:bodyPr/>
        <a:lstStyle/>
        <a:p>
          <a:endParaRPr lang="es-SV"/>
        </a:p>
      </dgm:t>
    </dgm:pt>
    <dgm:pt modelId="{9916B2D7-3133-4199-8930-FCD7F8002241}" type="pres">
      <dgm:prSet presAssocID="{74EC09C3-C8DE-4D7C-BDCE-7A1BA9534304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6E7FE00A-2884-492F-9272-E8E44CF473ED}" type="pres">
      <dgm:prSet presAssocID="{B08FE183-D576-433B-ABEB-B485D11CD819}" presName="Accent1" presStyleCnt="0"/>
      <dgm:spPr/>
    </dgm:pt>
    <dgm:pt modelId="{96BDE67B-83A4-4B40-9505-559B50711364}" type="pres">
      <dgm:prSet presAssocID="{B08FE183-D576-433B-ABEB-B485D11CD819}" presName="Accent" presStyleLbl="node1" presStyleIdx="0" presStyleCnt="3"/>
      <dgm:spPr/>
    </dgm:pt>
    <dgm:pt modelId="{1D7A7B4B-897A-4E81-A077-2F6B5B93B206}" type="pres">
      <dgm:prSet presAssocID="{B08FE183-D576-433B-ABEB-B485D11CD819}" presName="Child1" presStyleLbl="revTx" presStyleIdx="0" presStyleCnt="6">
        <dgm:presLayoutVars>
          <dgm:chMax val="0"/>
          <dgm:chPref val="0"/>
          <dgm:bulletEnabled val="1"/>
        </dgm:presLayoutVars>
      </dgm:prSet>
      <dgm:spPr/>
    </dgm:pt>
    <dgm:pt modelId="{CD3A3FD2-0A7E-4745-B911-D2EE0599FA4A}" type="pres">
      <dgm:prSet presAssocID="{B08FE183-D576-433B-ABEB-B485D11CD819}" presName="Parent1" presStyleLbl="revTx" presStyleIdx="1" presStyleCnt="6">
        <dgm:presLayoutVars>
          <dgm:chMax val="1"/>
          <dgm:chPref val="1"/>
          <dgm:bulletEnabled val="1"/>
        </dgm:presLayoutVars>
      </dgm:prSet>
      <dgm:spPr/>
    </dgm:pt>
    <dgm:pt modelId="{5EB59F01-D9F8-48EB-A938-95E468EAAFEE}" type="pres">
      <dgm:prSet presAssocID="{F64B91AC-C826-450A-971F-1875A3E0B59D}" presName="Accent2" presStyleCnt="0"/>
      <dgm:spPr/>
    </dgm:pt>
    <dgm:pt modelId="{B9146944-D609-4603-972E-1204B1F77073}" type="pres">
      <dgm:prSet presAssocID="{F64B91AC-C826-450A-971F-1875A3E0B59D}" presName="Accent" presStyleLbl="node1" presStyleIdx="1" presStyleCnt="3"/>
      <dgm:spPr>
        <a:solidFill>
          <a:schemeClr val="accent5">
            <a:lumMod val="75000"/>
          </a:schemeClr>
        </a:solidFill>
      </dgm:spPr>
    </dgm:pt>
    <dgm:pt modelId="{213D382A-E5E7-44F4-912C-0DEBAF6BF323}" type="pres">
      <dgm:prSet presAssocID="{F64B91AC-C826-450A-971F-1875A3E0B59D}" presName="Child2" presStyleLbl="revTx" presStyleIdx="2" presStyleCnt="6">
        <dgm:presLayoutVars>
          <dgm:chMax val="0"/>
          <dgm:chPref val="0"/>
          <dgm:bulletEnabled val="1"/>
        </dgm:presLayoutVars>
      </dgm:prSet>
      <dgm:spPr/>
    </dgm:pt>
    <dgm:pt modelId="{34BCF2B4-CAA7-400E-BD16-BD29B2F883F1}" type="pres">
      <dgm:prSet presAssocID="{F64B91AC-C826-450A-971F-1875A3E0B59D}" presName="Parent2" presStyleLbl="revTx" presStyleIdx="3" presStyleCnt="6">
        <dgm:presLayoutVars>
          <dgm:chMax val="1"/>
          <dgm:chPref val="1"/>
          <dgm:bulletEnabled val="1"/>
        </dgm:presLayoutVars>
      </dgm:prSet>
      <dgm:spPr/>
    </dgm:pt>
    <dgm:pt modelId="{3C943BC8-C361-4D7B-A49F-4D13254554CE}" type="pres">
      <dgm:prSet presAssocID="{3FD5E91F-B1A1-4643-A33F-E1228F542D85}" presName="Accent3" presStyleCnt="0"/>
      <dgm:spPr/>
    </dgm:pt>
    <dgm:pt modelId="{08949E07-DA23-4446-9D1D-03F70B3976AC}" type="pres">
      <dgm:prSet presAssocID="{3FD5E91F-B1A1-4643-A33F-E1228F542D85}" presName="Accent" presStyleLbl="node1" presStyleIdx="2" presStyleCnt="3"/>
      <dgm:spPr/>
    </dgm:pt>
    <dgm:pt modelId="{CE6C05D6-510C-4A13-873A-0FB0F36EDFC2}" type="pres">
      <dgm:prSet presAssocID="{3FD5E91F-B1A1-4643-A33F-E1228F542D85}" presName="Child3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78A76C10-2242-4BA5-9648-92387A4736DC}" type="pres">
      <dgm:prSet presAssocID="{3FD5E91F-B1A1-4643-A33F-E1228F542D85}" presName="Parent3" presStyleLbl="revTx" presStyleIdx="5" presStyleCnt="6">
        <dgm:presLayoutVars>
          <dgm:chMax val="1"/>
          <dgm:chPref val="1"/>
          <dgm:bulletEnabled val="1"/>
        </dgm:presLayoutVars>
      </dgm:prSet>
      <dgm:spPr/>
    </dgm:pt>
  </dgm:ptLst>
  <dgm:cxnLst>
    <dgm:cxn modelId="{972BD613-E1CE-42EC-BD56-FEBEE9A65428}" srcId="{74EC09C3-C8DE-4D7C-BDCE-7A1BA9534304}" destId="{F64B91AC-C826-450A-971F-1875A3E0B59D}" srcOrd="1" destOrd="0" parTransId="{6D2DFA24-C338-4514-A024-68797350FAFF}" sibTransId="{C72FF7B0-00D0-4155-8556-474A40B2F55B}"/>
    <dgm:cxn modelId="{42560A37-E0DA-43A7-9107-537E50071F08}" srcId="{74EC09C3-C8DE-4D7C-BDCE-7A1BA9534304}" destId="{B08FE183-D576-433B-ABEB-B485D11CD819}" srcOrd="0" destOrd="0" parTransId="{9E952D4A-9BB1-48C6-BAD0-3E652890A127}" sibTransId="{EF3F724E-B6B6-47A7-8F53-2AA6895AB161}"/>
    <dgm:cxn modelId="{F4CDE957-60D4-416C-BA05-BBEE351ADC68}" srcId="{F64B91AC-C826-450A-971F-1875A3E0B59D}" destId="{A6438BE2-35DC-4035-B983-63921A3EABB0}" srcOrd="0" destOrd="0" parTransId="{725FC5E8-EDBE-4487-90C2-A5CB5F4BC25F}" sibTransId="{0985E9CC-2653-46B6-9EAD-AD4F35B7D0DB}"/>
    <dgm:cxn modelId="{146E1E60-36D7-4C2A-9F58-EDEE611377AF}" srcId="{B08FE183-D576-433B-ABEB-B485D11CD819}" destId="{467610A1-65E7-4690-A73D-5A9856E4CCF0}" srcOrd="0" destOrd="0" parTransId="{D1D5466B-CE7B-4B8D-B755-49BC78746F64}" sibTransId="{8A28B0A7-58B5-4AC1-9060-14C8189E9182}"/>
    <dgm:cxn modelId="{1A4CB068-7FD5-4883-B793-314285914EDA}" srcId="{74EC09C3-C8DE-4D7C-BDCE-7A1BA9534304}" destId="{3FD5E91F-B1A1-4643-A33F-E1228F542D85}" srcOrd="2" destOrd="0" parTransId="{C1D1AAFB-6A24-4E81-9707-75E77E1B5949}" sibTransId="{A8F44CE8-1C7B-4409-A35F-29A703D3F4F5}"/>
    <dgm:cxn modelId="{4CBEE46F-44B5-4301-89D1-D404972520EA}" type="presOf" srcId="{74EC09C3-C8DE-4D7C-BDCE-7A1BA9534304}" destId="{9916B2D7-3133-4199-8930-FCD7F8002241}" srcOrd="0" destOrd="0" presId="urn:microsoft.com/office/officeart/2009/layout/CircleArrowProcess"/>
    <dgm:cxn modelId="{E5459183-6F7D-48CB-A972-16C99F068EBE}" type="presOf" srcId="{3FD5E91F-B1A1-4643-A33F-E1228F542D85}" destId="{78A76C10-2242-4BA5-9648-92387A4736DC}" srcOrd="0" destOrd="0" presId="urn:microsoft.com/office/officeart/2009/layout/CircleArrowProcess"/>
    <dgm:cxn modelId="{DD1CE0A0-6412-47E3-91E7-1AC44F29EB76}" type="presOf" srcId="{F64B91AC-C826-450A-971F-1875A3E0B59D}" destId="{34BCF2B4-CAA7-400E-BD16-BD29B2F883F1}" srcOrd="0" destOrd="0" presId="urn:microsoft.com/office/officeart/2009/layout/CircleArrowProcess"/>
    <dgm:cxn modelId="{A55ED1A1-A2CE-416C-BBD2-AD2E8D4E8245}" type="presOf" srcId="{467610A1-65E7-4690-A73D-5A9856E4CCF0}" destId="{1D7A7B4B-897A-4E81-A077-2F6B5B93B206}" srcOrd="0" destOrd="0" presId="urn:microsoft.com/office/officeart/2009/layout/CircleArrowProcess"/>
    <dgm:cxn modelId="{6C5156B6-0274-4280-9471-8B4DF8874241}" srcId="{3FD5E91F-B1A1-4643-A33F-E1228F542D85}" destId="{F3962853-B155-4D49-BA8A-FEF42650CFE9}" srcOrd="0" destOrd="0" parTransId="{035D08E6-970C-4397-9A80-52E45E3BB920}" sibTransId="{90674579-819D-44DA-B968-F41EBF09A388}"/>
    <dgm:cxn modelId="{A4C204B7-65E5-47D2-A475-334380C6BC3B}" type="presOf" srcId="{F3962853-B155-4D49-BA8A-FEF42650CFE9}" destId="{CE6C05D6-510C-4A13-873A-0FB0F36EDFC2}" srcOrd="0" destOrd="0" presId="urn:microsoft.com/office/officeart/2009/layout/CircleArrowProcess"/>
    <dgm:cxn modelId="{3B4630C7-B887-4AF6-B41B-373E2F7871B1}" type="presOf" srcId="{A6438BE2-35DC-4035-B983-63921A3EABB0}" destId="{213D382A-E5E7-44F4-912C-0DEBAF6BF323}" srcOrd="0" destOrd="0" presId="urn:microsoft.com/office/officeart/2009/layout/CircleArrowProcess"/>
    <dgm:cxn modelId="{F31867C7-1C7D-4CF4-9082-E94DC1B9EE21}" type="presOf" srcId="{B08FE183-D576-433B-ABEB-B485D11CD819}" destId="{CD3A3FD2-0A7E-4745-B911-D2EE0599FA4A}" srcOrd="0" destOrd="0" presId="urn:microsoft.com/office/officeart/2009/layout/CircleArrowProcess"/>
    <dgm:cxn modelId="{90EE8E92-2C98-46E8-BCD2-77AD55F4FC41}" type="presParOf" srcId="{9916B2D7-3133-4199-8930-FCD7F8002241}" destId="{6E7FE00A-2884-492F-9272-E8E44CF473ED}" srcOrd="0" destOrd="0" presId="urn:microsoft.com/office/officeart/2009/layout/CircleArrowProcess"/>
    <dgm:cxn modelId="{7046F755-7D5E-485B-A496-C3D9C5EEBE05}" type="presParOf" srcId="{6E7FE00A-2884-492F-9272-E8E44CF473ED}" destId="{96BDE67B-83A4-4B40-9505-559B50711364}" srcOrd="0" destOrd="0" presId="urn:microsoft.com/office/officeart/2009/layout/CircleArrowProcess"/>
    <dgm:cxn modelId="{BDFFF5B2-1150-47FA-A156-8C70B2116560}" type="presParOf" srcId="{9916B2D7-3133-4199-8930-FCD7F8002241}" destId="{1D7A7B4B-897A-4E81-A077-2F6B5B93B206}" srcOrd="1" destOrd="0" presId="urn:microsoft.com/office/officeart/2009/layout/CircleArrowProcess"/>
    <dgm:cxn modelId="{189BB7A6-F772-431F-A5B1-82E870AD9865}" type="presParOf" srcId="{9916B2D7-3133-4199-8930-FCD7F8002241}" destId="{CD3A3FD2-0A7E-4745-B911-D2EE0599FA4A}" srcOrd="2" destOrd="0" presId="urn:microsoft.com/office/officeart/2009/layout/CircleArrowProcess"/>
    <dgm:cxn modelId="{A977B2D9-71B5-4246-9439-0F650BF427ED}" type="presParOf" srcId="{9916B2D7-3133-4199-8930-FCD7F8002241}" destId="{5EB59F01-D9F8-48EB-A938-95E468EAAFEE}" srcOrd="3" destOrd="0" presId="urn:microsoft.com/office/officeart/2009/layout/CircleArrowProcess"/>
    <dgm:cxn modelId="{48524A3A-CB13-4A90-B5D0-63C141CBFD30}" type="presParOf" srcId="{5EB59F01-D9F8-48EB-A938-95E468EAAFEE}" destId="{B9146944-D609-4603-972E-1204B1F77073}" srcOrd="0" destOrd="0" presId="urn:microsoft.com/office/officeart/2009/layout/CircleArrowProcess"/>
    <dgm:cxn modelId="{0B54B390-5BC9-4BCC-B076-25CF6183EE09}" type="presParOf" srcId="{9916B2D7-3133-4199-8930-FCD7F8002241}" destId="{213D382A-E5E7-44F4-912C-0DEBAF6BF323}" srcOrd="4" destOrd="0" presId="urn:microsoft.com/office/officeart/2009/layout/CircleArrowProcess"/>
    <dgm:cxn modelId="{5DF9B02B-D598-4A29-BB35-8FF02394DE9C}" type="presParOf" srcId="{9916B2D7-3133-4199-8930-FCD7F8002241}" destId="{34BCF2B4-CAA7-400E-BD16-BD29B2F883F1}" srcOrd="5" destOrd="0" presId="urn:microsoft.com/office/officeart/2009/layout/CircleArrowProcess"/>
    <dgm:cxn modelId="{7D9AC2DD-C0B6-4945-84C6-4031BA4D4D6B}" type="presParOf" srcId="{9916B2D7-3133-4199-8930-FCD7F8002241}" destId="{3C943BC8-C361-4D7B-A49F-4D13254554CE}" srcOrd="6" destOrd="0" presId="urn:microsoft.com/office/officeart/2009/layout/CircleArrowProcess"/>
    <dgm:cxn modelId="{B18914C7-3652-4297-97F7-B295901CB11D}" type="presParOf" srcId="{3C943BC8-C361-4D7B-A49F-4D13254554CE}" destId="{08949E07-DA23-4446-9D1D-03F70B3976AC}" srcOrd="0" destOrd="0" presId="urn:microsoft.com/office/officeart/2009/layout/CircleArrowProcess"/>
    <dgm:cxn modelId="{1A1C13D9-9E94-4395-A0D8-5ECEEC6257EA}" type="presParOf" srcId="{9916B2D7-3133-4199-8930-FCD7F8002241}" destId="{CE6C05D6-510C-4A13-873A-0FB0F36EDFC2}" srcOrd="7" destOrd="0" presId="urn:microsoft.com/office/officeart/2009/layout/CircleArrowProcess"/>
    <dgm:cxn modelId="{188F6004-6F79-4598-9CEE-210FE27978C8}" type="presParOf" srcId="{9916B2D7-3133-4199-8930-FCD7F8002241}" destId="{78A76C10-2242-4BA5-9648-92387A4736DC}" srcOrd="8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4EC09C3-C8DE-4D7C-BDCE-7A1BA9534304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s-SV"/>
        </a:p>
      </dgm:t>
    </dgm:pt>
    <dgm:pt modelId="{B08FE183-D576-433B-ABEB-B485D11CD819}">
      <dgm:prSet phldrT="[Texto]"/>
      <dgm:spPr/>
      <dgm:t>
        <a:bodyPr/>
        <a:lstStyle/>
        <a:p>
          <a:r>
            <a:rPr lang="es-SV" b="0" dirty="0">
              <a:solidFill>
                <a:schemeClr val="tx1"/>
              </a:solidFill>
            </a:rPr>
            <a:t>ANTES</a:t>
          </a:r>
        </a:p>
      </dgm:t>
    </dgm:pt>
    <dgm:pt modelId="{9E952D4A-9BB1-48C6-BAD0-3E652890A127}" type="parTrans" cxnId="{42560A37-E0DA-43A7-9107-537E50071F08}">
      <dgm:prSet/>
      <dgm:spPr/>
      <dgm:t>
        <a:bodyPr/>
        <a:lstStyle/>
        <a:p>
          <a:endParaRPr lang="es-SV"/>
        </a:p>
      </dgm:t>
    </dgm:pt>
    <dgm:pt modelId="{EF3F724E-B6B6-47A7-8F53-2AA6895AB161}" type="sibTrans" cxnId="{42560A37-E0DA-43A7-9107-537E50071F08}">
      <dgm:prSet/>
      <dgm:spPr/>
      <dgm:t>
        <a:bodyPr/>
        <a:lstStyle/>
        <a:p>
          <a:endParaRPr lang="es-SV"/>
        </a:p>
      </dgm:t>
    </dgm:pt>
    <dgm:pt modelId="{467610A1-65E7-4690-A73D-5A9856E4CCF0}">
      <dgm:prSet phldrT="[Texto]"/>
      <dgm:spPr/>
      <dgm:t>
        <a:bodyPr/>
        <a:lstStyle/>
        <a:p>
          <a:endParaRPr lang="es-SV" dirty="0"/>
        </a:p>
      </dgm:t>
    </dgm:pt>
    <dgm:pt modelId="{D1D5466B-CE7B-4B8D-B755-49BC78746F64}" type="parTrans" cxnId="{146E1E60-36D7-4C2A-9F58-EDEE611377AF}">
      <dgm:prSet/>
      <dgm:spPr/>
      <dgm:t>
        <a:bodyPr/>
        <a:lstStyle/>
        <a:p>
          <a:endParaRPr lang="es-SV"/>
        </a:p>
      </dgm:t>
    </dgm:pt>
    <dgm:pt modelId="{8A28B0A7-58B5-4AC1-9060-14C8189E9182}" type="sibTrans" cxnId="{146E1E60-36D7-4C2A-9F58-EDEE611377AF}">
      <dgm:prSet/>
      <dgm:spPr/>
      <dgm:t>
        <a:bodyPr/>
        <a:lstStyle/>
        <a:p>
          <a:endParaRPr lang="es-SV"/>
        </a:p>
      </dgm:t>
    </dgm:pt>
    <dgm:pt modelId="{F64B91AC-C826-450A-971F-1875A3E0B59D}">
      <dgm:prSet phldrT="[Texto]"/>
      <dgm:spPr/>
      <dgm:t>
        <a:bodyPr/>
        <a:lstStyle/>
        <a:p>
          <a:r>
            <a:rPr lang="es-SV" dirty="0"/>
            <a:t>DURANTE</a:t>
          </a:r>
        </a:p>
      </dgm:t>
    </dgm:pt>
    <dgm:pt modelId="{6D2DFA24-C338-4514-A024-68797350FAFF}" type="parTrans" cxnId="{972BD613-E1CE-42EC-BD56-FEBEE9A65428}">
      <dgm:prSet/>
      <dgm:spPr/>
      <dgm:t>
        <a:bodyPr/>
        <a:lstStyle/>
        <a:p>
          <a:endParaRPr lang="es-SV"/>
        </a:p>
      </dgm:t>
    </dgm:pt>
    <dgm:pt modelId="{C72FF7B0-00D0-4155-8556-474A40B2F55B}" type="sibTrans" cxnId="{972BD613-E1CE-42EC-BD56-FEBEE9A65428}">
      <dgm:prSet/>
      <dgm:spPr/>
      <dgm:t>
        <a:bodyPr/>
        <a:lstStyle/>
        <a:p>
          <a:endParaRPr lang="es-SV"/>
        </a:p>
      </dgm:t>
    </dgm:pt>
    <dgm:pt modelId="{A6438BE2-35DC-4035-B983-63921A3EABB0}">
      <dgm:prSet phldrT="[Texto]"/>
      <dgm:spPr/>
      <dgm:t>
        <a:bodyPr/>
        <a:lstStyle/>
        <a:p>
          <a:endParaRPr lang="es-SV" dirty="0"/>
        </a:p>
      </dgm:t>
    </dgm:pt>
    <dgm:pt modelId="{725FC5E8-EDBE-4487-90C2-A5CB5F4BC25F}" type="parTrans" cxnId="{F4CDE957-60D4-416C-BA05-BBEE351ADC68}">
      <dgm:prSet/>
      <dgm:spPr/>
      <dgm:t>
        <a:bodyPr/>
        <a:lstStyle/>
        <a:p>
          <a:endParaRPr lang="es-SV"/>
        </a:p>
      </dgm:t>
    </dgm:pt>
    <dgm:pt modelId="{0985E9CC-2653-46B6-9EAD-AD4F35B7D0DB}" type="sibTrans" cxnId="{F4CDE957-60D4-416C-BA05-BBEE351ADC68}">
      <dgm:prSet/>
      <dgm:spPr/>
      <dgm:t>
        <a:bodyPr/>
        <a:lstStyle/>
        <a:p>
          <a:endParaRPr lang="es-SV"/>
        </a:p>
      </dgm:t>
    </dgm:pt>
    <dgm:pt modelId="{3FD5E91F-B1A1-4643-A33F-E1228F542D85}">
      <dgm:prSet phldrT="[Texto]"/>
      <dgm:spPr/>
      <dgm:t>
        <a:bodyPr/>
        <a:lstStyle/>
        <a:p>
          <a:r>
            <a:rPr lang="es-SV" b="1" dirty="0">
              <a:solidFill>
                <a:srgbClr val="0070C0"/>
              </a:solidFill>
            </a:rPr>
            <a:t>DESPUÉS</a:t>
          </a:r>
        </a:p>
      </dgm:t>
    </dgm:pt>
    <dgm:pt modelId="{C1D1AAFB-6A24-4E81-9707-75E77E1B5949}" type="parTrans" cxnId="{1A4CB068-7FD5-4883-B793-314285914EDA}">
      <dgm:prSet/>
      <dgm:spPr/>
      <dgm:t>
        <a:bodyPr/>
        <a:lstStyle/>
        <a:p>
          <a:endParaRPr lang="es-SV"/>
        </a:p>
      </dgm:t>
    </dgm:pt>
    <dgm:pt modelId="{A8F44CE8-1C7B-4409-A35F-29A703D3F4F5}" type="sibTrans" cxnId="{1A4CB068-7FD5-4883-B793-314285914EDA}">
      <dgm:prSet/>
      <dgm:spPr/>
      <dgm:t>
        <a:bodyPr/>
        <a:lstStyle/>
        <a:p>
          <a:endParaRPr lang="es-SV"/>
        </a:p>
      </dgm:t>
    </dgm:pt>
    <dgm:pt modelId="{F3962853-B155-4D49-BA8A-FEF42650CFE9}">
      <dgm:prSet phldrT="[Texto]"/>
      <dgm:spPr/>
      <dgm:t>
        <a:bodyPr/>
        <a:lstStyle/>
        <a:p>
          <a:endParaRPr lang="es-SV" dirty="0"/>
        </a:p>
      </dgm:t>
    </dgm:pt>
    <dgm:pt modelId="{035D08E6-970C-4397-9A80-52E45E3BB920}" type="parTrans" cxnId="{6C5156B6-0274-4280-9471-8B4DF8874241}">
      <dgm:prSet/>
      <dgm:spPr/>
      <dgm:t>
        <a:bodyPr/>
        <a:lstStyle/>
        <a:p>
          <a:endParaRPr lang="es-SV"/>
        </a:p>
      </dgm:t>
    </dgm:pt>
    <dgm:pt modelId="{90674579-819D-44DA-B968-F41EBF09A388}" type="sibTrans" cxnId="{6C5156B6-0274-4280-9471-8B4DF8874241}">
      <dgm:prSet/>
      <dgm:spPr/>
      <dgm:t>
        <a:bodyPr/>
        <a:lstStyle/>
        <a:p>
          <a:endParaRPr lang="es-SV"/>
        </a:p>
      </dgm:t>
    </dgm:pt>
    <dgm:pt modelId="{9916B2D7-3133-4199-8930-FCD7F8002241}" type="pres">
      <dgm:prSet presAssocID="{74EC09C3-C8DE-4D7C-BDCE-7A1BA9534304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6E7FE00A-2884-492F-9272-E8E44CF473ED}" type="pres">
      <dgm:prSet presAssocID="{B08FE183-D576-433B-ABEB-B485D11CD819}" presName="Accent1" presStyleCnt="0"/>
      <dgm:spPr/>
    </dgm:pt>
    <dgm:pt modelId="{96BDE67B-83A4-4B40-9505-559B50711364}" type="pres">
      <dgm:prSet presAssocID="{B08FE183-D576-433B-ABEB-B485D11CD819}" presName="Accent" presStyleLbl="node1" presStyleIdx="0" presStyleCnt="3"/>
      <dgm:spPr/>
    </dgm:pt>
    <dgm:pt modelId="{1D7A7B4B-897A-4E81-A077-2F6B5B93B206}" type="pres">
      <dgm:prSet presAssocID="{B08FE183-D576-433B-ABEB-B485D11CD819}" presName="Child1" presStyleLbl="revTx" presStyleIdx="0" presStyleCnt="6">
        <dgm:presLayoutVars>
          <dgm:chMax val="0"/>
          <dgm:chPref val="0"/>
          <dgm:bulletEnabled val="1"/>
        </dgm:presLayoutVars>
      </dgm:prSet>
      <dgm:spPr/>
    </dgm:pt>
    <dgm:pt modelId="{CD3A3FD2-0A7E-4745-B911-D2EE0599FA4A}" type="pres">
      <dgm:prSet presAssocID="{B08FE183-D576-433B-ABEB-B485D11CD819}" presName="Parent1" presStyleLbl="revTx" presStyleIdx="1" presStyleCnt="6">
        <dgm:presLayoutVars>
          <dgm:chMax val="1"/>
          <dgm:chPref val="1"/>
          <dgm:bulletEnabled val="1"/>
        </dgm:presLayoutVars>
      </dgm:prSet>
      <dgm:spPr/>
    </dgm:pt>
    <dgm:pt modelId="{5EB59F01-D9F8-48EB-A938-95E468EAAFEE}" type="pres">
      <dgm:prSet presAssocID="{F64B91AC-C826-450A-971F-1875A3E0B59D}" presName="Accent2" presStyleCnt="0"/>
      <dgm:spPr/>
    </dgm:pt>
    <dgm:pt modelId="{B9146944-D609-4603-972E-1204B1F77073}" type="pres">
      <dgm:prSet presAssocID="{F64B91AC-C826-450A-971F-1875A3E0B59D}" presName="Accent" presStyleLbl="node1" presStyleIdx="1" presStyleCnt="3"/>
      <dgm:spPr/>
    </dgm:pt>
    <dgm:pt modelId="{213D382A-E5E7-44F4-912C-0DEBAF6BF323}" type="pres">
      <dgm:prSet presAssocID="{F64B91AC-C826-450A-971F-1875A3E0B59D}" presName="Child2" presStyleLbl="revTx" presStyleIdx="2" presStyleCnt="6">
        <dgm:presLayoutVars>
          <dgm:chMax val="0"/>
          <dgm:chPref val="0"/>
          <dgm:bulletEnabled val="1"/>
        </dgm:presLayoutVars>
      </dgm:prSet>
      <dgm:spPr/>
    </dgm:pt>
    <dgm:pt modelId="{34BCF2B4-CAA7-400E-BD16-BD29B2F883F1}" type="pres">
      <dgm:prSet presAssocID="{F64B91AC-C826-450A-971F-1875A3E0B59D}" presName="Parent2" presStyleLbl="revTx" presStyleIdx="3" presStyleCnt="6">
        <dgm:presLayoutVars>
          <dgm:chMax val="1"/>
          <dgm:chPref val="1"/>
          <dgm:bulletEnabled val="1"/>
        </dgm:presLayoutVars>
      </dgm:prSet>
      <dgm:spPr/>
    </dgm:pt>
    <dgm:pt modelId="{3C943BC8-C361-4D7B-A49F-4D13254554CE}" type="pres">
      <dgm:prSet presAssocID="{3FD5E91F-B1A1-4643-A33F-E1228F542D85}" presName="Accent3" presStyleCnt="0"/>
      <dgm:spPr/>
    </dgm:pt>
    <dgm:pt modelId="{08949E07-DA23-4446-9D1D-03F70B3976AC}" type="pres">
      <dgm:prSet presAssocID="{3FD5E91F-B1A1-4643-A33F-E1228F542D85}" presName="Accent" presStyleLbl="node1" presStyleIdx="2" presStyleCnt="3"/>
      <dgm:spPr>
        <a:solidFill>
          <a:schemeClr val="accent5">
            <a:lumMod val="75000"/>
          </a:schemeClr>
        </a:solidFill>
      </dgm:spPr>
    </dgm:pt>
    <dgm:pt modelId="{CE6C05D6-510C-4A13-873A-0FB0F36EDFC2}" type="pres">
      <dgm:prSet presAssocID="{3FD5E91F-B1A1-4643-A33F-E1228F542D85}" presName="Child3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78A76C10-2242-4BA5-9648-92387A4736DC}" type="pres">
      <dgm:prSet presAssocID="{3FD5E91F-B1A1-4643-A33F-E1228F542D85}" presName="Parent3" presStyleLbl="revTx" presStyleIdx="5" presStyleCnt="6">
        <dgm:presLayoutVars>
          <dgm:chMax val="1"/>
          <dgm:chPref val="1"/>
          <dgm:bulletEnabled val="1"/>
        </dgm:presLayoutVars>
      </dgm:prSet>
      <dgm:spPr/>
    </dgm:pt>
  </dgm:ptLst>
  <dgm:cxnLst>
    <dgm:cxn modelId="{972BD613-E1CE-42EC-BD56-FEBEE9A65428}" srcId="{74EC09C3-C8DE-4D7C-BDCE-7A1BA9534304}" destId="{F64B91AC-C826-450A-971F-1875A3E0B59D}" srcOrd="1" destOrd="0" parTransId="{6D2DFA24-C338-4514-A024-68797350FAFF}" sibTransId="{C72FF7B0-00D0-4155-8556-474A40B2F55B}"/>
    <dgm:cxn modelId="{42560A37-E0DA-43A7-9107-537E50071F08}" srcId="{74EC09C3-C8DE-4D7C-BDCE-7A1BA9534304}" destId="{B08FE183-D576-433B-ABEB-B485D11CD819}" srcOrd="0" destOrd="0" parTransId="{9E952D4A-9BB1-48C6-BAD0-3E652890A127}" sibTransId="{EF3F724E-B6B6-47A7-8F53-2AA6895AB161}"/>
    <dgm:cxn modelId="{F4CDE957-60D4-416C-BA05-BBEE351ADC68}" srcId="{F64B91AC-C826-450A-971F-1875A3E0B59D}" destId="{A6438BE2-35DC-4035-B983-63921A3EABB0}" srcOrd="0" destOrd="0" parTransId="{725FC5E8-EDBE-4487-90C2-A5CB5F4BC25F}" sibTransId="{0985E9CC-2653-46B6-9EAD-AD4F35B7D0DB}"/>
    <dgm:cxn modelId="{146E1E60-36D7-4C2A-9F58-EDEE611377AF}" srcId="{B08FE183-D576-433B-ABEB-B485D11CD819}" destId="{467610A1-65E7-4690-A73D-5A9856E4CCF0}" srcOrd="0" destOrd="0" parTransId="{D1D5466B-CE7B-4B8D-B755-49BC78746F64}" sibTransId="{8A28B0A7-58B5-4AC1-9060-14C8189E9182}"/>
    <dgm:cxn modelId="{1A4CB068-7FD5-4883-B793-314285914EDA}" srcId="{74EC09C3-C8DE-4D7C-BDCE-7A1BA9534304}" destId="{3FD5E91F-B1A1-4643-A33F-E1228F542D85}" srcOrd="2" destOrd="0" parTransId="{C1D1AAFB-6A24-4E81-9707-75E77E1B5949}" sibTransId="{A8F44CE8-1C7B-4409-A35F-29A703D3F4F5}"/>
    <dgm:cxn modelId="{4CBEE46F-44B5-4301-89D1-D404972520EA}" type="presOf" srcId="{74EC09C3-C8DE-4D7C-BDCE-7A1BA9534304}" destId="{9916B2D7-3133-4199-8930-FCD7F8002241}" srcOrd="0" destOrd="0" presId="urn:microsoft.com/office/officeart/2009/layout/CircleArrowProcess"/>
    <dgm:cxn modelId="{E5459183-6F7D-48CB-A972-16C99F068EBE}" type="presOf" srcId="{3FD5E91F-B1A1-4643-A33F-E1228F542D85}" destId="{78A76C10-2242-4BA5-9648-92387A4736DC}" srcOrd="0" destOrd="0" presId="urn:microsoft.com/office/officeart/2009/layout/CircleArrowProcess"/>
    <dgm:cxn modelId="{DD1CE0A0-6412-47E3-91E7-1AC44F29EB76}" type="presOf" srcId="{F64B91AC-C826-450A-971F-1875A3E0B59D}" destId="{34BCF2B4-CAA7-400E-BD16-BD29B2F883F1}" srcOrd="0" destOrd="0" presId="urn:microsoft.com/office/officeart/2009/layout/CircleArrowProcess"/>
    <dgm:cxn modelId="{A55ED1A1-A2CE-416C-BBD2-AD2E8D4E8245}" type="presOf" srcId="{467610A1-65E7-4690-A73D-5A9856E4CCF0}" destId="{1D7A7B4B-897A-4E81-A077-2F6B5B93B206}" srcOrd="0" destOrd="0" presId="urn:microsoft.com/office/officeart/2009/layout/CircleArrowProcess"/>
    <dgm:cxn modelId="{6C5156B6-0274-4280-9471-8B4DF8874241}" srcId="{3FD5E91F-B1A1-4643-A33F-E1228F542D85}" destId="{F3962853-B155-4D49-BA8A-FEF42650CFE9}" srcOrd="0" destOrd="0" parTransId="{035D08E6-970C-4397-9A80-52E45E3BB920}" sibTransId="{90674579-819D-44DA-B968-F41EBF09A388}"/>
    <dgm:cxn modelId="{A4C204B7-65E5-47D2-A475-334380C6BC3B}" type="presOf" srcId="{F3962853-B155-4D49-BA8A-FEF42650CFE9}" destId="{CE6C05D6-510C-4A13-873A-0FB0F36EDFC2}" srcOrd="0" destOrd="0" presId="urn:microsoft.com/office/officeart/2009/layout/CircleArrowProcess"/>
    <dgm:cxn modelId="{3B4630C7-B887-4AF6-B41B-373E2F7871B1}" type="presOf" srcId="{A6438BE2-35DC-4035-B983-63921A3EABB0}" destId="{213D382A-E5E7-44F4-912C-0DEBAF6BF323}" srcOrd="0" destOrd="0" presId="urn:microsoft.com/office/officeart/2009/layout/CircleArrowProcess"/>
    <dgm:cxn modelId="{F31867C7-1C7D-4CF4-9082-E94DC1B9EE21}" type="presOf" srcId="{B08FE183-D576-433B-ABEB-B485D11CD819}" destId="{CD3A3FD2-0A7E-4745-B911-D2EE0599FA4A}" srcOrd="0" destOrd="0" presId="urn:microsoft.com/office/officeart/2009/layout/CircleArrowProcess"/>
    <dgm:cxn modelId="{90EE8E92-2C98-46E8-BCD2-77AD55F4FC41}" type="presParOf" srcId="{9916B2D7-3133-4199-8930-FCD7F8002241}" destId="{6E7FE00A-2884-492F-9272-E8E44CF473ED}" srcOrd="0" destOrd="0" presId="urn:microsoft.com/office/officeart/2009/layout/CircleArrowProcess"/>
    <dgm:cxn modelId="{7046F755-7D5E-485B-A496-C3D9C5EEBE05}" type="presParOf" srcId="{6E7FE00A-2884-492F-9272-E8E44CF473ED}" destId="{96BDE67B-83A4-4B40-9505-559B50711364}" srcOrd="0" destOrd="0" presId="urn:microsoft.com/office/officeart/2009/layout/CircleArrowProcess"/>
    <dgm:cxn modelId="{BDFFF5B2-1150-47FA-A156-8C70B2116560}" type="presParOf" srcId="{9916B2D7-3133-4199-8930-FCD7F8002241}" destId="{1D7A7B4B-897A-4E81-A077-2F6B5B93B206}" srcOrd="1" destOrd="0" presId="urn:microsoft.com/office/officeart/2009/layout/CircleArrowProcess"/>
    <dgm:cxn modelId="{189BB7A6-F772-431F-A5B1-82E870AD9865}" type="presParOf" srcId="{9916B2D7-3133-4199-8930-FCD7F8002241}" destId="{CD3A3FD2-0A7E-4745-B911-D2EE0599FA4A}" srcOrd="2" destOrd="0" presId="urn:microsoft.com/office/officeart/2009/layout/CircleArrowProcess"/>
    <dgm:cxn modelId="{A977B2D9-71B5-4246-9439-0F650BF427ED}" type="presParOf" srcId="{9916B2D7-3133-4199-8930-FCD7F8002241}" destId="{5EB59F01-D9F8-48EB-A938-95E468EAAFEE}" srcOrd="3" destOrd="0" presId="urn:microsoft.com/office/officeart/2009/layout/CircleArrowProcess"/>
    <dgm:cxn modelId="{48524A3A-CB13-4A90-B5D0-63C141CBFD30}" type="presParOf" srcId="{5EB59F01-D9F8-48EB-A938-95E468EAAFEE}" destId="{B9146944-D609-4603-972E-1204B1F77073}" srcOrd="0" destOrd="0" presId="urn:microsoft.com/office/officeart/2009/layout/CircleArrowProcess"/>
    <dgm:cxn modelId="{0B54B390-5BC9-4BCC-B076-25CF6183EE09}" type="presParOf" srcId="{9916B2D7-3133-4199-8930-FCD7F8002241}" destId="{213D382A-E5E7-44F4-912C-0DEBAF6BF323}" srcOrd="4" destOrd="0" presId="urn:microsoft.com/office/officeart/2009/layout/CircleArrowProcess"/>
    <dgm:cxn modelId="{5DF9B02B-D598-4A29-BB35-8FF02394DE9C}" type="presParOf" srcId="{9916B2D7-3133-4199-8930-FCD7F8002241}" destId="{34BCF2B4-CAA7-400E-BD16-BD29B2F883F1}" srcOrd="5" destOrd="0" presId="urn:microsoft.com/office/officeart/2009/layout/CircleArrowProcess"/>
    <dgm:cxn modelId="{7D9AC2DD-C0B6-4945-84C6-4031BA4D4D6B}" type="presParOf" srcId="{9916B2D7-3133-4199-8930-FCD7F8002241}" destId="{3C943BC8-C361-4D7B-A49F-4D13254554CE}" srcOrd="6" destOrd="0" presId="urn:microsoft.com/office/officeart/2009/layout/CircleArrowProcess"/>
    <dgm:cxn modelId="{B18914C7-3652-4297-97F7-B295901CB11D}" type="presParOf" srcId="{3C943BC8-C361-4D7B-A49F-4D13254554CE}" destId="{08949E07-DA23-4446-9D1D-03F70B3976AC}" srcOrd="0" destOrd="0" presId="urn:microsoft.com/office/officeart/2009/layout/CircleArrowProcess"/>
    <dgm:cxn modelId="{1A1C13D9-9E94-4395-A0D8-5ECEEC6257EA}" type="presParOf" srcId="{9916B2D7-3133-4199-8930-FCD7F8002241}" destId="{CE6C05D6-510C-4A13-873A-0FB0F36EDFC2}" srcOrd="7" destOrd="0" presId="urn:microsoft.com/office/officeart/2009/layout/CircleArrowProcess"/>
    <dgm:cxn modelId="{188F6004-6F79-4598-9CEE-210FE27978C8}" type="presParOf" srcId="{9916B2D7-3133-4199-8930-FCD7F8002241}" destId="{78A76C10-2242-4BA5-9648-92387A4736DC}" srcOrd="8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1ACE6F-34E7-43F8-9213-0633CD6181A3}">
      <dsp:nvSpPr>
        <dsp:cNvPr id="0" name=""/>
        <dsp:cNvSpPr/>
      </dsp:nvSpPr>
      <dsp:spPr>
        <a:xfrm>
          <a:off x="1643217" y="798098"/>
          <a:ext cx="2301875" cy="14962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3600" kern="1200" dirty="0"/>
            <a:t>ALF</a:t>
          </a:r>
        </a:p>
      </dsp:txBody>
      <dsp:txXfrm>
        <a:off x="1716256" y="871137"/>
        <a:ext cx="2155797" cy="1350140"/>
      </dsp:txXfrm>
    </dsp:sp>
    <dsp:sp modelId="{FEA7CDDA-4690-43E6-9516-DCCF5CAAF6EB}">
      <dsp:nvSpPr>
        <dsp:cNvPr id="0" name=""/>
        <dsp:cNvSpPr/>
      </dsp:nvSpPr>
      <dsp:spPr>
        <a:xfrm>
          <a:off x="2794154" y="276362"/>
          <a:ext cx="2539690" cy="2539690"/>
        </a:xfrm>
        <a:custGeom>
          <a:avLst/>
          <a:gdLst/>
          <a:ahLst/>
          <a:cxnLst/>
          <a:rect l="0" t="0" r="0" b="0"/>
          <a:pathLst>
            <a:path>
              <a:moveTo>
                <a:pt x="255989" y="505252"/>
              </a:moveTo>
              <a:arcTo wR="1269845" hR="1269845" stAng="13021292" swAng="635741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F92967-A99E-4035-9773-5108F8BCB4BC}">
      <dsp:nvSpPr>
        <dsp:cNvPr id="0" name=""/>
        <dsp:cNvSpPr/>
      </dsp:nvSpPr>
      <dsp:spPr>
        <a:xfrm>
          <a:off x="4182907" y="798098"/>
          <a:ext cx="2301875" cy="14962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3600" kern="1200" dirty="0"/>
            <a:t>FONDO MUNDIAL</a:t>
          </a:r>
        </a:p>
      </dsp:txBody>
      <dsp:txXfrm>
        <a:off x="4255946" y="871137"/>
        <a:ext cx="2155797" cy="1350140"/>
      </dsp:txXfrm>
    </dsp:sp>
    <dsp:sp modelId="{C8C2101F-9B30-4DA0-A8C5-BA87E6AAC4D6}">
      <dsp:nvSpPr>
        <dsp:cNvPr id="0" name=""/>
        <dsp:cNvSpPr/>
      </dsp:nvSpPr>
      <dsp:spPr>
        <a:xfrm>
          <a:off x="2794154" y="276362"/>
          <a:ext cx="2539690" cy="2539690"/>
        </a:xfrm>
        <a:custGeom>
          <a:avLst/>
          <a:gdLst/>
          <a:ahLst/>
          <a:cxnLst/>
          <a:rect l="0" t="0" r="0" b="0"/>
          <a:pathLst>
            <a:path>
              <a:moveTo>
                <a:pt x="2283701" y="2034438"/>
              </a:moveTo>
              <a:arcTo wR="1269845" hR="1269845" stAng="2221292" swAng="635741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BDE67B-83A4-4B40-9505-559B50711364}">
      <dsp:nvSpPr>
        <dsp:cNvPr id="0" name=""/>
        <dsp:cNvSpPr/>
      </dsp:nvSpPr>
      <dsp:spPr>
        <a:xfrm>
          <a:off x="457017" y="253524"/>
          <a:ext cx="1645446" cy="1645697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7A7B4B-897A-4E81-A077-2F6B5B93B206}">
      <dsp:nvSpPr>
        <dsp:cNvPr id="0" name=""/>
        <dsp:cNvSpPr/>
      </dsp:nvSpPr>
      <dsp:spPr>
        <a:xfrm>
          <a:off x="2102772" y="744088"/>
          <a:ext cx="987268" cy="6584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SV" sz="1200" kern="1200" dirty="0"/>
        </a:p>
      </dsp:txBody>
      <dsp:txXfrm>
        <a:off x="2102772" y="744088"/>
        <a:ext cx="987268" cy="658415"/>
      </dsp:txXfrm>
    </dsp:sp>
    <dsp:sp modelId="{CD3A3FD2-0A7E-4745-B911-D2EE0599FA4A}">
      <dsp:nvSpPr>
        <dsp:cNvPr id="0" name=""/>
        <dsp:cNvSpPr/>
      </dsp:nvSpPr>
      <dsp:spPr>
        <a:xfrm>
          <a:off x="820714" y="847671"/>
          <a:ext cx="914343" cy="457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b="1" kern="1200" dirty="0">
              <a:solidFill>
                <a:srgbClr val="0070C0"/>
              </a:solidFill>
            </a:rPr>
            <a:t>ANTES</a:t>
          </a:r>
        </a:p>
      </dsp:txBody>
      <dsp:txXfrm>
        <a:off x="820714" y="847671"/>
        <a:ext cx="914343" cy="457062"/>
      </dsp:txXfrm>
    </dsp:sp>
    <dsp:sp modelId="{B9146944-D609-4603-972E-1204B1F77073}">
      <dsp:nvSpPr>
        <dsp:cNvPr id="0" name=""/>
        <dsp:cNvSpPr/>
      </dsp:nvSpPr>
      <dsp:spPr>
        <a:xfrm>
          <a:off x="0" y="1199099"/>
          <a:ext cx="1645446" cy="1645697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3D382A-E5E7-44F4-912C-0DEBAF6BF323}">
      <dsp:nvSpPr>
        <dsp:cNvPr id="0" name=""/>
        <dsp:cNvSpPr/>
      </dsp:nvSpPr>
      <dsp:spPr>
        <a:xfrm>
          <a:off x="1645446" y="1695133"/>
          <a:ext cx="987268" cy="6584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SV" sz="1200" kern="1200" dirty="0"/>
        </a:p>
      </dsp:txBody>
      <dsp:txXfrm>
        <a:off x="1645446" y="1695133"/>
        <a:ext cx="987268" cy="658415"/>
      </dsp:txXfrm>
    </dsp:sp>
    <dsp:sp modelId="{34BCF2B4-CAA7-400E-BD16-BD29B2F883F1}">
      <dsp:nvSpPr>
        <dsp:cNvPr id="0" name=""/>
        <dsp:cNvSpPr/>
      </dsp:nvSpPr>
      <dsp:spPr>
        <a:xfrm>
          <a:off x="365551" y="1798715"/>
          <a:ext cx="914343" cy="457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DURANTE</a:t>
          </a:r>
        </a:p>
      </dsp:txBody>
      <dsp:txXfrm>
        <a:off x="365551" y="1798715"/>
        <a:ext cx="914343" cy="457062"/>
      </dsp:txXfrm>
    </dsp:sp>
    <dsp:sp modelId="{08949E07-DA23-4446-9D1D-03F70B3976AC}">
      <dsp:nvSpPr>
        <dsp:cNvPr id="0" name=""/>
        <dsp:cNvSpPr/>
      </dsp:nvSpPr>
      <dsp:spPr>
        <a:xfrm>
          <a:off x="574129" y="2257829"/>
          <a:ext cx="1413693" cy="1414260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6C05D6-510C-4A13-873A-0FB0F36EDFC2}">
      <dsp:nvSpPr>
        <dsp:cNvPr id="0" name=""/>
        <dsp:cNvSpPr/>
      </dsp:nvSpPr>
      <dsp:spPr>
        <a:xfrm>
          <a:off x="2102772" y="2645836"/>
          <a:ext cx="987268" cy="6584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SV" sz="1200" kern="1200" dirty="0"/>
        </a:p>
      </dsp:txBody>
      <dsp:txXfrm>
        <a:off x="2102772" y="2645836"/>
        <a:ext cx="987268" cy="658415"/>
      </dsp:txXfrm>
    </dsp:sp>
    <dsp:sp modelId="{78A76C10-2242-4BA5-9648-92387A4736DC}">
      <dsp:nvSpPr>
        <dsp:cNvPr id="0" name=""/>
        <dsp:cNvSpPr/>
      </dsp:nvSpPr>
      <dsp:spPr>
        <a:xfrm>
          <a:off x="822877" y="2751128"/>
          <a:ext cx="914343" cy="457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DESPUEÉS</a:t>
          </a:r>
        </a:p>
      </dsp:txBody>
      <dsp:txXfrm>
        <a:off x="822877" y="2751128"/>
        <a:ext cx="914343" cy="4570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BDE67B-83A4-4B40-9505-559B50711364}">
      <dsp:nvSpPr>
        <dsp:cNvPr id="0" name=""/>
        <dsp:cNvSpPr/>
      </dsp:nvSpPr>
      <dsp:spPr>
        <a:xfrm>
          <a:off x="457017" y="253524"/>
          <a:ext cx="1645446" cy="1645697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7A7B4B-897A-4E81-A077-2F6B5B93B206}">
      <dsp:nvSpPr>
        <dsp:cNvPr id="0" name=""/>
        <dsp:cNvSpPr/>
      </dsp:nvSpPr>
      <dsp:spPr>
        <a:xfrm>
          <a:off x="2102772" y="744088"/>
          <a:ext cx="987268" cy="6584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SV" sz="1200" kern="1200" dirty="0"/>
        </a:p>
      </dsp:txBody>
      <dsp:txXfrm>
        <a:off x="2102772" y="744088"/>
        <a:ext cx="987268" cy="658415"/>
      </dsp:txXfrm>
    </dsp:sp>
    <dsp:sp modelId="{CD3A3FD2-0A7E-4745-B911-D2EE0599FA4A}">
      <dsp:nvSpPr>
        <dsp:cNvPr id="0" name=""/>
        <dsp:cNvSpPr/>
      </dsp:nvSpPr>
      <dsp:spPr>
        <a:xfrm>
          <a:off x="820714" y="847671"/>
          <a:ext cx="914343" cy="457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b="0" kern="1200" dirty="0">
              <a:solidFill>
                <a:schemeClr val="tx1"/>
              </a:solidFill>
            </a:rPr>
            <a:t>ANTES</a:t>
          </a:r>
        </a:p>
      </dsp:txBody>
      <dsp:txXfrm>
        <a:off x="820714" y="847671"/>
        <a:ext cx="914343" cy="457062"/>
      </dsp:txXfrm>
    </dsp:sp>
    <dsp:sp modelId="{B9146944-D609-4603-972E-1204B1F77073}">
      <dsp:nvSpPr>
        <dsp:cNvPr id="0" name=""/>
        <dsp:cNvSpPr/>
      </dsp:nvSpPr>
      <dsp:spPr>
        <a:xfrm>
          <a:off x="0" y="1199099"/>
          <a:ext cx="1645446" cy="1645697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3D382A-E5E7-44F4-912C-0DEBAF6BF323}">
      <dsp:nvSpPr>
        <dsp:cNvPr id="0" name=""/>
        <dsp:cNvSpPr/>
      </dsp:nvSpPr>
      <dsp:spPr>
        <a:xfrm>
          <a:off x="1645446" y="1695133"/>
          <a:ext cx="987268" cy="6584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SV" sz="1200" kern="1200" dirty="0"/>
        </a:p>
      </dsp:txBody>
      <dsp:txXfrm>
        <a:off x="1645446" y="1695133"/>
        <a:ext cx="987268" cy="658415"/>
      </dsp:txXfrm>
    </dsp:sp>
    <dsp:sp modelId="{34BCF2B4-CAA7-400E-BD16-BD29B2F883F1}">
      <dsp:nvSpPr>
        <dsp:cNvPr id="0" name=""/>
        <dsp:cNvSpPr/>
      </dsp:nvSpPr>
      <dsp:spPr>
        <a:xfrm>
          <a:off x="365551" y="1798715"/>
          <a:ext cx="914343" cy="457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b="1" kern="1200" dirty="0">
              <a:solidFill>
                <a:schemeClr val="accent5">
                  <a:lumMod val="75000"/>
                </a:schemeClr>
              </a:solidFill>
            </a:rPr>
            <a:t>DURANTE</a:t>
          </a:r>
        </a:p>
      </dsp:txBody>
      <dsp:txXfrm>
        <a:off x="365551" y="1798715"/>
        <a:ext cx="914343" cy="457062"/>
      </dsp:txXfrm>
    </dsp:sp>
    <dsp:sp modelId="{08949E07-DA23-4446-9D1D-03F70B3976AC}">
      <dsp:nvSpPr>
        <dsp:cNvPr id="0" name=""/>
        <dsp:cNvSpPr/>
      </dsp:nvSpPr>
      <dsp:spPr>
        <a:xfrm>
          <a:off x="574129" y="2257829"/>
          <a:ext cx="1413693" cy="1414260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6C05D6-510C-4A13-873A-0FB0F36EDFC2}">
      <dsp:nvSpPr>
        <dsp:cNvPr id="0" name=""/>
        <dsp:cNvSpPr/>
      </dsp:nvSpPr>
      <dsp:spPr>
        <a:xfrm>
          <a:off x="2102772" y="2645836"/>
          <a:ext cx="987268" cy="6584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SV" sz="1200" kern="1200" dirty="0"/>
        </a:p>
      </dsp:txBody>
      <dsp:txXfrm>
        <a:off x="2102772" y="2645836"/>
        <a:ext cx="987268" cy="658415"/>
      </dsp:txXfrm>
    </dsp:sp>
    <dsp:sp modelId="{78A76C10-2242-4BA5-9648-92387A4736DC}">
      <dsp:nvSpPr>
        <dsp:cNvPr id="0" name=""/>
        <dsp:cNvSpPr/>
      </dsp:nvSpPr>
      <dsp:spPr>
        <a:xfrm>
          <a:off x="822877" y="2751128"/>
          <a:ext cx="914343" cy="457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DESPUEÉS</a:t>
          </a:r>
        </a:p>
      </dsp:txBody>
      <dsp:txXfrm>
        <a:off x="822877" y="2751128"/>
        <a:ext cx="914343" cy="4570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BDE67B-83A4-4B40-9505-559B50711364}">
      <dsp:nvSpPr>
        <dsp:cNvPr id="0" name=""/>
        <dsp:cNvSpPr/>
      </dsp:nvSpPr>
      <dsp:spPr>
        <a:xfrm>
          <a:off x="457017" y="253524"/>
          <a:ext cx="1645446" cy="1645697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7A7B4B-897A-4E81-A077-2F6B5B93B206}">
      <dsp:nvSpPr>
        <dsp:cNvPr id="0" name=""/>
        <dsp:cNvSpPr/>
      </dsp:nvSpPr>
      <dsp:spPr>
        <a:xfrm>
          <a:off x="2102772" y="744088"/>
          <a:ext cx="987268" cy="6584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SV" sz="1300" kern="1200" dirty="0"/>
        </a:p>
      </dsp:txBody>
      <dsp:txXfrm>
        <a:off x="2102772" y="744088"/>
        <a:ext cx="987268" cy="658415"/>
      </dsp:txXfrm>
    </dsp:sp>
    <dsp:sp modelId="{CD3A3FD2-0A7E-4745-B911-D2EE0599FA4A}">
      <dsp:nvSpPr>
        <dsp:cNvPr id="0" name=""/>
        <dsp:cNvSpPr/>
      </dsp:nvSpPr>
      <dsp:spPr>
        <a:xfrm>
          <a:off x="820714" y="847671"/>
          <a:ext cx="914343" cy="457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700" b="0" kern="1200" dirty="0">
              <a:solidFill>
                <a:schemeClr val="tx1"/>
              </a:solidFill>
            </a:rPr>
            <a:t>ANTES</a:t>
          </a:r>
        </a:p>
      </dsp:txBody>
      <dsp:txXfrm>
        <a:off x="820714" y="847671"/>
        <a:ext cx="914343" cy="457062"/>
      </dsp:txXfrm>
    </dsp:sp>
    <dsp:sp modelId="{B9146944-D609-4603-972E-1204B1F77073}">
      <dsp:nvSpPr>
        <dsp:cNvPr id="0" name=""/>
        <dsp:cNvSpPr/>
      </dsp:nvSpPr>
      <dsp:spPr>
        <a:xfrm>
          <a:off x="0" y="1199099"/>
          <a:ext cx="1645446" cy="1645697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3D382A-E5E7-44F4-912C-0DEBAF6BF323}">
      <dsp:nvSpPr>
        <dsp:cNvPr id="0" name=""/>
        <dsp:cNvSpPr/>
      </dsp:nvSpPr>
      <dsp:spPr>
        <a:xfrm>
          <a:off x="1645446" y="1695133"/>
          <a:ext cx="987268" cy="6584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SV" sz="1300" kern="1200" dirty="0"/>
        </a:p>
      </dsp:txBody>
      <dsp:txXfrm>
        <a:off x="1645446" y="1695133"/>
        <a:ext cx="987268" cy="658415"/>
      </dsp:txXfrm>
    </dsp:sp>
    <dsp:sp modelId="{34BCF2B4-CAA7-400E-BD16-BD29B2F883F1}">
      <dsp:nvSpPr>
        <dsp:cNvPr id="0" name=""/>
        <dsp:cNvSpPr/>
      </dsp:nvSpPr>
      <dsp:spPr>
        <a:xfrm>
          <a:off x="365551" y="1798715"/>
          <a:ext cx="914343" cy="457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700" kern="1200" dirty="0"/>
            <a:t>DURANTE</a:t>
          </a:r>
        </a:p>
      </dsp:txBody>
      <dsp:txXfrm>
        <a:off x="365551" y="1798715"/>
        <a:ext cx="914343" cy="457062"/>
      </dsp:txXfrm>
    </dsp:sp>
    <dsp:sp modelId="{08949E07-DA23-4446-9D1D-03F70B3976AC}">
      <dsp:nvSpPr>
        <dsp:cNvPr id="0" name=""/>
        <dsp:cNvSpPr/>
      </dsp:nvSpPr>
      <dsp:spPr>
        <a:xfrm>
          <a:off x="574129" y="2257829"/>
          <a:ext cx="1413693" cy="1414260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6C05D6-510C-4A13-873A-0FB0F36EDFC2}">
      <dsp:nvSpPr>
        <dsp:cNvPr id="0" name=""/>
        <dsp:cNvSpPr/>
      </dsp:nvSpPr>
      <dsp:spPr>
        <a:xfrm>
          <a:off x="2102772" y="2645836"/>
          <a:ext cx="987268" cy="6584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SV" sz="1300" kern="1200" dirty="0"/>
        </a:p>
      </dsp:txBody>
      <dsp:txXfrm>
        <a:off x="2102772" y="2645836"/>
        <a:ext cx="987268" cy="658415"/>
      </dsp:txXfrm>
    </dsp:sp>
    <dsp:sp modelId="{78A76C10-2242-4BA5-9648-92387A4736DC}">
      <dsp:nvSpPr>
        <dsp:cNvPr id="0" name=""/>
        <dsp:cNvSpPr/>
      </dsp:nvSpPr>
      <dsp:spPr>
        <a:xfrm>
          <a:off x="822877" y="2751128"/>
          <a:ext cx="914343" cy="457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700" b="1" kern="1200" dirty="0">
              <a:solidFill>
                <a:srgbClr val="0070C0"/>
              </a:solidFill>
            </a:rPr>
            <a:t>DESPUÉS</a:t>
          </a:r>
        </a:p>
      </dsp:txBody>
      <dsp:txXfrm>
        <a:off x="822877" y="2751128"/>
        <a:ext cx="914343" cy="4570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EA7520-A52E-452C-937F-5C554ADA50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9FEED97-8542-450A-84F0-4F3A103A8B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269AC2-8713-46CB-B714-57469C7F9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319B-6780-48AF-8186-43EAF982B715}" type="datetimeFigureOut">
              <a:rPr lang="es-SV" smtClean="0"/>
              <a:t>2/7/25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6A9D32D-1CCD-4DF6-8C2A-5F4128C5A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566EC80-25B0-4FC3-ABCA-B4F4A7DEF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07C5-BA8C-4C2F-9F1B-4D8115512706}" type="slidenum">
              <a:rPr lang="es-SV" smtClean="0"/>
              <a:t>‹Nº›</a:t>
            </a:fld>
            <a:endParaRPr lang="es-SV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C4CF4CAF-C809-405E-ABB8-E95D03E8FD65}"/>
              </a:ext>
            </a:extLst>
          </p:cNvPr>
          <p:cNvSpPr/>
          <p:nvPr userDrawn="1"/>
        </p:nvSpPr>
        <p:spPr>
          <a:xfrm>
            <a:off x="0" y="0"/>
            <a:ext cx="12192000" cy="274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06701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F5529D-4B1C-4CC1-9FBC-D8EE7C856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8F6D4D8-D4FD-42C3-BD11-1C62095442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34E998C-8EB5-43E4-A5AD-155A65DD8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319B-6780-48AF-8186-43EAF982B715}" type="datetimeFigureOut">
              <a:rPr lang="es-SV" smtClean="0"/>
              <a:t>2/7/25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A94AC4-4FD7-4517-9CB4-28BA172FB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5D53CA2-C3EA-4815-A4B4-AC341E6CE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07C5-BA8C-4C2F-9F1B-4D81155127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52257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FEC9368-8F49-4CE0-8B73-6004C298DF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331AA3B-5094-4CD8-9EF7-C03FB66F56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9A684C-664C-4A27-BC68-419A97DDB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319B-6780-48AF-8186-43EAF982B715}" type="datetimeFigureOut">
              <a:rPr lang="es-SV" smtClean="0"/>
              <a:t>2/7/25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A9016B-4FDB-433B-B974-E3C4CC924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04CD75-B2F6-48B7-8DAD-9CE296125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07C5-BA8C-4C2F-9F1B-4D81155127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83137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6531B5-C2D7-4A76-95A1-E8E867B23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6675F7-9E80-4E2C-808B-3922BE644A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D6EBC9-A46C-4C86-8D79-9B2F0240E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319B-6780-48AF-8186-43EAF982B715}" type="datetimeFigureOut">
              <a:rPr lang="es-SV" smtClean="0"/>
              <a:t>2/7/25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AAFB73-91D5-4E0C-B009-DE98AA78F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A42777D-7275-48E2-BD0E-F3602A8D4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07C5-BA8C-4C2F-9F1B-4D8115512706}" type="slidenum">
              <a:rPr lang="es-SV" smtClean="0"/>
              <a:t>‹Nº›</a:t>
            </a:fld>
            <a:endParaRPr lang="es-SV"/>
          </a:p>
        </p:txBody>
      </p:sp>
      <p:pic>
        <p:nvPicPr>
          <p:cNvPr id="7" name="Picture 1">
            <a:extLst>
              <a:ext uri="{FF2B5EF4-FFF2-40B4-BE49-F238E27FC236}">
                <a16:creationId xmlns:a16="http://schemas.microsoft.com/office/drawing/2014/main" id="{F855B5CF-FAEC-454C-89FA-5E88050EAD4D}"/>
              </a:ext>
            </a:extLst>
          </p:cNvPr>
          <p:cNvPicPr/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49508" y="6176963"/>
            <a:ext cx="2743200" cy="568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14278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6CB877-2EC6-46DE-B522-0037B1666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90B5F4-2AEF-422E-8A6C-65E281F38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07AF295-9BD9-4A55-A6D7-795C05CC8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319B-6780-48AF-8186-43EAF982B715}" type="datetimeFigureOut">
              <a:rPr lang="es-SV" smtClean="0"/>
              <a:t>2/7/25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1D741F-00F8-4937-9578-36F52ECCC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201827-3576-4742-9726-2F11A394F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07C5-BA8C-4C2F-9F1B-4D81155127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131253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72957B-2AFC-4CD6-93CA-1C21E3855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EC05A0-3138-4385-AD48-1E7F8B2B9F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D6643D5-2F5B-4B4F-9814-A12A802E4A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E9B79D9-E42F-4AA2-BA1F-C101E4774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319B-6780-48AF-8186-43EAF982B715}" type="datetimeFigureOut">
              <a:rPr lang="es-SV" smtClean="0"/>
              <a:t>2/7/25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EF1476E-87D4-4C4E-86F5-B9418040B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1E83996-0F9E-464D-ACFA-00CABC91D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07C5-BA8C-4C2F-9F1B-4D81155127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02437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02D938-12A2-40FD-A9AB-FB02E4940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6670814-A34B-4BE9-9ED1-78347E22B6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06A298B-E288-4411-AD1D-D48F3AAC51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817B0D3-F5B9-4241-A061-045EA79571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2BC4A9F-F8DE-4A0F-965C-31F219CE4D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1BA5C22-CEBB-4BFB-A984-C0AFC1AEC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319B-6780-48AF-8186-43EAF982B715}" type="datetimeFigureOut">
              <a:rPr lang="es-SV" smtClean="0"/>
              <a:t>2/7/25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B1D705C-7F09-4DF4-952D-CFF9C3A63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76253C0-6FAD-421A-BB8B-6E445AD41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07C5-BA8C-4C2F-9F1B-4D81155127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26435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1C33A3-E24B-49E0-B3CF-96A48DD44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B637244-1CF2-4255-8D37-A686E794D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319B-6780-48AF-8186-43EAF982B715}" type="datetimeFigureOut">
              <a:rPr lang="es-SV" smtClean="0"/>
              <a:t>2/7/25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476846B-4224-46A5-AFA7-BA195C25D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5C9675B-A101-453B-92D2-A75F30E80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07C5-BA8C-4C2F-9F1B-4D81155127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98626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D58C189-9084-422C-93C9-F419C57EA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319B-6780-48AF-8186-43EAF982B715}" type="datetimeFigureOut">
              <a:rPr lang="es-SV" smtClean="0"/>
              <a:t>2/7/25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B17E975-A31C-431A-B456-E8F3CEE8C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039FCC4-A3B9-497E-8B04-23BBB15D9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07C5-BA8C-4C2F-9F1B-4D81155127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74283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14B448-53A6-4A18-BB42-83C24BE48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7AB065-0FA4-49FE-93B3-39FCC83172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91DE599-D58E-4A8C-A599-B5566A5AF7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1A6EDC-4A62-4431-8154-407E015D0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319B-6780-48AF-8186-43EAF982B715}" type="datetimeFigureOut">
              <a:rPr lang="es-SV" smtClean="0"/>
              <a:t>2/7/25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9078FC8-73E7-430B-A1EA-720BE7140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631B7CC-328A-424C-A2B4-2F32DC295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07C5-BA8C-4C2F-9F1B-4D81155127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3001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AFAD17-0638-490C-A3AC-E71B2B014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BE78B7A-A96C-402A-B9BC-284299E83B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CCE8FB4-3746-4B0D-8B77-A8CBB8FCEC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0E3E19D-3AE0-4582-A088-5FEB4D4F4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319B-6780-48AF-8186-43EAF982B715}" type="datetimeFigureOut">
              <a:rPr lang="es-SV" smtClean="0"/>
              <a:t>2/7/25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9F5AFE3-5FF9-4474-865D-BB1BD5A6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818E597-919E-44A3-B245-ACE11BE0D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07C5-BA8C-4C2F-9F1B-4D81155127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31683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1A0A3DD-049C-430B-869A-A21D44393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B4544BE-8D24-46C3-9C67-65D7A772BB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46EA0F6-DE14-4CCB-9C7E-588BBFC213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9319B-6780-48AF-8186-43EAF982B715}" type="datetimeFigureOut">
              <a:rPr lang="es-SV" smtClean="0"/>
              <a:t>2/7/25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6929B96-2502-4283-9352-BA10A33175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99C718F-CBBC-4B59-A6E7-8D43624373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SV" dirty="0"/>
              <a:t>Jaime Sanchez MD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5D271D22-7093-44FF-A5CA-77A05469499D}"/>
              </a:ext>
            </a:extLst>
          </p:cNvPr>
          <p:cNvSpPr/>
          <p:nvPr userDrawn="1"/>
        </p:nvSpPr>
        <p:spPr>
          <a:xfrm>
            <a:off x="0" y="0"/>
            <a:ext cx="12192000" cy="274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68159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eglobalfund.org/media/3234/lfa_manual04sectionb_manual_en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3F88A2-680F-4F6D-92C1-E2F7D66655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9002" y="2250186"/>
            <a:ext cx="9144000" cy="2387600"/>
          </a:xfrm>
        </p:spPr>
        <p:txBody>
          <a:bodyPr>
            <a:normAutofit/>
          </a:bodyPr>
          <a:lstStyle/>
          <a:p>
            <a:r>
              <a:rPr lang="es-SV" sz="5400" b="1" dirty="0">
                <a:solidFill>
                  <a:schemeClr val="accent1">
                    <a:lumMod val="50000"/>
                  </a:schemeClr>
                </a:solidFill>
              </a:rPr>
              <a:t>El Rol del Agente Local del Fondo (ALF)</a:t>
            </a:r>
          </a:p>
        </p:txBody>
      </p:sp>
      <p:pic>
        <p:nvPicPr>
          <p:cNvPr id="8" name="Picture 1">
            <a:extLst>
              <a:ext uri="{FF2B5EF4-FFF2-40B4-BE49-F238E27FC236}">
                <a16:creationId xmlns:a16="http://schemas.microsoft.com/office/drawing/2014/main" id="{380570F7-4E2C-4CC1-9E2A-A2A2AF70D8CB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26068" y="926389"/>
            <a:ext cx="3988677" cy="965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7553602D-D2AF-44D8-81B8-A5467DBD582C}"/>
              </a:ext>
            </a:extLst>
          </p:cNvPr>
          <p:cNvSpPr txBox="1">
            <a:spLocks/>
          </p:cNvSpPr>
          <p:nvPr/>
        </p:nvSpPr>
        <p:spPr>
          <a:xfrm>
            <a:off x="2711668" y="4996110"/>
            <a:ext cx="8592207" cy="159111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pt-BR" sz="2400" dirty="0">
              <a:solidFill>
                <a:schemeClr val="accent1">
                  <a:lumMod val="50000"/>
                </a:schemeClr>
              </a:solidFill>
            </a:endParaRPr>
          </a:p>
          <a:p>
            <a:pPr algn="l"/>
            <a:endParaRPr lang="pt-BR" sz="24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Presentado por:</a:t>
            </a:r>
          </a:p>
          <a:p>
            <a:endParaRPr lang="es-SV" sz="28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SV" sz="2800" dirty="0">
                <a:solidFill>
                  <a:schemeClr val="accent1">
                    <a:lumMod val="50000"/>
                  </a:schemeClr>
                </a:solidFill>
              </a:rPr>
              <a:t>                                  </a:t>
            </a:r>
            <a:r>
              <a:rPr lang="es-SV" sz="2400" dirty="0">
                <a:solidFill>
                  <a:schemeClr val="accent1">
                    <a:lumMod val="50000"/>
                  </a:schemeClr>
                </a:solidFill>
              </a:rPr>
              <a:t>Marco Cortez</a:t>
            </a:r>
          </a:p>
          <a:p>
            <a:r>
              <a:rPr lang="es-SV" sz="2400" dirty="0">
                <a:solidFill>
                  <a:schemeClr val="accent1">
                    <a:lumMod val="50000"/>
                  </a:schemeClr>
                </a:solidFill>
              </a:rPr>
              <a:t>			Carlos Rodríguez</a:t>
            </a:r>
          </a:p>
          <a:p>
            <a:endParaRPr lang="es-SV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289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84C072-518E-4FDE-A2DD-ED89B780F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4000" b="1" dirty="0"/>
              <a:t>¿Qué hace el ALF?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1629B70-34A7-4335-B7FA-D3F20F95948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48559" y="3812081"/>
            <a:ext cx="10515600" cy="4351338"/>
          </a:xfrm>
        </p:spPr>
        <p:txBody>
          <a:bodyPr>
            <a:normAutofit/>
          </a:bodyPr>
          <a:lstStyle/>
          <a:p>
            <a:endParaRPr lang="es-ES" dirty="0"/>
          </a:p>
          <a:p>
            <a:pPr marL="0" indent="0" algn="just">
              <a:buNone/>
            </a:pPr>
            <a:r>
              <a:rPr lang="es-ES" dirty="0"/>
              <a:t>El Agente Local del Fondo (generalmente es uno por país) trabaja estrechamente con el Equipo del País del Secretariado para evaluar y monitorear las actividades antes, durante y después de la implementación de una subvención. </a:t>
            </a:r>
            <a:endParaRPr lang="es-SV" dirty="0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D69A6F03-FA7F-4DD1-8FED-782A4C1141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24956615"/>
              </p:ext>
            </p:extLst>
          </p:nvPr>
        </p:nvGraphicFramePr>
        <p:xfrm>
          <a:off x="1905876" y="1381817"/>
          <a:ext cx="8128000" cy="30924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5510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84C072-518E-4FDE-A2DD-ED89B780F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4000" dirty="0"/>
              <a:t>Intervenciones generales del ALF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1629B70-34A7-4335-B7FA-D3F20F95948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083268" y="2065283"/>
            <a:ext cx="7472855" cy="4111680"/>
          </a:xfrm>
        </p:spPr>
        <p:txBody>
          <a:bodyPr>
            <a:normAutofit/>
          </a:bodyPr>
          <a:lstStyle/>
          <a:p>
            <a:pPr algn="just"/>
            <a:r>
              <a:rPr lang="es-SV" dirty="0"/>
              <a:t>Evaluar la capacidad del Receptor Principal designado, incluyendo:</a:t>
            </a:r>
          </a:p>
          <a:p>
            <a:pPr algn="just"/>
            <a:r>
              <a:rPr lang="es-SV" dirty="0"/>
              <a:t>Historial anterior</a:t>
            </a:r>
          </a:p>
          <a:p>
            <a:pPr algn="just"/>
            <a:r>
              <a:rPr lang="es-SV" dirty="0"/>
              <a:t>Eficacia de los controles y sistemas internos</a:t>
            </a:r>
          </a:p>
          <a:p>
            <a:pPr algn="just"/>
            <a:r>
              <a:rPr lang="es-SV" dirty="0"/>
              <a:t>Revisión del presupuesto propuesto por la subvención, plan de trabajo y documentos relacionados</a:t>
            </a:r>
          </a:p>
          <a:p>
            <a:pPr algn="just"/>
            <a:endParaRPr lang="es-SV" dirty="0"/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808AF08F-BFE1-4914-878F-9B61D8188A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51346445"/>
              </p:ext>
            </p:extLst>
          </p:nvPr>
        </p:nvGraphicFramePr>
        <p:xfrm>
          <a:off x="993227" y="1907627"/>
          <a:ext cx="3090041" cy="3925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8820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84C072-518E-4FDE-A2DD-ED89B780F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/>
              <a:t>Intervenciones generales del ALF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1629B70-34A7-4335-B7FA-D3F20F95948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93629" y="2238703"/>
            <a:ext cx="7330964" cy="4773832"/>
          </a:xfrm>
        </p:spPr>
        <p:txBody>
          <a:bodyPr>
            <a:normAutofit/>
          </a:bodyPr>
          <a:lstStyle/>
          <a:p>
            <a:endParaRPr lang="es-ES" dirty="0"/>
          </a:p>
          <a:p>
            <a:pPr algn="just"/>
            <a:r>
              <a:rPr lang="es-SV" dirty="0"/>
              <a:t>Revisión del progreso de la subvención y el correcto uso de los fondos, incluyendo:</a:t>
            </a:r>
          </a:p>
          <a:p>
            <a:pPr algn="just"/>
            <a:r>
              <a:rPr lang="es-SV" dirty="0"/>
              <a:t>Solicitud de renovación del financiamiento</a:t>
            </a:r>
          </a:p>
          <a:p>
            <a:pPr algn="just"/>
            <a:r>
              <a:rPr lang="es-SV" dirty="0"/>
              <a:t>Visitas a sitios para verificar los resultados y la calidad de los datos</a:t>
            </a:r>
          </a:p>
          <a:p>
            <a:pPr algn="just"/>
            <a:endParaRPr lang="es-SV" dirty="0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3E96F901-41C9-49A2-B136-4EF4F4C64F6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41920996"/>
              </p:ext>
            </p:extLst>
          </p:nvPr>
        </p:nvGraphicFramePr>
        <p:xfrm>
          <a:off x="993227" y="1907627"/>
          <a:ext cx="3090041" cy="3925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3148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84C072-518E-4FDE-A2DD-ED89B780F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/>
              <a:t>Intervenciones generales del ALF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1629B70-34A7-4335-B7FA-D3F20F95948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74783" y="2506718"/>
            <a:ext cx="7267902" cy="4773832"/>
          </a:xfrm>
        </p:spPr>
        <p:txBody>
          <a:bodyPr>
            <a:normAutofit/>
          </a:bodyPr>
          <a:lstStyle/>
          <a:p>
            <a:endParaRPr lang="es-ES" dirty="0"/>
          </a:p>
          <a:p>
            <a:pPr algn="just"/>
            <a:r>
              <a:rPr lang="es-SV" dirty="0"/>
              <a:t>Asesorar al Fondo Mundial en las actividades relacionadas al cierre de una subvención y cualquier posible riesgo</a:t>
            </a:r>
          </a:p>
          <a:p>
            <a:pPr algn="just"/>
            <a:endParaRPr lang="es-SV" dirty="0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B9BCB494-81D3-4D2A-91DE-B7A5F99CAB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4444683"/>
              </p:ext>
            </p:extLst>
          </p:nvPr>
        </p:nvGraphicFramePr>
        <p:xfrm>
          <a:off x="993227" y="1907627"/>
          <a:ext cx="3090041" cy="3925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2592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D6243A-8DD7-4C1D-8E16-848F682D5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SV" dirty="0"/>
              <a:t>EL ALF NO ACTÚA EN NOMBRE DEL FONDO MUNDIAL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2A6F0C7-5828-4331-BEAD-9D18E99812C1}"/>
              </a:ext>
            </a:extLst>
          </p:cNvPr>
          <p:cNvSpPr txBox="1">
            <a:spLocks noGrp="1" noChangeArrowheads="1"/>
          </p:cNvSpPr>
          <p:nvPr>
            <p:ph idx="1"/>
          </p:nvPr>
        </p:nvSpPr>
        <p:spPr>
          <a:xfrm>
            <a:off x="4209393" y="1690688"/>
            <a:ext cx="7380890" cy="4486274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ES" sz="2800" dirty="0"/>
              <a:t>Aunque los Agentes Locales del Fondos son una parte importante de los arreglos fiduciarios del Fondo Mundial, es importante entender que:</a:t>
            </a:r>
          </a:p>
          <a:p>
            <a:pPr marL="0" indent="0" algn="just">
              <a:buNone/>
            </a:pPr>
            <a:endParaRPr lang="es-ES" sz="28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800" dirty="0"/>
              <a:t> </a:t>
            </a:r>
            <a:r>
              <a:rPr lang="es-ES" sz="2800" b="1" dirty="0"/>
              <a:t>No actúan en nombre del Fondo Mundial.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800" b="1" dirty="0"/>
              <a:t> No representan las opiniones del Fondo Mundial, y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800" b="1" dirty="0"/>
              <a:t>No toman decisiones con respecto a las subvenciones. </a:t>
            </a:r>
          </a:p>
          <a:p>
            <a:pPr marL="0" indent="0" algn="just">
              <a:buNone/>
            </a:pPr>
            <a:endParaRPr lang="es-ES" sz="2000" dirty="0"/>
          </a:p>
        </p:txBody>
      </p:sp>
      <p:pic>
        <p:nvPicPr>
          <p:cNvPr id="1026" name="Picture 2" descr="Ver las imágenes de origen">
            <a:extLst>
              <a:ext uri="{FF2B5EF4-FFF2-40B4-BE49-F238E27FC236}">
                <a16:creationId xmlns:a16="http://schemas.microsoft.com/office/drawing/2014/main" id="{B305EC58-4B9B-451B-88AD-A0A45EE1EB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443656"/>
            <a:ext cx="2961288" cy="2961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3468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D6243A-8DD7-4C1D-8E16-848F682D5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s-SV" dirty="0"/>
              <a:t>ACTIVIDADES QUE EL ALF NO PUEDE REALIZAR: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2A6F0C7-5828-4331-BEAD-9D18E99812C1}"/>
              </a:ext>
            </a:extLst>
          </p:cNvPr>
          <p:cNvSpPr txBox="1">
            <a:spLocks noGrp="1" noChangeArrowheads="1"/>
          </p:cNvSpPr>
          <p:nvPr>
            <p:ph idx="1"/>
          </p:nvPr>
        </p:nvSpPr>
        <p:spPr>
          <a:xfrm>
            <a:off x="4299390" y="1369027"/>
            <a:ext cx="7425560" cy="435133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SV" sz="2800" dirty="0"/>
              <a:t>Los ALF no pueden llevar a cabo actividades con respecto a las subvenciones que supervisan, tales como: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SV" sz="2800" dirty="0"/>
              <a:t>Diseñar e implementar el programa que se financiará;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SV" sz="2800" dirty="0"/>
              <a:t>Proveer cooperación técnica a cualquier implementador;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SV" sz="2800" dirty="0"/>
              <a:t>Auditar los Estados Financieros de cualquier organización implementadora;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SV" sz="2800" dirty="0"/>
              <a:t>Cualquier otra que ponga en duda, real o aparente, la independencia del ALF</a:t>
            </a:r>
          </a:p>
          <a:p>
            <a:pPr marL="0" indent="0" algn="just">
              <a:buNone/>
            </a:pPr>
            <a:endParaRPr lang="es-SV" sz="2000" dirty="0"/>
          </a:p>
        </p:txBody>
      </p:sp>
      <p:pic>
        <p:nvPicPr>
          <p:cNvPr id="2054" name="Picture 6" descr="Ver las imágenes de origen">
            <a:extLst>
              <a:ext uri="{FF2B5EF4-FFF2-40B4-BE49-F238E27FC236}">
                <a16:creationId xmlns:a16="http://schemas.microsoft.com/office/drawing/2014/main" id="{F34DB03B-9E56-4059-AB69-7D82C5E6EE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32" y="2370083"/>
            <a:ext cx="39243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510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85B86F-F231-4717-BD86-F5EF0E8FE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/>
              <a:t>Información disponible en:</a:t>
            </a:r>
            <a:br>
              <a:rPr lang="es-SV" dirty="0"/>
            </a:br>
            <a:endParaRPr lang="es-SV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4DA664-2711-4953-9212-AFEACD57C7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SV" sz="5400" dirty="0"/>
              <a:t>www.theglobalfund.org</a:t>
            </a:r>
          </a:p>
          <a:p>
            <a:pPr marL="0" indent="0">
              <a:buNone/>
            </a:pPr>
            <a:endParaRPr lang="es-SV" dirty="0"/>
          </a:p>
          <a:p>
            <a:pPr marL="0" indent="0">
              <a:buNone/>
            </a:pPr>
            <a:endParaRPr lang="es-SV" dirty="0"/>
          </a:p>
          <a:p>
            <a:pPr marL="0" indent="0">
              <a:buNone/>
            </a:pPr>
            <a:r>
              <a:rPr lang="es-SV" dirty="0"/>
              <a:t>URL: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https://www.theglobalfund.org/media/3234/lfa_manual04sectionb_manual_en.pdf</a:t>
            </a:r>
          </a:p>
        </p:txBody>
      </p:sp>
    </p:spTree>
    <p:extLst>
      <p:ext uri="{BB962C8B-B14F-4D97-AF65-F5344CB8AC3E}">
        <p14:creationId xmlns:p14="http://schemas.microsoft.com/office/powerpoint/2010/main" val="34984872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1389</TotalTime>
  <Words>334</Words>
  <Application>Microsoft Macintosh PowerPoint</Application>
  <PresentationFormat>Panorámica</PresentationFormat>
  <Paragraphs>52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Tema de Office</vt:lpstr>
      <vt:lpstr>El Rol del Agente Local del Fondo (ALF)</vt:lpstr>
      <vt:lpstr>¿Qué hace el ALF?</vt:lpstr>
      <vt:lpstr>Intervenciones generales del ALF</vt:lpstr>
      <vt:lpstr>Intervenciones generales del ALF</vt:lpstr>
      <vt:lpstr>Intervenciones generales del ALF</vt:lpstr>
      <vt:lpstr>EL ALF NO ACTÚA EN NOMBRE DEL FONDO MUNDIAL</vt:lpstr>
      <vt:lpstr>ACTIVIDADES QUE EL ALF NO PUEDE REALIZAR:</vt:lpstr>
      <vt:lpstr>Información disponible en: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Economía y su importancia en el desarrollo humano</dc:title>
  <dc:creator>365 Pro Plus</dc:creator>
  <cp:lastModifiedBy>Carlos Rodríguez Flores</cp:lastModifiedBy>
  <cp:revision>30</cp:revision>
  <dcterms:created xsi:type="dcterms:W3CDTF">2020-02-29T16:34:53Z</dcterms:created>
  <dcterms:modified xsi:type="dcterms:W3CDTF">2025-07-03T05:25:28Z</dcterms:modified>
</cp:coreProperties>
</file>