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Glacial Indifference" panose="020B0604020202020204" charset="0"/>
      <p:regular r:id="rId5"/>
    </p:embeddedFont>
    <p:embeddedFont>
      <p:font typeface="Glacial Indifference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8.svg"/><Relationship Id="rId7" Type="http://schemas.openxmlformats.org/officeDocument/2006/relationships/image" Target="../media/image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5" name="Group 5"/>
          <p:cNvGrpSpPr/>
          <p:nvPr/>
        </p:nvGrpSpPr>
        <p:grpSpPr>
          <a:xfrm>
            <a:off x="12827206" y="4951585"/>
            <a:ext cx="5246370" cy="524637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7"/>
              <a:stretch>
                <a:fillRect l="-25046" r="-25046"/>
              </a:stretch>
            </a:blipFill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5023080" y="6100390"/>
            <a:ext cx="8005127" cy="8792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7188"/>
              </a:lnSpc>
              <a:spcBef>
                <a:spcPct val="0"/>
              </a:spcBef>
            </a:pPr>
            <a:r>
              <a:rPr lang="en-US" sz="5134" b="1" spc="112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Todas y todos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34799" y="2112700"/>
            <a:ext cx="17061512" cy="54942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51"/>
              </a:lnSpc>
            </a:pPr>
            <a:endParaRPr/>
          </a:p>
          <a:p>
            <a:pPr algn="ctr">
              <a:lnSpc>
                <a:spcPts val="8751"/>
              </a:lnSpc>
            </a:pPr>
            <a:r>
              <a:rPr lang="en-US" sz="6251" b="1" spc="58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PRESENTACIÓN </a:t>
            </a:r>
          </a:p>
          <a:p>
            <a:pPr algn="ctr">
              <a:lnSpc>
                <a:spcPts val="8751"/>
              </a:lnSpc>
            </a:pPr>
            <a:r>
              <a:rPr lang="en-US" sz="6251" b="1" spc="58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 LOS ASISTENTES </a:t>
            </a:r>
          </a:p>
          <a:p>
            <a:pPr algn="ctr">
              <a:lnSpc>
                <a:spcPts val="8751"/>
              </a:lnSpc>
            </a:pPr>
            <a:endParaRPr lang="en-US" sz="6251" b="1" spc="58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8751"/>
              </a:lnSpc>
            </a:pPr>
            <a:endParaRPr lang="en-US" sz="6251" b="1" spc="58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2863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Ca</a:t>
            </a:r>
            <a:r>
              <a:rPr lang="en-US" sz="5594" b="1" u="sng" strike="noStrike" spc="123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da miembro compartirá brevemente: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Nombre completo</a:t>
            </a: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Institución a la que representa</a:t>
            </a: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Cargo en el MCP-ES</a:t>
            </a: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Expectativas del proceso de inducción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Personalizado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Glacial Indifference Bold</vt:lpstr>
      <vt:lpstr>Arial</vt:lpstr>
      <vt:lpstr>Glacial Indifference</vt:lpstr>
      <vt:lpstr>Calibri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los  Asistentes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2025-07-24T16:58:30Z</dcterms:modified>
  <dc:identifier>DAGuGC1nQ3Q</dc:identifier>
</cp:coreProperties>
</file>