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70" r:id="rId12"/>
    <p:sldId id="271" r:id="rId13"/>
    <p:sldId id="272" r:id="rId14"/>
    <p:sldId id="265" r:id="rId15"/>
    <p:sldId id="266" r:id="rId16"/>
    <p:sldId id="267" r:id="rId17"/>
  </p:sldIdLst>
  <p:sldSz cx="18288000" cy="10287000"/>
  <p:notesSz cx="6858000" cy="9144000"/>
  <p:embeddedFontLst>
    <p:embeddedFont>
      <p:font typeface="Glacial Indifference" panose="020B0604020202020204" charset="0"/>
      <p:regular r:id="rId18"/>
    </p:embeddedFont>
    <p:embeddedFont>
      <p:font typeface="Glacial Indifference Bold" panose="020B0604020202020204" charset="0"/>
      <p:regular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42765F-C979-408A-8588-66449D19165C}" v="8" dt="2025-07-23T20:05:44.352"/>
    <p1510:client id="{EBCEFAC4-35AE-491A-AAEE-2CD1629C14CA}" v="1" dt="2025-07-23T19:34:40.4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7" d="100"/>
          <a:sy n="37" d="100"/>
        </p:scale>
        <p:origin x="98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ministración y Comunicaciones MCP" userId="6e1c2796-b399-4b97-baca-0d887e5a0dc8" providerId="ADAL" clId="{B642765F-C979-408A-8588-66449D19165C}"/>
    <pc:docChg chg="custSel addSld delSld modSld">
      <pc:chgData name="Administración y Comunicaciones MCP" userId="6e1c2796-b399-4b97-baca-0d887e5a0dc8" providerId="ADAL" clId="{B642765F-C979-408A-8588-66449D19165C}" dt="2025-07-23T20:08:52.384" v="147" actId="20577"/>
      <pc:docMkLst>
        <pc:docMk/>
      </pc:docMkLst>
      <pc:sldChg chg="modSp mod">
        <pc:chgData name="Administración y Comunicaciones MCP" userId="6e1c2796-b399-4b97-baca-0d887e5a0dc8" providerId="ADAL" clId="{B642765F-C979-408A-8588-66449D19165C}" dt="2025-07-23T19:50:50.316" v="0" actId="790"/>
        <pc:sldMkLst>
          <pc:docMk/>
          <pc:sldMk cId="0" sldId="258"/>
        </pc:sldMkLst>
        <pc:spChg chg="mod">
          <ac:chgData name="Administración y Comunicaciones MCP" userId="6e1c2796-b399-4b97-baca-0d887e5a0dc8" providerId="ADAL" clId="{B642765F-C979-408A-8588-66449D19165C}" dt="2025-07-23T19:50:50.316" v="0" actId="790"/>
          <ac:spMkLst>
            <pc:docMk/>
            <pc:sldMk cId="0" sldId="258"/>
            <ac:spMk id="8" creationId="{00000000-0000-0000-0000-000000000000}"/>
          </ac:spMkLst>
        </pc:spChg>
      </pc:sldChg>
      <pc:sldChg chg="modSp mod">
        <pc:chgData name="Administración y Comunicaciones MCP" userId="6e1c2796-b399-4b97-baca-0d887e5a0dc8" providerId="ADAL" clId="{B642765F-C979-408A-8588-66449D19165C}" dt="2025-07-23T19:52:13.764" v="6" actId="113"/>
        <pc:sldMkLst>
          <pc:docMk/>
          <pc:sldMk cId="0" sldId="259"/>
        </pc:sldMkLst>
        <pc:spChg chg="mod">
          <ac:chgData name="Administración y Comunicaciones MCP" userId="6e1c2796-b399-4b97-baca-0d887e5a0dc8" providerId="ADAL" clId="{B642765F-C979-408A-8588-66449D19165C}" dt="2025-07-23T19:52:13.764" v="6" actId="113"/>
          <ac:spMkLst>
            <pc:docMk/>
            <pc:sldMk cId="0" sldId="259"/>
            <ac:spMk id="8" creationId="{00000000-0000-0000-0000-000000000000}"/>
          </ac:spMkLst>
        </pc:spChg>
      </pc:sldChg>
      <pc:sldChg chg="modSp mod">
        <pc:chgData name="Administración y Comunicaciones MCP" userId="6e1c2796-b399-4b97-baca-0d887e5a0dc8" providerId="ADAL" clId="{B642765F-C979-408A-8588-66449D19165C}" dt="2025-07-23T19:56:18.087" v="8" actId="2711"/>
        <pc:sldMkLst>
          <pc:docMk/>
          <pc:sldMk cId="0" sldId="260"/>
        </pc:sldMkLst>
        <pc:spChg chg="mod">
          <ac:chgData name="Administración y Comunicaciones MCP" userId="6e1c2796-b399-4b97-baca-0d887e5a0dc8" providerId="ADAL" clId="{B642765F-C979-408A-8588-66449D19165C}" dt="2025-07-23T19:56:18.087" v="8" actId="2711"/>
          <ac:spMkLst>
            <pc:docMk/>
            <pc:sldMk cId="0" sldId="260"/>
            <ac:spMk id="8" creationId="{00000000-0000-0000-0000-000000000000}"/>
          </ac:spMkLst>
        </pc:spChg>
      </pc:sldChg>
      <pc:sldChg chg="modSp mod">
        <pc:chgData name="Administración y Comunicaciones MCP" userId="6e1c2796-b399-4b97-baca-0d887e5a0dc8" providerId="ADAL" clId="{B642765F-C979-408A-8588-66449D19165C}" dt="2025-07-23T19:56:53.167" v="9" actId="790"/>
        <pc:sldMkLst>
          <pc:docMk/>
          <pc:sldMk cId="0" sldId="261"/>
        </pc:sldMkLst>
        <pc:spChg chg="mod">
          <ac:chgData name="Administración y Comunicaciones MCP" userId="6e1c2796-b399-4b97-baca-0d887e5a0dc8" providerId="ADAL" clId="{B642765F-C979-408A-8588-66449D19165C}" dt="2025-07-23T19:56:53.167" v="9" actId="790"/>
          <ac:spMkLst>
            <pc:docMk/>
            <pc:sldMk cId="0" sldId="261"/>
            <ac:spMk id="8" creationId="{00000000-0000-0000-0000-000000000000}"/>
          </ac:spMkLst>
        </pc:spChg>
      </pc:sldChg>
      <pc:sldChg chg="modSp mod">
        <pc:chgData name="Administración y Comunicaciones MCP" userId="6e1c2796-b399-4b97-baca-0d887e5a0dc8" providerId="ADAL" clId="{B642765F-C979-408A-8588-66449D19165C}" dt="2025-07-23T19:58:55.950" v="26" actId="14100"/>
        <pc:sldMkLst>
          <pc:docMk/>
          <pc:sldMk cId="0" sldId="262"/>
        </pc:sldMkLst>
        <pc:spChg chg="mod">
          <ac:chgData name="Administración y Comunicaciones MCP" userId="6e1c2796-b399-4b97-baca-0d887e5a0dc8" providerId="ADAL" clId="{B642765F-C979-408A-8588-66449D19165C}" dt="2025-07-23T19:57:23.416" v="15" actId="14100"/>
          <ac:spMkLst>
            <pc:docMk/>
            <pc:sldMk cId="0" sldId="262"/>
            <ac:spMk id="5" creationId="{00000000-0000-0000-0000-000000000000}"/>
          </ac:spMkLst>
        </pc:spChg>
        <pc:spChg chg="mod">
          <ac:chgData name="Administración y Comunicaciones MCP" userId="6e1c2796-b399-4b97-baca-0d887e5a0dc8" providerId="ADAL" clId="{B642765F-C979-408A-8588-66449D19165C}" dt="2025-07-23T19:58:43.180" v="23" actId="1076"/>
          <ac:spMkLst>
            <pc:docMk/>
            <pc:sldMk cId="0" sldId="262"/>
            <ac:spMk id="7" creationId="{00000000-0000-0000-0000-000000000000}"/>
          </ac:spMkLst>
        </pc:spChg>
        <pc:spChg chg="mod">
          <ac:chgData name="Administración y Comunicaciones MCP" userId="6e1c2796-b399-4b97-baca-0d887e5a0dc8" providerId="ADAL" clId="{B642765F-C979-408A-8588-66449D19165C}" dt="2025-07-23T19:58:55.950" v="26" actId="14100"/>
          <ac:spMkLst>
            <pc:docMk/>
            <pc:sldMk cId="0" sldId="262"/>
            <ac:spMk id="8" creationId="{00000000-0000-0000-0000-000000000000}"/>
          </ac:spMkLst>
        </pc:spChg>
        <pc:spChg chg="mod">
          <ac:chgData name="Administración y Comunicaciones MCP" userId="6e1c2796-b399-4b97-baca-0d887e5a0dc8" providerId="ADAL" clId="{B642765F-C979-408A-8588-66449D19165C}" dt="2025-07-23T19:58:47.532" v="24" actId="1076"/>
          <ac:spMkLst>
            <pc:docMk/>
            <pc:sldMk cId="0" sldId="262"/>
            <ac:spMk id="9" creationId="{00000000-0000-0000-0000-000000000000}"/>
          </ac:spMkLst>
        </pc:spChg>
        <pc:spChg chg="mod">
          <ac:chgData name="Administración y Comunicaciones MCP" userId="6e1c2796-b399-4b97-baca-0d887e5a0dc8" providerId="ADAL" clId="{B642765F-C979-408A-8588-66449D19165C}" dt="2025-07-23T19:57:08.669" v="10" actId="14100"/>
          <ac:spMkLst>
            <pc:docMk/>
            <pc:sldMk cId="0" sldId="262"/>
            <ac:spMk id="14" creationId="{00000000-0000-0000-0000-000000000000}"/>
          </ac:spMkLst>
        </pc:spChg>
        <pc:spChg chg="mod">
          <ac:chgData name="Administración y Comunicaciones MCP" userId="6e1c2796-b399-4b97-baca-0d887e5a0dc8" providerId="ADAL" clId="{B642765F-C979-408A-8588-66449D19165C}" dt="2025-07-23T19:57:11.278" v="11" actId="1076"/>
          <ac:spMkLst>
            <pc:docMk/>
            <pc:sldMk cId="0" sldId="262"/>
            <ac:spMk id="16" creationId="{00000000-0000-0000-0000-000000000000}"/>
          </ac:spMkLst>
        </pc:spChg>
        <pc:grpChg chg="mod">
          <ac:chgData name="Administración y Comunicaciones MCP" userId="6e1c2796-b399-4b97-baca-0d887e5a0dc8" providerId="ADAL" clId="{B642765F-C979-408A-8588-66449D19165C}" dt="2025-07-23T19:57:36.119" v="18" actId="14100"/>
          <ac:grpSpMkLst>
            <pc:docMk/>
            <pc:sldMk cId="0" sldId="262"/>
            <ac:grpSpMk id="2" creationId="{00000000-0000-0000-0000-000000000000}"/>
          </ac:grpSpMkLst>
        </pc:grpChg>
      </pc:sldChg>
      <pc:sldChg chg="modSp mod">
        <pc:chgData name="Administración y Comunicaciones MCP" userId="6e1c2796-b399-4b97-baca-0d887e5a0dc8" providerId="ADAL" clId="{B642765F-C979-408A-8588-66449D19165C}" dt="2025-07-23T19:59:13.563" v="28" actId="255"/>
        <pc:sldMkLst>
          <pc:docMk/>
          <pc:sldMk cId="0" sldId="263"/>
        </pc:sldMkLst>
        <pc:spChg chg="mod">
          <ac:chgData name="Administración y Comunicaciones MCP" userId="6e1c2796-b399-4b97-baca-0d887e5a0dc8" providerId="ADAL" clId="{B642765F-C979-408A-8588-66449D19165C}" dt="2025-07-23T19:59:13.563" v="28" actId="255"/>
          <ac:spMkLst>
            <pc:docMk/>
            <pc:sldMk cId="0" sldId="263"/>
            <ac:spMk id="6" creationId="{00000000-0000-0000-0000-000000000000}"/>
          </ac:spMkLst>
        </pc:spChg>
      </pc:sldChg>
      <pc:sldChg chg="modSp mod">
        <pc:chgData name="Administración y Comunicaciones MCP" userId="6e1c2796-b399-4b97-baca-0d887e5a0dc8" providerId="ADAL" clId="{B642765F-C979-408A-8588-66449D19165C}" dt="2025-07-23T19:59:31.459" v="30" actId="790"/>
        <pc:sldMkLst>
          <pc:docMk/>
          <pc:sldMk cId="0" sldId="264"/>
        </pc:sldMkLst>
        <pc:spChg chg="mod">
          <ac:chgData name="Administración y Comunicaciones MCP" userId="6e1c2796-b399-4b97-baca-0d887e5a0dc8" providerId="ADAL" clId="{B642765F-C979-408A-8588-66449D19165C}" dt="2025-07-23T19:59:31.459" v="30" actId="790"/>
          <ac:spMkLst>
            <pc:docMk/>
            <pc:sldMk cId="0" sldId="264"/>
            <ac:spMk id="7" creationId="{00000000-0000-0000-0000-000000000000}"/>
          </ac:spMkLst>
        </pc:spChg>
      </pc:sldChg>
      <pc:sldChg chg="delSp modSp mod">
        <pc:chgData name="Administración y Comunicaciones MCP" userId="6e1c2796-b399-4b97-baca-0d887e5a0dc8" providerId="ADAL" clId="{B642765F-C979-408A-8588-66449D19165C}" dt="2025-07-23T20:08:02.161" v="129" actId="1076"/>
        <pc:sldMkLst>
          <pc:docMk/>
          <pc:sldMk cId="0" sldId="265"/>
        </pc:sldMkLst>
        <pc:spChg chg="mod">
          <ac:chgData name="Administración y Comunicaciones MCP" userId="6e1c2796-b399-4b97-baca-0d887e5a0dc8" providerId="ADAL" clId="{B642765F-C979-408A-8588-66449D19165C}" dt="2025-07-23T20:08:02.161" v="129" actId="1076"/>
          <ac:spMkLst>
            <pc:docMk/>
            <pc:sldMk cId="0" sldId="265"/>
            <ac:spMk id="5" creationId="{00000000-0000-0000-0000-000000000000}"/>
          </ac:spMkLst>
        </pc:spChg>
        <pc:spChg chg="mod">
          <ac:chgData name="Administración y Comunicaciones MCP" userId="6e1c2796-b399-4b97-baca-0d887e5a0dc8" providerId="ADAL" clId="{B642765F-C979-408A-8588-66449D19165C}" dt="2025-07-23T20:07:49.753" v="127" actId="255"/>
          <ac:spMkLst>
            <pc:docMk/>
            <pc:sldMk cId="0" sldId="265"/>
            <ac:spMk id="6" creationId="{00000000-0000-0000-0000-000000000000}"/>
          </ac:spMkLst>
        </pc:spChg>
        <pc:spChg chg="mod">
          <ac:chgData name="Administración y Comunicaciones MCP" userId="6e1c2796-b399-4b97-baca-0d887e5a0dc8" providerId="ADAL" clId="{B642765F-C979-408A-8588-66449D19165C}" dt="2025-07-23T20:01:09.186" v="72" actId="14100"/>
          <ac:spMkLst>
            <pc:docMk/>
            <pc:sldMk cId="0" sldId="265"/>
            <ac:spMk id="11" creationId="{00000000-0000-0000-0000-000000000000}"/>
          </ac:spMkLst>
        </pc:spChg>
        <pc:spChg chg="del">
          <ac:chgData name="Administración y Comunicaciones MCP" userId="6e1c2796-b399-4b97-baca-0d887e5a0dc8" providerId="ADAL" clId="{B642765F-C979-408A-8588-66449D19165C}" dt="2025-07-23T20:07:56.167" v="128" actId="478"/>
          <ac:spMkLst>
            <pc:docMk/>
            <pc:sldMk cId="0" sldId="265"/>
            <ac:spMk id="12" creationId="{00000000-0000-0000-0000-000000000000}"/>
          </ac:spMkLst>
        </pc:spChg>
        <pc:spChg chg="mod">
          <ac:chgData name="Administración y Comunicaciones MCP" userId="6e1c2796-b399-4b97-baca-0d887e5a0dc8" providerId="ADAL" clId="{B642765F-C979-408A-8588-66449D19165C}" dt="2025-07-23T20:01:04.525" v="71" actId="1076"/>
          <ac:spMkLst>
            <pc:docMk/>
            <pc:sldMk cId="0" sldId="265"/>
            <ac:spMk id="13" creationId="{00000000-0000-0000-0000-000000000000}"/>
          </ac:spMkLst>
        </pc:spChg>
      </pc:sldChg>
      <pc:sldChg chg="modSp mod">
        <pc:chgData name="Administración y Comunicaciones MCP" userId="6e1c2796-b399-4b97-baca-0d887e5a0dc8" providerId="ADAL" clId="{B642765F-C979-408A-8588-66449D19165C}" dt="2025-07-23T20:08:32.690" v="132" actId="1076"/>
        <pc:sldMkLst>
          <pc:docMk/>
          <pc:sldMk cId="0" sldId="266"/>
        </pc:sldMkLst>
        <pc:spChg chg="mod">
          <ac:chgData name="Administración y Comunicaciones MCP" userId="6e1c2796-b399-4b97-baca-0d887e5a0dc8" providerId="ADAL" clId="{B642765F-C979-408A-8588-66449D19165C}" dt="2025-07-23T20:08:32.690" v="132" actId="1076"/>
          <ac:spMkLst>
            <pc:docMk/>
            <pc:sldMk cId="0" sldId="266"/>
            <ac:spMk id="6" creationId="{00000000-0000-0000-0000-000000000000}"/>
          </ac:spMkLst>
        </pc:spChg>
      </pc:sldChg>
      <pc:sldChg chg="modSp mod">
        <pc:chgData name="Administración y Comunicaciones MCP" userId="6e1c2796-b399-4b97-baca-0d887e5a0dc8" providerId="ADAL" clId="{B642765F-C979-408A-8588-66449D19165C}" dt="2025-07-23T20:08:52.384" v="147" actId="20577"/>
        <pc:sldMkLst>
          <pc:docMk/>
          <pc:sldMk cId="0" sldId="267"/>
        </pc:sldMkLst>
        <pc:spChg chg="mod">
          <ac:chgData name="Administración y Comunicaciones MCP" userId="6e1c2796-b399-4b97-baca-0d887e5a0dc8" providerId="ADAL" clId="{B642765F-C979-408A-8588-66449D19165C}" dt="2025-07-23T20:08:52.384" v="147" actId="20577"/>
          <ac:spMkLst>
            <pc:docMk/>
            <pc:sldMk cId="0" sldId="267"/>
            <ac:spMk id="5" creationId="{00000000-0000-0000-0000-000000000000}"/>
          </ac:spMkLst>
        </pc:spChg>
      </pc:sldChg>
      <pc:sldChg chg="delSp modSp del mod">
        <pc:chgData name="Administración y Comunicaciones MCP" userId="6e1c2796-b399-4b97-baca-0d887e5a0dc8" providerId="ADAL" clId="{B642765F-C979-408A-8588-66449D19165C}" dt="2025-07-23T20:07:20.356" v="125" actId="2696"/>
        <pc:sldMkLst>
          <pc:docMk/>
          <pc:sldMk cId="3356874508" sldId="268"/>
        </pc:sldMkLst>
        <pc:spChg chg="del mod">
          <ac:chgData name="Administración y Comunicaciones MCP" userId="6e1c2796-b399-4b97-baca-0d887e5a0dc8" providerId="ADAL" clId="{B642765F-C979-408A-8588-66449D19165C}" dt="2025-07-23T20:01:55.228" v="77"/>
          <ac:spMkLst>
            <pc:docMk/>
            <pc:sldMk cId="3356874508" sldId="268"/>
            <ac:spMk id="5" creationId="{31664B0F-B034-629B-BFC1-AAC37EA3F023}"/>
          </ac:spMkLst>
        </pc:spChg>
        <pc:spChg chg="mod">
          <ac:chgData name="Administración y Comunicaciones MCP" userId="6e1c2796-b399-4b97-baca-0d887e5a0dc8" providerId="ADAL" clId="{B642765F-C979-408A-8588-66449D19165C}" dt="2025-07-23T20:06:42.846" v="120" actId="21"/>
          <ac:spMkLst>
            <pc:docMk/>
            <pc:sldMk cId="3356874508" sldId="268"/>
            <ac:spMk id="7" creationId="{FA63FA14-8217-A2F3-C0AF-E37E794888B3}"/>
          </ac:spMkLst>
        </pc:spChg>
        <pc:spChg chg="mod">
          <ac:chgData name="Administración y Comunicaciones MCP" userId="6e1c2796-b399-4b97-baca-0d887e5a0dc8" providerId="ADAL" clId="{B642765F-C979-408A-8588-66449D19165C}" dt="2025-07-23T20:01:32.990" v="73" actId="1076"/>
          <ac:spMkLst>
            <pc:docMk/>
            <pc:sldMk cId="3356874508" sldId="268"/>
            <ac:spMk id="14" creationId="{9BE3762B-0D11-022E-70F5-D6229A43F158}"/>
          </ac:spMkLst>
        </pc:spChg>
        <pc:grpChg chg="mod">
          <ac:chgData name="Administración y Comunicaciones MCP" userId="6e1c2796-b399-4b97-baca-0d887e5a0dc8" providerId="ADAL" clId="{B642765F-C979-408A-8588-66449D19165C}" dt="2025-07-23T20:00:00.807" v="34" actId="14100"/>
          <ac:grpSpMkLst>
            <pc:docMk/>
            <pc:sldMk cId="3356874508" sldId="268"/>
            <ac:grpSpMk id="2" creationId="{B5DDB069-B7ED-288C-342C-E44084611834}"/>
          </ac:grpSpMkLst>
        </pc:grpChg>
      </pc:sldChg>
      <pc:sldChg chg="modSp add mod">
        <pc:chgData name="Administración y Comunicaciones MCP" userId="6e1c2796-b399-4b97-baca-0d887e5a0dc8" providerId="ADAL" clId="{B642765F-C979-408A-8588-66449D19165C}" dt="2025-07-23T20:03:23.472" v="86" actId="123"/>
        <pc:sldMkLst>
          <pc:docMk/>
          <pc:sldMk cId="2195010243" sldId="269"/>
        </pc:sldMkLst>
        <pc:spChg chg="mod">
          <ac:chgData name="Administración y Comunicaciones MCP" userId="6e1c2796-b399-4b97-baca-0d887e5a0dc8" providerId="ADAL" clId="{B642765F-C979-408A-8588-66449D19165C}" dt="2025-07-23T20:02:06.475" v="78"/>
          <ac:spMkLst>
            <pc:docMk/>
            <pc:sldMk cId="2195010243" sldId="269"/>
            <ac:spMk id="5" creationId="{05F30FFF-137F-55C7-2FD7-B0241B44D57D}"/>
          </ac:spMkLst>
        </pc:spChg>
        <pc:spChg chg="mod">
          <ac:chgData name="Administración y Comunicaciones MCP" userId="6e1c2796-b399-4b97-baca-0d887e5a0dc8" providerId="ADAL" clId="{B642765F-C979-408A-8588-66449D19165C}" dt="2025-07-23T20:03:23.472" v="86" actId="123"/>
          <ac:spMkLst>
            <pc:docMk/>
            <pc:sldMk cId="2195010243" sldId="269"/>
            <ac:spMk id="7" creationId="{FA421CEE-5955-77A5-B24D-9E7793BC3CA4}"/>
          </ac:spMkLst>
        </pc:spChg>
      </pc:sldChg>
      <pc:sldChg chg="delSp modSp add mod">
        <pc:chgData name="Administración y Comunicaciones MCP" userId="6e1c2796-b399-4b97-baca-0d887e5a0dc8" providerId="ADAL" clId="{B642765F-C979-408A-8588-66449D19165C}" dt="2025-07-23T20:05:08.758" v="105" actId="20577"/>
        <pc:sldMkLst>
          <pc:docMk/>
          <pc:sldMk cId="679771937" sldId="270"/>
        </pc:sldMkLst>
        <pc:spChg chg="del">
          <ac:chgData name="Administración y Comunicaciones MCP" userId="6e1c2796-b399-4b97-baca-0d887e5a0dc8" providerId="ADAL" clId="{B642765F-C979-408A-8588-66449D19165C}" dt="2025-07-23T20:04:29.117" v="97" actId="478"/>
          <ac:spMkLst>
            <pc:docMk/>
            <pc:sldMk cId="679771937" sldId="270"/>
            <ac:spMk id="6" creationId="{65A9AE2C-C742-1951-A73B-B83870E954E8}"/>
          </ac:spMkLst>
        </pc:spChg>
        <pc:spChg chg="mod">
          <ac:chgData name="Administración y Comunicaciones MCP" userId="6e1c2796-b399-4b97-baca-0d887e5a0dc8" providerId="ADAL" clId="{B642765F-C979-408A-8588-66449D19165C}" dt="2025-07-23T20:05:08.758" v="105" actId="20577"/>
          <ac:spMkLst>
            <pc:docMk/>
            <pc:sldMk cId="679771937" sldId="270"/>
            <ac:spMk id="7" creationId="{6DAF7E03-6F6F-352B-90F7-F9F060744570}"/>
          </ac:spMkLst>
        </pc:spChg>
        <pc:grpChg chg="mod">
          <ac:chgData name="Administración y Comunicaciones MCP" userId="6e1c2796-b399-4b97-baca-0d887e5a0dc8" providerId="ADAL" clId="{B642765F-C979-408A-8588-66449D19165C}" dt="2025-07-23T20:04:49.932" v="102" actId="14100"/>
          <ac:grpSpMkLst>
            <pc:docMk/>
            <pc:sldMk cId="679771937" sldId="270"/>
            <ac:grpSpMk id="2" creationId="{357ABAAE-3A50-7E55-B81E-03A83C0C54D8}"/>
          </ac:grpSpMkLst>
        </pc:grpChg>
      </pc:sldChg>
      <pc:sldChg chg="modSp add mod">
        <pc:chgData name="Administración y Comunicaciones MCP" userId="6e1c2796-b399-4b97-baca-0d887e5a0dc8" providerId="ADAL" clId="{B642765F-C979-408A-8588-66449D19165C}" dt="2025-07-23T20:06:26.316" v="118" actId="1076"/>
        <pc:sldMkLst>
          <pc:docMk/>
          <pc:sldMk cId="1652722018" sldId="271"/>
        </pc:sldMkLst>
        <pc:spChg chg="mod">
          <ac:chgData name="Administración y Comunicaciones MCP" userId="6e1c2796-b399-4b97-baca-0d887e5a0dc8" providerId="ADAL" clId="{B642765F-C979-408A-8588-66449D19165C}" dt="2025-07-23T20:06:26.316" v="118" actId="1076"/>
          <ac:spMkLst>
            <pc:docMk/>
            <pc:sldMk cId="1652722018" sldId="271"/>
            <ac:spMk id="7" creationId="{50FAF7CC-C42A-A616-4B32-112F0447518F}"/>
          </ac:spMkLst>
        </pc:spChg>
        <pc:grpChg chg="mod">
          <ac:chgData name="Administración y Comunicaciones MCP" userId="6e1c2796-b399-4b97-baca-0d887e5a0dc8" providerId="ADAL" clId="{B642765F-C979-408A-8588-66449D19165C}" dt="2025-07-23T20:06:22.135" v="117" actId="14100"/>
          <ac:grpSpMkLst>
            <pc:docMk/>
            <pc:sldMk cId="1652722018" sldId="271"/>
            <ac:grpSpMk id="2" creationId="{B2EC625A-5863-DAE2-D055-041026BF4AB3}"/>
          </ac:grpSpMkLst>
        </pc:grpChg>
      </pc:sldChg>
      <pc:sldChg chg="modSp add mod">
        <pc:chgData name="Administración y Comunicaciones MCP" userId="6e1c2796-b399-4b97-baca-0d887e5a0dc8" providerId="ADAL" clId="{B642765F-C979-408A-8588-66449D19165C}" dt="2025-07-23T20:07:14.261" v="124" actId="123"/>
        <pc:sldMkLst>
          <pc:docMk/>
          <pc:sldMk cId="1684241339" sldId="272"/>
        </pc:sldMkLst>
        <pc:spChg chg="mod">
          <ac:chgData name="Administración y Comunicaciones MCP" userId="6e1c2796-b399-4b97-baca-0d887e5a0dc8" providerId="ADAL" clId="{B642765F-C979-408A-8588-66449D19165C}" dt="2025-07-23T20:07:14.261" v="124" actId="123"/>
          <ac:spMkLst>
            <pc:docMk/>
            <pc:sldMk cId="1684241339" sldId="272"/>
            <ac:spMk id="7" creationId="{40756FF5-42E3-4E90-7CB4-102B449806F7}"/>
          </ac:spMkLst>
        </pc:spChg>
      </pc:sldChg>
    </pc:docChg>
  </pc:docChgLst>
  <pc:docChgLst>
    <pc:chgData name="Marta Alicia Alvarado de Magaña" userId="8294032b-ec43-48bf-992a-ad1cff917001" providerId="ADAL" clId="{EBCEFAC4-35AE-491A-AAEE-2CD1629C14CA}"/>
    <pc:docChg chg="custSel addSld modSld">
      <pc:chgData name="Marta Alicia Alvarado de Magaña" userId="8294032b-ec43-48bf-992a-ad1cff917001" providerId="ADAL" clId="{EBCEFAC4-35AE-491A-AAEE-2CD1629C14CA}" dt="2025-07-23T19:34:50.481" v="99" actId="14100"/>
      <pc:docMkLst>
        <pc:docMk/>
      </pc:docMkLst>
      <pc:sldChg chg="modSp mod">
        <pc:chgData name="Marta Alicia Alvarado de Magaña" userId="8294032b-ec43-48bf-992a-ad1cff917001" providerId="ADAL" clId="{EBCEFAC4-35AE-491A-AAEE-2CD1629C14CA}" dt="2025-07-07T16:27:57.006" v="0" actId="1076"/>
        <pc:sldMkLst>
          <pc:docMk/>
          <pc:sldMk cId="0" sldId="266"/>
        </pc:sldMkLst>
        <pc:spChg chg="mod">
          <ac:chgData name="Marta Alicia Alvarado de Magaña" userId="8294032b-ec43-48bf-992a-ad1cff917001" providerId="ADAL" clId="{EBCEFAC4-35AE-491A-AAEE-2CD1629C14CA}" dt="2025-07-07T16:27:57.006" v="0" actId="1076"/>
          <ac:spMkLst>
            <pc:docMk/>
            <pc:sldMk cId="0" sldId="266"/>
            <ac:spMk id="9" creationId="{00000000-0000-0000-0000-000000000000}"/>
          </ac:spMkLst>
        </pc:spChg>
      </pc:sldChg>
      <pc:sldChg chg="modSp add mod">
        <pc:chgData name="Marta Alicia Alvarado de Magaña" userId="8294032b-ec43-48bf-992a-ad1cff917001" providerId="ADAL" clId="{EBCEFAC4-35AE-491A-AAEE-2CD1629C14CA}" dt="2025-07-23T19:34:50.481" v="99" actId="14100"/>
        <pc:sldMkLst>
          <pc:docMk/>
          <pc:sldMk cId="3356874508" sldId="268"/>
        </pc:sldMkLst>
        <pc:spChg chg="mod">
          <ac:chgData name="Marta Alicia Alvarado de Magaña" userId="8294032b-ec43-48bf-992a-ad1cff917001" providerId="ADAL" clId="{EBCEFAC4-35AE-491A-AAEE-2CD1629C14CA}" dt="2025-07-23T19:27:22.961" v="72" actId="20577"/>
          <ac:spMkLst>
            <pc:docMk/>
            <pc:sldMk cId="3356874508" sldId="268"/>
            <ac:spMk id="5" creationId="{31664B0F-B034-629B-BFC1-AAC37EA3F023}"/>
          </ac:spMkLst>
        </pc:spChg>
        <pc:spChg chg="mod">
          <ac:chgData name="Marta Alicia Alvarado de Magaña" userId="8294032b-ec43-48bf-992a-ad1cff917001" providerId="ADAL" clId="{EBCEFAC4-35AE-491A-AAEE-2CD1629C14CA}" dt="2025-07-23T19:34:50.481" v="99" actId="14100"/>
          <ac:spMkLst>
            <pc:docMk/>
            <pc:sldMk cId="3356874508" sldId="268"/>
            <ac:spMk id="7" creationId="{FA63FA14-8217-A2F3-C0AF-E37E794888B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6982806">
            <a:off x="720300" y="6421716"/>
            <a:ext cx="8842272" cy="11861584"/>
          </a:xfrm>
          <a:custGeom>
            <a:avLst/>
            <a:gdLst/>
            <a:ahLst/>
            <a:cxnLst/>
            <a:rect l="l" t="t" r="r" b="b"/>
            <a:pathLst>
              <a:path w="8842272" h="11861584">
                <a:moveTo>
                  <a:pt x="0" y="0"/>
                </a:moveTo>
                <a:lnTo>
                  <a:pt x="8842272" y="0"/>
                </a:lnTo>
                <a:lnTo>
                  <a:pt x="8842272" y="11861584"/>
                </a:lnTo>
                <a:lnTo>
                  <a:pt x="0" y="1186158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5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6501204">
            <a:off x="11046831" y="-5088864"/>
            <a:ext cx="8807178" cy="11814508"/>
          </a:xfrm>
          <a:custGeom>
            <a:avLst/>
            <a:gdLst/>
            <a:ahLst/>
            <a:cxnLst/>
            <a:rect l="l" t="t" r="r" b="b"/>
            <a:pathLst>
              <a:path w="8807178" h="11814508">
                <a:moveTo>
                  <a:pt x="0" y="0"/>
                </a:moveTo>
                <a:lnTo>
                  <a:pt x="8807178" y="0"/>
                </a:lnTo>
                <a:lnTo>
                  <a:pt x="8807178" y="11814507"/>
                </a:lnTo>
                <a:lnTo>
                  <a:pt x="0" y="118145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5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10571821">
            <a:off x="10628437" y="8363453"/>
            <a:ext cx="5947318" cy="7978109"/>
          </a:xfrm>
          <a:custGeom>
            <a:avLst/>
            <a:gdLst/>
            <a:ahLst/>
            <a:cxnLst/>
            <a:rect l="l" t="t" r="r" b="b"/>
            <a:pathLst>
              <a:path w="5947318" h="7978109">
                <a:moveTo>
                  <a:pt x="0" y="0"/>
                </a:moveTo>
                <a:lnTo>
                  <a:pt x="5947318" y="0"/>
                </a:lnTo>
                <a:lnTo>
                  <a:pt x="5947318" y="7978110"/>
                </a:lnTo>
                <a:lnTo>
                  <a:pt x="0" y="797811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-5114765">
            <a:off x="11561828" y="5146485"/>
            <a:ext cx="8542938" cy="7393525"/>
          </a:xfrm>
          <a:custGeom>
            <a:avLst/>
            <a:gdLst/>
            <a:ahLst/>
            <a:cxnLst/>
            <a:rect l="l" t="t" r="r" b="b"/>
            <a:pathLst>
              <a:path w="8542938" h="7393525">
                <a:moveTo>
                  <a:pt x="0" y="0"/>
                </a:moveTo>
                <a:lnTo>
                  <a:pt x="8542938" y="0"/>
                </a:lnTo>
                <a:lnTo>
                  <a:pt x="8542938" y="7393525"/>
                </a:lnTo>
                <a:lnTo>
                  <a:pt x="0" y="739352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-5058328">
            <a:off x="13255544" y="-4131370"/>
            <a:ext cx="7156478" cy="6935278"/>
          </a:xfrm>
          <a:custGeom>
            <a:avLst/>
            <a:gdLst/>
            <a:ahLst/>
            <a:cxnLst/>
            <a:rect l="l" t="t" r="r" b="b"/>
            <a:pathLst>
              <a:path w="7156478" h="6935278">
                <a:moveTo>
                  <a:pt x="0" y="0"/>
                </a:moveTo>
                <a:lnTo>
                  <a:pt x="7156479" y="0"/>
                </a:lnTo>
                <a:lnTo>
                  <a:pt x="7156479" y="6935279"/>
                </a:lnTo>
                <a:lnTo>
                  <a:pt x="0" y="693527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 rot="3318101">
            <a:off x="-3880130" y="6803731"/>
            <a:ext cx="10117864" cy="10062676"/>
          </a:xfrm>
          <a:custGeom>
            <a:avLst/>
            <a:gdLst/>
            <a:ahLst/>
            <a:cxnLst/>
            <a:rect l="l" t="t" r="r" b="b"/>
            <a:pathLst>
              <a:path w="10117864" h="10062676">
                <a:moveTo>
                  <a:pt x="0" y="0"/>
                </a:moveTo>
                <a:lnTo>
                  <a:pt x="10117864" y="0"/>
                </a:lnTo>
                <a:lnTo>
                  <a:pt x="10117864" y="10062675"/>
                </a:lnTo>
                <a:lnTo>
                  <a:pt x="0" y="1006267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 rot="6800871">
            <a:off x="-1846725" y="-2878373"/>
            <a:ext cx="8542938" cy="7393525"/>
          </a:xfrm>
          <a:custGeom>
            <a:avLst/>
            <a:gdLst/>
            <a:ahLst/>
            <a:cxnLst/>
            <a:rect l="l" t="t" r="r" b="b"/>
            <a:pathLst>
              <a:path w="8542938" h="7393525">
                <a:moveTo>
                  <a:pt x="0" y="0"/>
                </a:moveTo>
                <a:lnTo>
                  <a:pt x="8542938" y="0"/>
                </a:lnTo>
                <a:lnTo>
                  <a:pt x="8542938" y="7393525"/>
                </a:lnTo>
                <a:lnTo>
                  <a:pt x="0" y="739352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7511636" y="818389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0" name="TextBox 10"/>
          <p:cNvSpPr txBox="1"/>
          <p:nvPr/>
        </p:nvSpPr>
        <p:spPr>
          <a:xfrm>
            <a:off x="5023080" y="7635083"/>
            <a:ext cx="8005127" cy="12081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08"/>
              </a:lnSpc>
            </a:pPr>
            <a:r>
              <a:rPr lang="en-US" sz="3434" spc="75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Lcda. Marta Alicia de Magaña</a:t>
            </a:r>
          </a:p>
          <a:p>
            <a:pPr marL="0" lvl="0" indent="0" algn="ctr">
              <a:lnSpc>
                <a:spcPts val="4808"/>
              </a:lnSpc>
              <a:spcBef>
                <a:spcPct val="0"/>
              </a:spcBef>
            </a:pPr>
            <a:r>
              <a:rPr lang="en-US" sz="3434" spc="75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Directora Ejecutiva 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34799" y="2103175"/>
            <a:ext cx="17018401" cy="73850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99"/>
              </a:lnSpc>
            </a:pPr>
            <a:endParaRPr/>
          </a:p>
          <a:p>
            <a:pPr algn="ctr">
              <a:lnSpc>
                <a:spcPts val="9799"/>
              </a:lnSpc>
            </a:pPr>
            <a:r>
              <a:rPr lang="en-US" sz="6999" b="1" spc="657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GOBERNANZA DEL MECANISMO DE COORDINACIÓN DE PAÍS (MCP)</a:t>
            </a:r>
          </a:p>
          <a:p>
            <a:pPr algn="ctr">
              <a:lnSpc>
                <a:spcPts val="9799"/>
              </a:lnSpc>
            </a:pPr>
            <a:r>
              <a:rPr lang="en-US" sz="6999" b="1" spc="657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MODULO 4</a:t>
            </a:r>
          </a:p>
          <a:p>
            <a:pPr algn="ctr">
              <a:lnSpc>
                <a:spcPts val="9799"/>
              </a:lnSpc>
            </a:pPr>
            <a:endParaRPr lang="en-US" sz="6999" b="1" spc="657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ctr">
              <a:lnSpc>
                <a:spcPts val="9799"/>
              </a:lnSpc>
            </a:pPr>
            <a:endParaRPr lang="en-US" sz="6999" b="1" spc="657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4454500" y="9688435"/>
            <a:ext cx="8005127" cy="5985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808"/>
              </a:lnSpc>
              <a:spcBef>
                <a:spcPct val="0"/>
              </a:spcBef>
            </a:pPr>
            <a:r>
              <a:rPr lang="en-US" sz="3434" spc="75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27 de agosto de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2C56D7-E3D2-B5FD-B20B-21CBD478CD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2BB52310-0D86-5330-F6A2-12C70A00D897}"/>
              </a:ext>
            </a:extLst>
          </p:cNvPr>
          <p:cNvGrpSpPr/>
          <p:nvPr/>
        </p:nvGrpSpPr>
        <p:grpSpPr>
          <a:xfrm>
            <a:off x="4131557" y="3674492"/>
            <a:ext cx="11644034" cy="4927819"/>
            <a:chOff x="0" y="0"/>
            <a:chExt cx="1840922" cy="779088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ABD503B7-0A6A-7187-FF14-2289C574C5AA}"/>
                </a:ext>
              </a:extLst>
            </p:cNvPr>
            <p:cNvSpPr/>
            <p:nvPr/>
          </p:nvSpPr>
          <p:spPr>
            <a:xfrm>
              <a:off x="0" y="0"/>
              <a:ext cx="1840922" cy="779088"/>
            </a:xfrm>
            <a:custGeom>
              <a:avLst/>
              <a:gdLst/>
              <a:ahLst/>
              <a:cxnLst/>
              <a:rect l="l" t="t" r="r" b="b"/>
              <a:pathLst>
                <a:path w="1840922" h="779088">
                  <a:moveTo>
                    <a:pt x="17287" y="0"/>
                  </a:moveTo>
                  <a:lnTo>
                    <a:pt x="1823635" y="0"/>
                  </a:lnTo>
                  <a:cubicBezTo>
                    <a:pt x="1833182" y="0"/>
                    <a:pt x="1840922" y="7740"/>
                    <a:pt x="1840922" y="17287"/>
                  </a:cubicBezTo>
                  <a:lnTo>
                    <a:pt x="1840922" y="761801"/>
                  </a:lnTo>
                  <a:cubicBezTo>
                    <a:pt x="1840922" y="766386"/>
                    <a:pt x="1839101" y="770783"/>
                    <a:pt x="1835858" y="774025"/>
                  </a:cubicBezTo>
                  <a:cubicBezTo>
                    <a:pt x="1832617" y="777267"/>
                    <a:pt x="1828220" y="779088"/>
                    <a:pt x="1823635" y="779088"/>
                  </a:cubicBezTo>
                  <a:lnTo>
                    <a:pt x="17287" y="779088"/>
                  </a:lnTo>
                  <a:cubicBezTo>
                    <a:pt x="12702" y="779088"/>
                    <a:pt x="8305" y="777267"/>
                    <a:pt x="5063" y="774025"/>
                  </a:cubicBezTo>
                  <a:cubicBezTo>
                    <a:pt x="1821" y="770783"/>
                    <a:pt x="0" y="766386"/>
                    <a:pt x="0" y="761801"/>
                  </a:cubicBezTo>
                  <a:lnTo>
                    <a:pt x="0" y="17287"/>
                  </a:lnTo>
                  <a:cubicBezTo>
                    <a:pt x="0" y="12702"/>
                    <a:pt x="1821" y="8305"/>
                    <a:pt x="5063" y="5063"/>
                  </a:cubicBezTo>
                  <a:cubicBezTo>
                    <a:pt x="8305" y="1821"/>
                    <a:pt x="12702" y="0"/>
                    <a:pt x="17287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4A3D2C63-5A47-FA71-1FAE-C91AD4C5F220}"/>
                </a:ext>
              </a:extLst>
            </p:cNvPr>
            <p:cNvSpPr txBox="1"/>
            <p:nvPr/>
          </p:nvSpPr>
          <p:spPr>
            <a:xfrm>
              <a:off x="0" y="9525"/>
              <a:ext cx="1840922" cy="7695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>
            <a:extLst>
              <a:ext uri="{FF2B5EF4-FFF2-40B4-BE49-F238E27FC236}">
                <a16:creationId xmlns:a16="http://schemas.microsoft.com/office/drawing/2014/main" id="{05F30FFF-137F-55C7-2FD7-B0241B44D57D}"/>
              </a:ext>
            </a:extLst>
          </p:cNvPr>
          <p:cNvSpPr txBox="1"/>
          <p:nvPr/>
        </p:nvSpPr>
        <p:spPr>
          <a:xfrm>
            <a:off x="3766815" y="1165675"/>
            <a:ext cx="10961949" cy="19203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6000" b="1" spc="519" dirty="0">
                <a:solidFill>
                  <a:schemeClr val="bg1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Tipos de </a:t>
            </a:r>
            <a:r>
              <a:rPr lang="en-US" sz="6000" b="1" spc="519" dirty="0" err="1">
                <a:solidFill>
                  <a:schemeClr val="bg1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riesgos</a:t>
            </a:r>
            <a:r>
              <a:rPr lang="en-US" sz="6000" b="1" spc="519" dirty="0">
                <a:solidFill>
                  <a:schemeClr val="bg1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</a:t>
            </a:r>
            <a:r>
              <a:rPr lang="en-US" sz="6000" b="1" spc="519" dirty="0" err="1">
                <a:solidFill>
                  <a:schemeClr val="bg1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identificados</a:t>
            </a:r>
            <a:r>
              <a:rPr lang="en-US" sz="6000" b="1" spc="519" dirty="0">
                <a:solidFill>
                  <a:schemeClr val="bg1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6ED847AA-D088-A453-D09B-F7474C4C5303}"/>
              </a:ext>
            </a:extLst>
          </p:cNvPr>
          <p:cNvSpPr txBox="1"/>
          <p:nvPr/>
        </p:nvSpPr>
        <p:spPr>
          <a:xfrm>
            <a:off x="1311213" y="4394943"/>
            <a:ext cx="4384724" cy="673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03"/>
              </a:lnSpc>
            </a:pPr>
            <a:r>
              <a:rPr lang="en-US" sz="3859" b="1" spc="38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Nivel 1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FA421CEE-5955-77A5-B24D-9E7793BC3CA4}"/>
              </a:ext>
            </a:extLst>
          </p:cNvPr>
          <p:cNvSpPr txBox="1"/>
          <p:nvPr/>
        </p:nvSpPr>
        <p:spPr>
          <a:xfrm>
            <a:off x="4354791" y="4056946"/>
            <a:ext cx="11197566" cy="46771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s-ES" sz="3600" dirty="0"/>
              <a:t>El módulo presenta </a:t>
            </a:r>
            <a:r>
              <a:rPr lang="es-ES" sz="3600" b="1" dirty="0"/>
              <a:t>cuatro tipos principales de riesgo</a:t>
            </a:r>
            <a:r>
              <a:rPr lang="es-ES" sz="3600" dirty="0"/>
              <a:t> que los MCP deben gestionar:</a:t>
            </a:r>
          </a:p>
          <a:p>
            <a:pPr algn="l">
              <a:lnSpc>
                <a:spcPts val="3648"/>
              </a:lnSpc>
            </a:pPr>
            <a:endParaRPr lang="es-SV" sz="3600" u="none" strike="noStrike" spc="57" noProof="0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r>
              <a:rPr lang="es-SV" sz="3600" u="none" strike="noStrike" spc="57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1</a:t>
            </a:r>
            <a:r>
              <a:rPr lang="es-ES" sz="3600" b="1" dirty="0"/>
              <a:t>. Riesgos Políticos</a:t>
            </a:r>
          </a:p>
          <a:p>
            <a:pPr algn="just"/>
            <a:r>
              <a:rPr lang="es-ES" sz="3600" dirty="0"/>
              <a:t>Surgen cuando los entornos políticos interfieren con la labor del MCP. Pueden obstaculizar el desarrollo de procesos equitativos o la toma de decisiones participativa.</a:t>
            </a:r>
          </a:p>
          <a:p>
            <a:pPr algn="l">
              <a:lnSpc>
                <a:spcPts val="3648"/>
              </a:lnSpc>
            </a:pPr>
            <a:endParaRPr lang="en-US" sz="2605" u="none" strike="noStrike" spc="57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3648"/>
              </a:lnSpc>
            </a:pPr>
            <a:endParaRPr lang="en-US" sz="2605" u="none" strike="noStrike" spc="57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1AAA9EA2-0B64-A677-93D9-C327D1C10FC5}"/>
              </a:ext>
            </a:extLst>
          </p:cNvPr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03B8F149-3896-ED2B-900E-0491CF05C569}"/>
              </a:ext>
            </a:extLst>
          </p:cNvPr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8AA288D2-F793-9FC0-2D5B-6557D410EC4E}"/>
              </a:ext>
            </a:extLst>
          </p:cNvPr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437B7086-6E2A-666C-9906-813DBA046B34}"/>
              </a:ext>
            </a:extLst>
          </p:cNvPr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9DED2501-7F12-27A1-234D-7A2B185D5FEA}"/>
              </a:ext>
            </a:extLst>
          </p:cNvPr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AFCB3CEC-4250-035E-93E7-25525690E0CC}"/>
              </a:ext>
            </a:extLst>
          </p:cNvPr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D3769892-E290-7C4C-3031-45D9E06A0B15}"/>
              </a:ext>
            </a:extLst>
          </p:cNvPr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950102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67EBEA-5732-0EC1-B5F9-BC340C5AC6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357ABAAE-3A50-7E55-B81E-03A83C0C54D8}"/>
              </a:ext>
            </a:extLst>
          </p:cNvPr>
          <p:cNvGrpSpPr/>
          <p:nvPr/>
        </p:nvGrpSpPr>
        <p:grpSpPr>
          <a:xfrm>
            <a:off x="1600200" y="3674492"/>
            <a:ext cx="14478000" cy="4927819"/>
            <a:chOff x="0" y="0"/>
            <a:chExt cx="1840922" cy="779088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7D588F4D-19A9-AF77-2F2D-CF23593914F9}"/>
                </a:ext>
              </a:extLst>
            </p:cNvPr>
            <p:cNvSpPr/>
            <p:nvPr/>
          </p:nvSpPr>
          <p:spPr>
            <a:xfrm>
              <a:off x="0" y="0"/>
              <a:ext cx="1840922" cy="779088"/>
            </a:xfrm>
            <a:custGeom>
              <a:avLst/>
              <a:gdLst/>
              <a:ahLst/>
              <a:cxnLst/>
              <a:rect l="l" t="t" r="r" b="b"/>
              <a:pathLst>
                <a:path w="1840922" h="779088">
                  <a:moveTo>
                    <a:pt x="17287" y="0"/>
                  </a:moveTo>
                  <a:lnTo>
                    <a:pt x="1823635" y="0"/>
                  </a:lnTo>
                  <a:cubicBezTo>
                    <a:pt x="1833182" y="0"/>
                    <a:pt x="1840922" y="7740"/>
                    <a:pt x="1840922" y="17287"/>
                  </a:cubicBezTo>
                  <a:lnTo>
                    <a:pt x="1840922" y="761801"/>
                  </a:lnTo>
                  <a:cubicBezTo>
                    <a:pt x="1840922" y="766386"/>
                    <a:pt x="1839101" y="770783"/>
                    <a:pt x="1835858" y="774025"/>
                  </a:cubicBezTo>
                  <a:cubicBezTo>
                    <a:pt x="1832617" y="777267"/>
                    <a:pt x="1828220" y="779088"/>
                    <a:pt x="1823635" y="779088"/>
                  </a:cubicBezTo>
                  <a:lnTo>
                    <a:pt x="17287" y="779088"/>
                  </a:lnTo>
                  <a:cubicBezTo>
                    <a:pt x="12702" y="779088"/>
                    <a:pt x="8305" y="777267"/>
                    <a:pt x="5063" y="774025"/>
                  </a:cubicBezTo>
                  <a:cubicBezTo>
                    <a:pt x="1821" y="770783"/>
                    <a:pt x="0" y="766386"/>
                    <a:pt x="0" y="761801"/>
                  </a:cubicBezTo>
                  <a:lnTo>
                    <a:pt x="0" y="17287"/>
                  </a:lnTo>
                  <a:cubicBezTo>
                    <a:pt x="0" y="12702"/>
                    <a:pt x="1821" y="8305"/>
                    <a:pt x="5063" y="5063"/>
                  </a:cubicBezTo>
                  <a:cubicBezTo>
                    <a:pt x="8305" y="1821"/>
                    <a:pt x="12702" y="0"/>
                    <a:pt x="17287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0C1BE0B9-8E55-A98E-8A95-E88B9F06FF81}"/>
                </a:ext>
              </a:extLst>
            </p:cNvPr>
            <p:cNvSpPr txBox="1"/>
            <p:nvPr/>
          </p:nvSpPr>
          <p:spPr>
            <a:xfrm>
              <a:off x="0" y="9525"/>
              <a:ext cx="1840922" cy="7695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>
            <a:extLst>
              <a:ext uri="{FF2B5EF4-FFF2-40B4-BE49-F238E27FC236}">
                <a16:creationId xmlns:a16="http://schemas.microsoft.com/office/drawing/2014/main" id="{847035DB-26FC-47A9-40B9-55DC8F777B30}"/>
              </a:ext>
            </a:extLst>
          </p:cNvPr>
          <p:cNvSpPr txBox="1"/>
          <p:nvPr/>
        </p:nvSpPr>
        <p:spPr>
          <a:xfrm>
            <a:off x="3766815" y="1165675"/>
            <a:ext cx="10961949" cy="19203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6000" b="1" spc="519" dirty="0">
                <a:solidFill>
                  <a:schemeClr val="bg1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Tipos de </a:t>
            </a:r>
            <a:r>
              <a:rPr lang="en-US" sz="6000" b="1" spc="519" dirty="0" err="1">
                <a:solidFill>
                  <a:schemeClr val="bg1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riesgos</a:t>
            </a:r>
            <a:r>
              <a:rPr lang="en-US" sz="6000" b="1" spc="519" dirty="0">
                <a:solidFill>
                  <a:schemeClr val="bg1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</a:t>
            </a:r>
            <a:r>
              <a:rPr lang="en-US" sz="6000" b="1" spc="519" dirty="0" err="1">
                <a:solidFill>
                  <a:schemeClr val="bg1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identificados</a:t>
            </a:r>
            <a:r>
              <a:rPr lang="en-US" sz="6000" b="1" spc="519" dirty="0">
                <a:solidFill>
                  <a:schemeClr val="bg1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6DAF7E03-6F6F-352B-90F7-F9F060744570}"/>
              </a:ext>
            </a:extLst>
          </p:cNvPr>
          <p:cNvSpPr txBox="1"/>
          <p:nvPr/>
        </p:nvSpPr>
        <p:spPr>
          <a:xfrm>
            <a:off x="2403883" y="3699194"/>
            <a:ext cx="13952157" cy="52311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648"/>
              </a:lnSpc>
            </a:pPr>
            <a:endParaRPr lang="es-SV" sz="3600" u="none" strike="noStrike" spc="57" noProof="0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r>
              <a:rPr lang="es-MX" sz="3600" b="1" u="none" strike="noStrike" spc="57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2. Riesgos Financieros, Operativos o de Portafolio</a:t>
            </a:r>
          </a:p>
          <a:p>
            <a:r>
              <a:rPr lang="es-MX" sz="3600" u="none" strike="noStrike" spc="57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Se relacionan con un mal desempeño en la ejecución de las subvenciones.</a:t>
            </a:r>
          </a:p>
          <a:p>
            <a:r>
              <a:rPr lang="es-MX" sz="3600" u="none" strike="noStrike" spc="57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Si no se remedian, pueden llevar a:</a:t>
            </a:r>
          </a:p>
          <a:p>
            <a:r>
              <a:rPr lang="es-MX" sz="3600" u="none" strike="noStrike" spc="57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*Suspensión de desembolsos</a:t>
            </a:r>
          </a:p>
          <a:p>
            <a:r>
              <a:rPr lang="es-MX" sz="3600" u="none" strike="noStrike" spc="57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*Financiamiento inadecuado</a:t>
            </a:r>
          </a:p>
          <a:p>
            <a:r>
              <a:rPr lang="es-MX" sz="3600" u="none" strike="noStrike" spc="57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*Baja absorción de fondos</a:t>
            </a:r>
          </a:p>
          <a:p>
            <a:pPr algn="l">
              <a:lnSpc>
                <a:spcPts val="3648"/>
              </a:lnSpc>
            </a:pPr>
            <a:endParaRPr lang="en-US" sz="2605" u="none" strike="noStrike" spc="57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3648"/>
              </a:lnSpc>
            </a:pPr>
            <a:endParaRPr lang="en-US" sz="2605" u="none" strike="noStrike" spc="57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CCB4BB61-01D6-6AC1-DEAE-88CA17397DDC}"/>
              </a:ext>
            </a:extLst>
          </p:cNvPr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20DCEA7B-6B7A-271F-BE80-B60C0B76E40F}"/>
              </a:ext>
            </a:extLst>
          </p:cNvPr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F849A21B-EFBC-A6FA-E959-8BC8CDA27065}"/>
              </a:ext>
            </a:extLst>
          </p:cNvPr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63A9D653-AD08-B4D5-7EB5-C521D9B7E841}"/>
              </a:ext>
            </a:extLst>
          </p:cNvPr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8BD55B74-36ED-2FFB-DDC1-91140FFACDD9}"/>
              </a:ext>
            </a:extLst>
          </p:cNvPr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9619A05B-2641-1715-7BAD-07C5C8B18D7D}"/>
              </a:ext>
            </a:extLst>
          </p:cNvPr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17935674-743E-358C-269F-3CD005AF5093}"/>
              </a:ext>
            </a:extLst>
          </p:cNvPr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79771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A8A5E9-52F7-2816-740E-17755F275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2EC625A-5863-DAE2-D055-041026BF4AB3}"/>
              </a:ext>
            </a:extLst>
          </p:cNvPr>
          <p:cNvGrpSpPr/>
          <p:nvPr/>
        </p:nvGrpSpPr>
        <p:grpSpPr>
          <a:xfrm>
            <a:off x="1600200" y="3674492"/>
            <a:ext cx="15849600" cy="4927819"/>
            <a:chOff x="0" y="0"/>
            <a:chExt cx="1840922" cy="779088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16D63F9C-DBC3-5EDE-B9BB-B7182028D86A}"/>
                </a:ext>
              </a:extLst>
            </p:cNvPr>
            <p:cNvSpPr/>
            <p:nvPr/>
          </p:nvSpPr>
          <p:spPr>
            <a:xfrm>
              <a:off x="0" y="0"/>
              <a:ext cx="1840922" cy="779088"/>
            </a:xfrm>
            <a:custGeom>
              <a:avLst/>
              <a:gdLst/>
              <a:ahLst/>
              <a:cxnLst/>
              <a:rect l="l" t="t" r="r" b="b"/>
              <a:pathLst>
                <a:path w="1840922" h="779088">
                  <a:moveTo>
                    <a:pt x="17287" y="0"/>
                  </a:moveTo>
                  <a:lnTo>
                    <a:pt x="1823635" y="0"/>
                  </a:lnTo>
                  <a:cubicBezTo>
                    <a:pt x="1833182" y="0"/>
                    <a:pt x="1840922" y="7740"/>
                    <a:pt x="1840922" y="17287"/>
                  </a:cubicBezTo>
                  <a:lnTo>
                    <a:pt x="1840922" y="761801"/>
                  </a:lnTo>
                  <a:cubicBezTo>
                    <a:pt x="1840922" y="766386"/>
                    <a:pt x="1839101" y="770783"/>
                    <a:pt x="1835858" y="774025"/>
                  </a:cubicBezTo>
                  <a:cubicBezTo>
                    <a:pt x="1832617" y="777267"/>
                    <a:pt x="1828220" y="779088"/>
                    <a:pt x="1823635" y="779088"/>
                  </a:cubicBezTo>
                  <a:lnTo>
                    <a:pt x="17287" y="779088"/>
                  </a:lnTo>
                  <a:cubicBezTo>
                    <a:pt x="12702" y="779088"/>
                    <a:pt x="8305" y="777267"/>
                    <a:pt x="5063" y="774025"/>
                  </a:cubicBezTo>
                  <a:cubicBezTo>
                    <a:pt x="1821" y="770783"/>
                    <a:pt x="0" y="766386"/>
                    <a:pt x="0" y="761801"/>
                  </a:cubicBezTo>
                  <a:lnTo>
                    <a:pt x="0" y="17287"/>
                  </a:lnTo>
                  <a:cubicBezTo>
                    <a:pt x="0" y="12702"/>
                    <a:pt x="1821" y="8305"/>
                    <a:pt x="5063" y="5063"/>
                  </a:cubicBezTo>
                  <a:cubicBezTo>
                    <a:pt x="8305" y="1821"/>
                    <a:pt x="12702" y="0"/>
                    <a:pt x="17287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312CB364-7C7D-3639-6159-7AEC38B39757}"/>
                </a:ext>
              </a:extLst>
            </p:cNvPr>
            <p:cNvSpPr txBox="1"/>
            <p:nvPr/>
          </p:nvSpPr>
          <p:spPr>
            <a:xfrm>
              <a:off x="0" y="9525"/>
              <a:ext cx="1840922" cy="7695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>
            <a:extLst>
              <a:ext uri="{FF2B5EF4-FFF2-40B4-BE49-F238E27FC236}">
                <a16:creationId xmlns:a16="http://schemas.microsoft.com/office/drawing/2014/main" id="{1573C2EA-8C1D-A540-458E-B538A26D3B6F}"/>
              </a:ext>
            </a:extLst>
          </p:cNvPr>
          <p:cNvSpPr txBox="1"/>
          <p:nvPr/>
        </p:nvSpPr>
        <p:spPr>
          <a:xfrm>
            <a:off x="3766815" y="1165675"/>
            <a:ext cx="10961949" cy="19203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6000" b="1" spc="519" dirty="0">
                <a:solidFill>
                  <a:schemeClr val="bg1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Tipos de </a:t>
            </a:r>
            <a:r>
              <a:rPr lang="en-US" sz="6000" b="1" spc="519" dirty="0" err="1">
                <a:solidFill>
                  <a:schemeClr val="bg1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riesgos</a:t>
            </a:r>
            <a:r>
              <a:rPr lang="en-US" sz="6000" b="1" spc="519" dirty="0">
                <a:solidFill>
                  <a:schemeClr val="bg1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</a:t>
            </a:r>
            <a:r>
              <a:rPr lang="en-US" sz="6000" b="1" spc="519" dirty="0" err="1">
                <a:solidFill>
                  <a:schemeClr val="bg1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identificados</a:t>
            </a:r>
            <a:r>
              <a:rPr lang="en-US" sz="6000" b="1" spc="519" dirty="0">
                <a:solidFill>
                  <a:schemeClr val="bg1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50FAF7CC-C42A-A616-4B32-112F0447518F}"/>
              </a:ext>
            </a:extLst>
          </p:cNvPr>
          <p:cNvSpPr txBox="1"/>
          <p:nvPr/>
        </p:nvSpPr>
        <p:spPr>
          <a:xfrm>
            <a:off x="1966466" y="3769804"/>
            <a:ext cx="14984440" cy="52311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648"/>
              </a:lnSpc>
            </a:pPr>
            <a:endParaRPr lang="es-SV" sz="3600" u="none" strike="noStrike" spc="57" noProof="0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r>
              <a:rPr lang="es-MX" sz="3600" b="1" u="none" strike="noStrike" spc="57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3. Riesgos de Reputación</a:t>
            </a:r>
          </a:p>
          <a:p>
            <a:pPr algn="just"/>
            <a:r>
              <a:rPr lang="es-MX" sz="3600" u="none" strike="noStrike" spc="57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Se generan si:</a:t>
            </a:r>
          </a:p>
          <a:p>
            <a:pPr algn="just"/>
            <a:r>
              <a:rPr lang="es-MX" sz="3600" u="none" strike="noStrike" spc="57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Los miembros del MCP o su Secretaría incumplen normas.</a:t>
            </a:r>
          </a:p>
          <a:p>
            <a:pPr algn="just"/>
            <a:r>
              <a:rPr lang="es-MX" sz="3600" u="none" strike="noStrike" spc="57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Hay una percepción pública de mal desempeño.</a:t>
            </a:r>
          </a:p>
          <a:p>
            <a:pPr algn="just"/>
            <a:r>
              <a:rPr lang="es-MX" sz="3600" u="none" strike="noStrike" spc="57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Existe mala comunicación con las partes interesadas.</a:t>
            </a:r>
          </a:p>
          <a:p>
            <a:pPr algn="just"/>
            <a:r>
              <a:rPr lang="es-MX" sz="3600" u="none" strike="noStrike" spc="57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Esto puede dañar la imagen tanto del MCP como del Receptor Principal ante el Fondo Mundial.</a:t>
            </a:r>
          </a:p>
          <a:p>
            <a:pPr algn="l">
              <a:lnSpc>
                <a:spcPts val="3648"/>
              </a:lnSpc>
            </a:pPr>
            <a:endParaRPr lang="en-US" sz="2605" u="none" strike="noStrike" spc="57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3648"/>
              </a:lnSpc>
            </a:pPr>
            <a:endParaRPr lang="en-US" sz="2605" u="none" strike="noStrike" spc="57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E78E4CEF-6421-2061-B7A5-F1F7CB5D66BB}"/>
              </a:ext>
            </a:extLst>
          </p:cNvPr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CCA51BE0-0F72-E5B8-9391-9B0BE94D4B1F}"/>
              </a:ext>
            </a:extLst>
          </p:cNvPr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13759BA2-EE0A-A78D-5B6B-6499E1A55A4F}"/>
              </a:ext>
            </a:extLst>
          </p:cNvPr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6EAD5551-5342-B3C7-FD19-00679D377885}"/>
              </a:ext>
            </a:extLst>
          </p:cNvPr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17CFA0CA-0D3A-3C31-35B8-1B57D4F9B886}"/>
              </a:ext>
            </a:extLst>
          </p:cNvPr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537942C8-6D06-F5EF-3FB1-03630BBF74B3}"/>
              </a:ext>
            </a:extLst>
          </p:cNvPr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B6450F5A-3FC2-2B88-3F53-3E8213436C29}"/>
              </a:ext>
            </a:extLst>
          </p:cNvPr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52722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A1A766-CCC7-B284-06A8-73E13B19A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E3B84CB-97DE-6245-BFB0-00133E6FD9C6}"/>
              </a:ext>
            </a:extLst>
          </p:cNvPr>
          <p:cNvGrpSpPr/>
          <p:nvPr/>
        </p:nvGrpSpPr>
        <p:grpSpPr>
          <a:xfrm>
            <a:off x="1600200" y="3674492"/>
            <a:ext cx="15849600" cy="4927819"/>
            <a:chOff x="0" y="0"/>
            <a:chExt cx="1840922" cy="779088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32F05E2B-9B3E-6A3E-BD79-BD1365349BE2}"/>
                </a:ext>
              </a:extLst>
            </p:cNvPr>
            <p:cNvSpPr/>
            <p:nvPr/>
          </p:nvSpPr>
          <p:spPr>
            <a:xfrm>
              <a:off x="0" y="0"/>
              <a:ext cx="1840922" cy="779088"/>
            </a:xfrm>
            <a:custGeom>
              <a:avLst/>
              <a:gdLst/>
              <a:ahLst/>
              <a:cxnLst/>
              <a:rect l="l" t="t" r="r" b="b"/>
              <a:pathLst>
                <a:path w="1840922" h="779088">
                  <a:moveTo>
                    <a:pt x="17287" y="0"/>
                  </a:moveTo>
                  <a:lnTo>
                    <a:pt x="1823635" y="0"/>
                  </a:lnTo>
                  <a:cubicBezTo>
                    <a:pt x="1833182" y="0"/>
                    <a:pt x="1840922" y="7740"/>
                    <a:pt x="1840922" y="17287"/>
                  </a:cubicBezTo>
                  <a:lnTo>
                    <a:pt x="1840922" y="761801"/>
                  </a:lnTo>
                  <a:cubicBezTo>
                    <a:pt x="1840922" y="766386"/>
                    <a:pt x="1839101" y="770783"/>
                    <a:pt x="1835858" y="774025"/>
                  </a:cubicBezTo>
                  <a:cubicBezTo>
                    <a:pt x="1832617" y="777267"/>
                    <a:pt x="1828220" y="779088"/>
                    <a:pt x="1823635" y="779088"/>
                  </a:cubicBezTo>
                  <a:lnTo>
                    <a:pt x="17287" y="779088"/>
                  </a:lnTo>
                  <a:cubicBezTo>
                    <a:pt x="12702" y="779088"/>
                    <a:pt x="8305" y="777267"/>
                    <a:pt x="5063" y="774025"/>
                  </a:cubicBezTo>
                  <a:cubicBezTo>
                    <a:pt x="1821" y="770783"/>
                    <a:pt x="0" y="766386"/>
                    <a:pt x="0" y="761801"/>
                  </a:cubicBezTo>
                  <a:lnTo>
                    <a:pt x="0" y="17287"/>
                  </a:lnTo>
                  <a:cubicBezTo>
                    <a:pt x="0" y="12702"/>
                    <a:pt x="1821" y="8305"/>
                    <a:pt x="5063" y="5063"/>
                  </a:cubicBezTo>
                  <a:cubicBezTo>
                    <a:pt x="8305" y="1821"/>
                    <a:pt x="12702" y="0"/>
                    <a:pt x="17287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CDAFB580-D2E0-CCAF-4447-D4CC243164CC}"/>
                </a:ext>
              </a:extLst>
            </p:cNvPr>
            <p:cNvSpPr txBox="1"/>
            <p:nvPr/>
          </p:nvSpPr>
          <p:spPr>
            <a:xfrm>
              <a:off x="0" y="9525"/>
              <a:ext cx="1840922" cy="7695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>
            <a:extLst>
              <a:ext uri="{FF2B5EF4-FFF2-40B4-BE49-F238E27FC236}">
                <a16:creationId xmlns:a16="http://schemas.microsoft.com/office/drawing/2014/main" id="{E187F7B4-4E86-4488-6C44-A936264FD1D0}"/>
              </a:ext>
            </a:extLst>
          </p:cNvPr>
          <p:cNvSpPr txBox="1"/>
          <p:nvPr/>
        </p:nvSpPr>
        <p:spPr>
          <a:xfrm>
            <a:off x="3766815" y="1165675"/>
            <a:ext cx="10961949" cy="19203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6000" b="1" spc="519" dirty="0">
                <a:solidFill>
                  <a:schemeClr val="bg1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Tipos de </a:t>
            </a:r>
            <a:r>
              <a:rPr lang="en-US" sz="6000" b="1" spc="519" dirty="0" err="1">
                <a:solidFill>
                  <a:schemeClr val="bg1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riesgos</a:t>
            </a:r>
            <a:r>
              <a:rPr lang="en-US" sz="6000" b="1" spc="519" dirty="0">
                <a:solidFill>
                  <a:schemeClr val="bg1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</a:t>
            </a:r>
            <a:r>
              <a:rPr lang="en-US" sz="6000" b="1" spc="519" dirty="0" err="1">
                <a:solidFill>
                  <a:schemeClr val="bg1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identificados</a:t>
            </a:r>
            <a:r>
              <a:rPr lang="en-US" sz="6000" b="1" spc="519" dirty="0">
                <a:solidFill>
                  <a:schemeClr val="bg1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40756FF5-42E3-4E90-7CB4-102B449806F7}"/>
              </a:ext>
            </a:extLst>
          </p:cNvPr>
          <p:cNvSpPr txBox="1"/>
          <p:nvPr/>
        </p:nvSpPr>
        <p:spPr>
          <a:xfrm>
            <a:off x="1966466" y="4591339"/>
            <a:ext cx="14984440" cy="273812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648"/>
              </a:lnSpc>
            </a:pPr>
            <a:r>
              <a:rPr lang="es-MX" sz="3600" b="1" u="none" strike="noStrike" spc="57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4. Riesgos de Cumplimiento</a:t>
            </a:r>
          </a:p>
          <a:p>
            <a:pPr algn="just">
              <a:lnSpc>
                <a:spcPts val="3648"/>
              </a:lnSpc>
            </a:pPr>
            <a:r>
              <a:rPr lang="es-MX" sz="3600" u="none" strike="noStrike" spc="57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Surgen cuando el MCP no cumple con los requisitos establecidos por el Fondo Mundial.</a:t>
            </a:r>
          </a:p>
          <a:p>
            <a:pPr algn="just">
              <a:lnSpc>
                <a:spcPts val="3648"/>
              </a:lnSpc>
            </a:pPr>
            <a:r>
              <a:rPr lang="es-MX" sz="3600" u="none" strike="noStrike" spc="57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El país corre el riesgo de quedar excluido del financiamiento si no cumple con estos estándares</a:t>
            </a:r>
            <a:endParaRPr lang="en-US" sz="2605" u="none" strike="noStrike" spc="57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3648"/>
              </a:lnSpc>
            </a:pPr>
            <a:endParaRPr lang="en-US" sz="2605" u="none" strike="noStrike" spc="57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8AA1D9D-D3B7-4B09-225B-596294A2F76E}"/>
              </a:ext>
            </a:extLst>
          </p:cNvPr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01EDD335-A55B-4B5B-2EDA-81316099A4A7}"/>
              </a:ext>
            </a:extLst>
          </p:cNvPr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54D8E628-9D99-3AC6-3ECE-875C8A642519}"/>
              </a:ext>
            </a:extLst>
          </p:cNvPr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ADE4E9CD-7CBC-2433-41A4-84DDDB6965DB}"/>
              </a:ext>
            </a:extLst>
          </p:cNvPr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03D83940-CE51-D4B3-E9C6-FB7BE6819069}"/>
              </a:ext>
            </a:extLst>
          </p:cNvPr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1EE2F7FF-1E4F-18C9-F3C5-81DD16D9372E}"/>
              </a:ext>
            </a:extLst>
          </p:cNvPr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6880195D-7847-4DF4-3DCA-535DC99F48D1}"/>
              </a:ext>
            </a:extLst>
          </p:cNvPr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84241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281813" y="3820418"/>
            <a:ext cx="12977487" cy="6155282"/>
            <a:chOff x="0" y="0"/>
            <a:chExt cx="2051741" cy="97315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51741" cy="973150"/>
            </a:xfrm>
            <a:custGeom>
              <a:avLst/>
              <a:gdLst/>
              <a:ahLst/>
              <a:cxnLst/>
              <a:rect l="l" t="t" r="r" b="b"/>
              <a:pathLst>
                <a:path w="2051741" h="973150">
                  <a:moveTo>
                    <a:pt x="15511" y="0"/>
                  </a:moveTo>
                  <a:lnTo>
                    <a:pt x="2036230" y="0"/>
                  </a:lnTo>
                  <a:cubicBezTo>
                    <a:pt x="2044796" y="0"/>
                    <a:pt x="2051741" y="6944"/>
                    <a:pt x="2051741" y="15511"/>
                  </a:cubicBezTo>
                  <a:lnTo>
                    <a:pt x="2051741" y="957639"/>
                  </a:lnTo>
                  <a:cubicBezTo>
                    <a:pt x="2051741" y="961753"/>
                    <a:pt x="2050106" y="965698"/>
                    <a:pt x="2047198" y="968607"/>
                  </a:cubicBezTo>
                  <a:cubicBezTo>
                    <a:pt x="2044289" y="971516"/>
                    <a:pt x="2040344" y="973150"/>
                    <a:pt x="2036230" y="973150"/>
                  </a:cubicBezTo>
                  <a:lnTo>
                    <a:pt x="15511" y="973150"/>
                  </a:lnTo>
                  <a:cubicBezTo>
                    <a:pt x="11397" y="973150"/>
                    <a:pt x="7452" y="971516"/>
                    <a:pt x="4543" y="968607"/>
                  </a:cubicBezTo>
                  <a:cubicBezTo>
                    <a:pt x="1634" y="965698"/>
                    <a:pt x="0" y="961753"/>
                    <a:pt x="0" y="957639"/>
                  </a:cubicBezTo>
                  <a:lnTo>
                    <a:pt x="0" y="15511"/>
                  </a:lnTo>
                  <a:cubicBezTo>
                    <a:pt x="0" y="6944"/>
                    <a:pt x="6944" y="0"/>
                    <a:pt x="15511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2051741" cy="9636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589661" y="854768"/>
            <a:ext cx="10091000" cy="29171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 dirty="0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GESTIÓN DE CONFLICTOS DE INTERÉS (CDI)</a:t>
            </a:r>
          </a:p>
          <a:p>
            <a:pPr algn="ctr">
              <a:lnSpc>
                <a:spcPts val="7738"/>
              </a:lnSpc>
            </a:pPr>
            <a:endParaRPr lang="en-US" sz="5527" b="1" spc="519" dirty="0">
              <a:solidFill>
                <a:srgbClr val="EDE8E4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4553718" y="4478881"/>
            <a:ext cx="12433677" cy="67841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368"/>
              </a:lnSpc>
            </a:pPr>
            <a:r>
              <a:rPr lang="es-SV" sz="4000" spc="52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El conf</a:t>
            </a:r>
            <a:r>
              <a:rPr lang="es-SV" sz="4000" u="none" strike="noStrike" spc="52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licto de interés puede ser real, percibido o potencial. Es común, especialmente cuando los RP o subreceptores también forman parte del MCP. La política de CDI debe:</a:t>
            </a:r>
          </a:p>
          <a:p>
            <a:pPr algn="just">
              <a:lnSpc>
                <a:spcPts val="3368"/>
              </a:lnSpc>
            </a:pPr>
            <a:endParaRPr lang="es-SV" sz="4000" u="none" strike="noStrike" spc="52" noProof="0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519431" lvl="1" indent="-259716" algn="just">
              <a:lnSpc>
                <a:spcPts val="3368"/>
              </a:lnSpc>
              <a:buFont typeface="Arial"/>
              <a:buChar char="•"/>
            </a:pPr>
            <a:r>
              <a:rPr lang="es-SV" sz="4000" u="none" strike="noStrike" spc="52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Aplicarse a todos los miembros y participantes del MCP.</a:t>
            </a:r>
          </a:p>
          <a:p>
            <a:pPr marL="519431" lvl="1" indent="-259716" algn="just">
              <a:lnSpc>
                <a:spcPts val="3368"/>
              </a:lnSpc>
              <a:buFont typeface="Arial"/>
              <a:buChar char="•"/>
            </a:pPr>
            <a:r>
              <a:rPr lang="es-SV" sz="4000" u="none" strike="noStrike" spc="52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Establecer declaraciones obligatorias y actualizadas.</a:t>
            </a:r>
          </a:p>
          <a:p>
            <a:pPr marL="519431" lvl="1" indent="-259716" algn="just">
              <a:lnSpc>
                <a:spcPts val="3368"/>
              </a:lnSpc>
              <a:buFont typeface="Arial"/>
              <a:buChar char="•"/>
            </a:pPr>
            <a:r>
              <a:rPr lang="es-SV" sz="4000" u="none" strike="noStrike" spc="52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Incluir procedimientos y plazos claros.</a:t>
            </a:r>
          </a:p>
          <a:p>
            <a:pPr marL="519431" lvl="1" indent="-259716" algn="just">
              <a:lnSpc>
                <a:spcPts val="3368"/>
              </a:lnSpc>
              <a:buFont typeface="Arial"/>
              <a:buChar char="•"/>
            </a:pPr>
            <a:r>
              <a:rPr lang="es-SV" sz="4000" u="none" strike="noStrike" spc="52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Documentarse formalmente en actas y registros oficiales.</a:t>
            </a:r>
          </a:p>
          <a:p>
            <a:pPr algn="just">
              <a:lnSpc>
                <a:spcPts val="3368"/>
              </a:lnSpc>
            </a:pPr>
            <a:endParaRPr lang="en-US" sz="2405" u="none" strike="noStrike" spc="52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2668"/>
              </a:lnSpc>
            </a:pPr>
            <a:endParaRPr lang="en-US" sz="2405" u="none" strike="noStrike" spc="52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2668"/>
              </a:lnSpc>
            </a:pPr>
            <a:endParaRPr lang="en-US" sz="2405" u="none" strike="noStrike" spc="52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3648"/>
              </a:lnSpc>
            </a:pPr>
            <a:endParaRPr lang="en-US" sz="2405" u="none" strike="noStrike" spc="52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 rot="672866">
            <a:off x="-1063207" y="-1741964"/>
            <a:ext cx="6997007" cy="6264879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-241244" y="36722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5687" y="2982299"/>
            <a:ext cx="12977487" cy="6276001"/>
            <a:chOff x="0" y="0"/>
            <a:chExt cx="2051741" cy="99223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51741" cy="992236"/>
            </a:xfrm>
            <a:custGeom>
              <a:avLst/>
              <a:gdLst/>
              <a:ahLst/>
              <a:cxnLst/>
              <a:rect l="l" t="t" r="r" b="b"/>
              <a:pathLst>
                <a:path w="2051741" h="992236">
                  <a:moveTo>
                    <a:pt x="15511" y="0"/>
                  </a:moveTo>
                  <a:lnTo>
                    <a:pt x="2036230" y="0"/>
                  </a:lnTo>
                  <a:cubicBezTo>
                    <a:pt x="2044796" y="0"/>
                    <a:pt x="2051741" y="6944"/>
                    <a:pt x="2051741" y="15511"/>
                  </a:cubicBezTo>
                  <a:lnTo>
                    <a:pt x="2051741" y="976725"/>
                  </a:lnTo>
                  <a:cubicBezTo>
                    <a:pt x="2051741" y="980839"/>
                    <a:pt x="2050106" y="984784"/>
                    <a:pt x="2047198" y="987693"/>
                  </a:cubicBezTo>
                  <a:cubicBezTo>
                    <a:pt x="2044289" y="990601"/>
                    <a:pt x="2040344" y="992236"/>
                    <a:pt x="2036230" y="992236"/>
                  </a:cubicBezTo>
                  <a:lnTo>
                    <a:pt x="15511" y="992236"/>
                  </a:lnTo>
                  <a:cubicBezTo>
                    <a:pt x="6944" y="992236"/>
                    <a:pt x="0" y="985291"/>
                    <a:pt x="0" y="976725"/>
                  </a:cubicBezTo>
                  <a:lnTo>
                    <a:pt x="0" y="15511"/>
                  </a:lnTo>
                  <a:cubicBezTo>
                    <a:pt x="0" y="6944"/>
                    <a:pt x="6944" y="0"/>
                    <a:pt x="15511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2051741" cy="9827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623111" y="740468"/>
            <a:ext cx="10091000" cy="9549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CONCLUSIONES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3277109" y="3623515"/>
            <a:ext cx="11995204" cy="50538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928"/>
              </a:lnSpc>
            </a:pPr>
            <a:endParaRPr dirty="0"/>
          </a:p>
          <a:p>
            <a:pPr algn="just">
              <a:lnSpc>
                <a:spcPts val="3928"/>
              </a:lnSpc>
            </a:pPr>
            <a:r>
              <a:rPr lang="es-SV" sz="3200" u="none" strike="noStrike" spc="61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El módulo concluye que una buena gobernanza:</a:t>
            </a:r>
          </a:p>
          <a:p>
            <a:pPr algn="just">
              <a:lnSpc>
                <a:spcPts val="3928"/>
              </a:lnSpc>
            </a:pPr>
            <a:endParaRPr lang="es-SV" sz="3200" u="none" strike="noStrike" spc="61" noProof="0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s-SV" sz="3200" u="none" strike="noStrike" spc="61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Es un proceso sistemático de decisiones guiadas por misión y orientadas al bien común.</a:t>
            </a: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s-SV" sz="3200" u="none" strike="noStrike" spc="61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Requiere prácticas formales y sostenidas.</a:t>
            </a: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s-SV" sz="3200" u="none" strike="noStrike" spc="61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Debe traducirse en acciones concretas que fortalezcan la eficacia del MCP y aseguren el uso adecuado de los recursos.</a:t>
            </a:r>
          </a:p>
          <a:p>
            <a:pPr algn="just">
              <a:lnSpc>
                <a:spcPts val="3928"/>
              </a:lnSpc>
            </a:pPr>
            <a:endParaRPr lang="en-US" sz="2805" u="none" strike="noStrike" spc="61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4908"/>
              </a:lnSpc>
            </a:pPr>
            <a:endParaRPr lang="en-US" sz="2805" u="none" strike="noStrike" spc="61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-19669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88137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0" y="0"/>
                </a:lnTo>
                <a:lnTo>
                  <a:pt x="2927550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1478627" y="1685723"/>
            <a:ext cx="0" cy="6915554"/>
          </a:xfrm>
          <a:prstGeom prst="line">
            <a:avLst/>
          </a:prstGeom>
          <a:ln w="66675" cap="flat">
            <a:solidFill>
              <a:srgbClr val="E3D8D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>
            <a:off x="3197413" y="4747637"/>
            <a:ext cx="13420856" cy="5265599"/>
          </a:xfrm>
          <a:custGeom>
            <a:avLst/>
            <a:gdLst/>
            <a:ahLst/>
            <a:cxnLst/>
            <a:rect l="l" t="t" r="r" b="b"/>
            <a:pathLst>
              <a:path w="13420856" h="5265599">
                <a:moveTo>
                  <a:pt x="0" y="0"/>
                </a:moveTo>
                <a:lnTo>
                  <a:pt x="13420856" y="0"/>
                </a:lnTo>
                <a:lnTo>
                  <a:pt x="13420856" y="5265599"/>
                </a:lnTo>
                <a:lnTo>
                  <a:pt x="0" y="52655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5" name="TextBox 5"/>
          <p:cNvSpPr txBox="1"/>
          <p:nvPr/>
        </p:nvSpPr>
        <p:spPr>
          <a:xfrm>
            <a:off x="2945548" y="2126502"/>
            <a:ext cx="12984216" cy="22899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58"/>
              </a:lnSpc>
            </a:pPr>
            <a:r>
              <a:rPr lang="en-US" sz="4327" b="1" spc="406" dirty="0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CONTRIBUYENDO A LA RESPUESTA NACIONAL AL VIH Y LA </a:t>
            </a:r>
            <a:r>
              <a:rPr lang="en-US" sz="4327" b="1" spc="406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TUBERCULOSIS EN </a:t>
            </a:r>
            <a:r>
              <a:rPr lang="en-US" sz="4327" b="1" spc="406" dirty="0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EL SALVADOR.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2114009"/>
            <a:ext cx="17720288" cy="119495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 dirty="0" err="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In</a:t>
            </a:r>
            <a:r>
              <a:rPr lang="en-US" sz="5594" b="1" u="sng" strike="noStrike" spc="123" dirty="0" err="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troducción</a:t>
            </a:r>
            <a:endParaRPr lang="en-US" sz="5594" b="1" u="sng" strike="noStrike" spc="123" dirty="0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ctr">
              <a:lnSpc>
                <a:spcPts val="7832"/>
              </a:lnSpc>
            </a:pP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Este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módulo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se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enfoca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en el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concepto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gobernanza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dentro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del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contexto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 los MCP, parte clave del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modelo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del Fondo Mundial. La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gobernanza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eficaz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permite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que el MCP tome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decisiones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alineadas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con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su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misión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,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promoviendo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la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transparencia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, la participación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inclusiva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y la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rendición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cuentas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.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283856" y="736999"/>
            <a:ext cx="17720288" cy="109589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 dirty="0" err="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In</a:t>
            </a:r>
            <a:r>
              <a:rPr lang="en-US" sz="5594" b="1" u="sng" strike="noStrike" spc="123" dirty="0" err="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troducción</a:t>
            </a:r>
            <a:endParaRPr lang="en-US" sz="5594" b="1" u="sng" strike="noStrike" spc="123" dirty="0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ctr">
              <a:lnSpc>
                <a:spcPts val="7832"/>
              </a:lnSpc>
            </a:pPr>
            <a:endParaRPr lang="en-US" sz="5594" b="1" u="sng" strike="noStrike" spc="123" dirty="0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ctr">
              <a:lnSpc>
                <a:spcPts val="7832"/>
              </a:lnSpc>
            </a:pP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s-SV" sz="5594" u="none" strike="noStrike" spc="123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La función principal del MCP es gobernar. Para ello, se requiere adoptar procesos formales de toma de decisiones que estén dirigidos a cumplir con la misión institucional: movilizar y supervisar fondos en respuesta al VIH, la tuberculosis y la malaria, priorizando a las personas más afectadas por estas enfermedades.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1454582" y="1895546"/>
            <a:ext cx="15015758" cy="88740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318"/>
              </a:lnSpc>
            </a:pPr>
            <a:r>
              <a:rPr lang="es-SV" sz="4800" b="1" u="sng" spc="83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 Bold"/>
                <a:cs typeface="Glacial Indifference Bold"/>
                <a:sym typeface="Glacial Indifference Bold"/>
              </a:rPr>
              <a:t>¿Qué es</a:t>
            </a:r>
            <a:r>
              <a:rPr lang="es-SV" sz="4800" b="1" u="sng" strike="noStrike" spc="83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 Bold"/>
                <a:cs typeface="Glacial Indifference Bold"/>
                <a:sym typeface="Glacial Indifference Bold"/>
              </a:rPr>
              <a:t> la Gobernanza?</a:t>
            </a:r>
          </a:p>
          <a:p>
            <a:pPr algn="ctr">
              <a:lnSpc>
                <a:spcPts val="5318"/>
              </a:lnSpc>
            </a:pPr>
            <a:endParaRPr lang="es-SV" sz="4400" b="1" u="sng" strike="noStrike" spc="83" noProof="0" dirty="0">
              <a:solidFill>
                <a:srgbClr val="152540"/>
              </a:solidFill>
              <a:latin typeface="Glacial Indifference" panose="020B0604020202020204" charset="0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5033"/>
              </a:lnSpc>
            </a:pPr>
            <a:r>
              <a:rPr lang="es-SV" sz="4400" u="none" strike="noStrike" spc="79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"/>
                <a:cs typeface="Glacial Indifference"/>
                <a:sym typeface="Glacial Indifference"/>
              </a:rPr>
              <a:t>En e</a:t>
            </a:r>
            <a:r>
              <a:rPr lang="es-SV" sz="4400" strike="noStrike" spc="79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"/>
                <a:cs typeface="Glacial Indifference"/>
                <a:sym typeface="Glacial Indifference"/>
              </a:rPr>
              <a:t>l contexto del MCP, la gobernanza se entiende como un proceso de toma de decisiones regido por la misión y orientado a las personas. Esto implica:</a:t>
            </a:r>
          </a:p>
          <a:p>
            <a:pPr algn="just">
              <a:lnSpc>
                <a:spcPts val="5033"/>
              </a:lnSpc>
            </a:pPr>
            <a:endParaRPr lang="es-SV" sz="4400" strike="noStrike" spc="79" noProof="0" dirty="0">
              <a:solidFill>
                <a:srgbClr val="152540"/>
              </a:solidFill>
              <a:latin typeface="Glacial Indifference" panose="020B0604020202020204" charset="0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5033"/>
              </a:lnSpc>
            </a:pPr>
            <a:r>
              <a:rPr lang="es-SV" sz="4400" strike="noStrike" spc="79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"/>
                <a:cs typeface="Glacial Indifference"/>
                <a:sym typeface="Glacial Indifference"/>
              </a:rPr>
              <a:t> - Establecer mecanismos de decisión estructurados.</a:t>
            </a:r>
          </a:p>
          <a:p>
            <a:pPr algn="just">
              <a:lnSpc>
                <a:spcPts val="5033"/>
              </a:lnSpc>
            </a:pPr>
            <a:r>
              <a:rPr lang="es-SV" sz="4400" strike="noStrike" spc="79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"/>
                <a:cs typeface="Glacial Indifference"/>
                <a:sym typeface="Glacial Indifference"/>
              </a:rPr>
              <a:t> - Basarse en la misión del MCP.</a:t>
            </a:r>
          </a:p>
          <a:p>
            <a:pPr algn="just">
              <a:lnSpc>
                <a:spcPts val="5033"/>
              </a:lnSpc>
            </a:pPr>
            <a:r>
              <a:rPr lang="es-SV" sz="4400" strike="noStrike" spc="79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"/>
                <a:cs typeface="Glacial Indifference"/>
                <a:sym typeface="Glacial Indifference"/>
              </a:rPr>
              <a:t> - Priorizar el bienestar de las poblaciones vulnerables.</a:t>
            </a:r>
          </a:p>
          <a:p>
            <a:pPr algn="just">
              <a:lnSpc>
                <a:spcPts val="5033"/>
              </a:lnSpc>
            </a:pPr>
            <a:endParaRPr lang="en-US" sz="3595" strike="noStrike" spc="79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5033"/>
              </a:lnSpc>
            </a:pPr>
            <a:endParaRPr lang="en-US" sz="3595" strike="noStrike" spc="79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5318"/>
              </a:lnSpc>
            </a:pPr>
            <a:endParaRPr lang="en-US" sz="3595" strike="noStrike" spc="79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5318"/>
              </a:lnSpc>
            </a:pPr>
            <a:endParaRPr lang="en-US" sz="3595" strike="noStrike" spc="79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2847"/>
              </a:lnSpc>
            </a:pPr>
            <a:endParaRPr lang="en-US" sz="3595" strike="noStrike" spc="79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1311225" y="1669471"/>
            <a:ext cx="15808099" cy="104874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65"/>
              </a:lnSpc>
            </a:pPr>
            <a:r>
              <a:rPr lang="es-SV" sz="4618" b="1" u="sng" spc="101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 Bold"/>
                <a:cs typeface="Glacial Indifference Bold"/>
                <a:sym typeface="Glacial Indifference Bold"/>
              </a:rPr>
              <a:t>Prácticas</a:t>
            </a:r>
            <a:r>
              <a:rPr lang="es-SV" sz="4618" b="1" u="sng" strike="noStrike" spc="101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 Bold"/>
                <a:cs typeface="Glacial Indifference Bold"/>
                <a:sym typeface="Glacial Indifference Bold"/>
              </a:rPr>
              <a:t> Fundamentales de Gobernanza</a:t>
            </a:r>
          </a:p>
          <a:p>
            <a:pPr algn="ctr">
              <a:lnSpc>
                <a:spcPts val="6465"/>
              </a:lnSpc>
            </a:pPr>
            <a:endParaRPr lang="es-SV" sz="4618" b="1" u="sng" strike="noStrike" spc="101" noProof="0" dirty="0">
              <a:solidFill>
                <a:srgbClr val="152540"/>
              </a:solidFill>
              <a:latin typeface="Glacial Indifference" panose="020B0604020202020204" charset="0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6465"/>
              </a:lnSpc>
            </a:pPr>
            <a:endParaRPr lang="es-SV" sz="4618" b="1" u="sng" strike="noStrike" spc="101" noProof="0" dirty="0">
              <a:solidFill>
                <a:srgbClr val="152540"/>
              </a:solidFill>
              <a:latin typeface="Glacial Indifference" panose="020B0604020202020204" charset="0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6465"/>
              </a:lnSpc>
            </a:pPr>
            <a:r>
              <a:rPr lang="es-SV" sz="4618" strike="noStrike" spc="101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"/>
                <a:cs typeface="Glacial Indifference"/>
                <a:sym typeface="Glacial Indifference"/>
              </a:rPr>
              <a:t>El módulo destaca cuatro prácticas clave de gobernanza efectiva dentro del MCP:</a:t>
            </a:r>
          </a:p>
          <a:p>
            <a:pPr algn="just">
              <a:lnSpc>
                <a:spcPts val="6465"/>
              </a:lnSpc>
            </a:pPr>
            <a:endParaRPr lang="es-SV" sz="4618" strike="noStrike" spc="101" noProof="0" dirty="0">
              <a:solidFill>
                <a:srgbClr val="152540"/>
              </a:solidFill>
              <a:latin typeface="Glacial Indifference" panose="020B0604020202020204" charset="0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r>
              <a:rPr lang="es-SV" sz="4618" strike="noStrike" spc="101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"/>
                <a:cs typeface="Glacial Indifference"/>
                <a:sym typeface="Glacial Indifference"/>
              </a:rPr>
              <a:t> 1. Cultivar la rendición de cuentas.</a:t>
            </a:r>
          </a:p>
          <a:p>
            <a:pPr algn="just">
              <a:lnSpc>
                <a:spcPts val="6465"/>
              </a:lnSpc>
            </a:pPr>
            <a:r>
              <a:rPr lang="es-SV" sz="4618" strike="noStrike" spc="101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"/>
                <a:cs typeface="Glacial Indifference"/>
                <a:sym typeface="Glacial Indifference"/>
              </a:rPr>
              <a:t> 2. Involucrar a las partes interesadas.</a:t>
            </a:r>
          </a:p>
          <a:p>
            <a:pPr algn="just">
              <a:lnSpc>
                <a:spcPts val="6465"/>
              </a:lnSpc>
            </a:pPr>
            <a:r>
              <a:rPr lang="es-SV" sz="4618" strike="noStrike" spc="101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"/>
                <a:cs typeface="Glacial Indifference"/>
                <a:sym typeface="Glacial Indifference"/>
              </a:rPr>
              <a:t> 3. Establecer una dirección común.</a:t>
            </a:r>
          </a:p>
          <a:p>
            <a:pPr algn="just">
              <a:lnSpc>
                <a:spcPts val="6465"/>
              </a:lnSpc>
            </a:pPr>
            <a:endParaRPr lang="en-US" sz="4618" strike="noStrike" spc="101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460"/>
              </a:lnSpc>
            </a:pPr>
            <a:endParaRPr lang="en-US" sz="4618" strike="noStrike" spc="101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1311225" y="1669471"/>
            <a:ext cx="15808099" cy="110686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65"/>
              </a:lnSpc>
            </a:pPr>
            <a:r>
              <a:rPr lang="es-SV" sz="4618" b="1" u="sng" spc="101" noProof="0" dirty="0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Prácticas</a:t>
            </a:r>
            <a:r>
              <a:rPr lang="es-SV" sz="4618" b="1" u="sng" strike="noStrike" spc="101" noProof="0" dirty="0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Fundamentales de Gobernanza</a:t>
            </a:r>
          </a:p>
          <a:p>
            <a:pPr algn="ctr">
              <a:lnSpc>
                <a:spcPts val="6465"/>
              </a:lnSpc>
            </a:pPr>
            <a:endParaRPr lang="es-SV" sz="4618" b="1" u="sng" strike="noStrike" spc="101" noProof="0" dirty="0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6465"/>
              </a:lnSpc>
            </a:pPr>
            <a:endParaRPr lang="es-SV" sz="4618" b="1" u="sng" strike="noStrike" spc="101" noProof="0" dirty="0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6465"/>
              </a:lnSpc>
            </a:pPr>
            <a:r>
              <a:rPr lang="es-SV" sz="4618" strike="noStrike" spc="101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4. Vigilar la administración de los recursos.</a:t>
            </a:r>
          </a:p>
          <a:p>
            <a:pPr algn="just">
              <a:lnSpc>
                <a:spcPts val="6465"/>
              </a:lnSpc>
            </a:pPr>
            <a:endParaRPr lang="es-SV" sz="4618" strike="noStrike" spc="101" noProof="0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r>
              <a:rPr lang="es-SV" sz="4618" strike="noStrike" spc="101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Estas prácticas reflejan los principios del Fondo Mundial, incluyendo: asociación, integración, transparencia, supervisión estratégica, equidad en decisiones y gestión de conflictos de interés.</a:t>
            </a:r>
          </a:p>
          <a:p>
            <a:pPr algn="just">
              <a:lnSpc>
                <a:spcPts val="6465"/>
              </a:lnSpc>
            </a:pPr>
            <a:endParaRPr lang="en-US" sz="4618" strike="noStrike" spc="101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460"/>
              </a:lnSpc>
            </a:pPr>
            <a:endParaRPr lang="en-US" sz="4618" strike="noStrike" spc="101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362200" y="3496207"/>
            <a:ext cx="14614587" cy="6126990"/>
            <a:chOff x="0" y="0"/>
            <a:chExt cx="1840922" cy="83144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840922" cy="831447"/>
            </a:xfrm>
            <a:custGeom>
              <a:avLst/>
              <a:gdLst/>
              <a:ahLst/>
              <a:cxnLst/>
              <a:rect l="l" t="t" r="r" b="b"/>
              <a:pathLst>
                <a:path w="1840922" h="831447">
                  <a:moveTo>
                    <a:pt x="17287" y="0"/>
                  </a:moveTo>
                  <a:lnTo>
                    <a:pt x="1823635" y="0"/>
                  </a:lnTo>
                  <a:cubicBezTo>
                    <a:pt x="1833182" y="0"/>
                    <a:pt x="1840922" y="7740"/>
                    <a:pt x="1840922" y="17287"/>
                  </a:cubicBezTo>
                  <a:lnTo>
                    <a:pt x="1840922" y="814160"/>
                  </a:lnTo>
                  <a:cubicBezTo>
                    <a:pt x="1840922" y="818745"/>
                    <a:pt x="1839101" y="823142"/>
                    <a:pt x="1835858" y="826384"/>
                  </a:cubicBezTo>
                  <a:cubicBezTo>
                    <a:pt x="1832617" y="829626"/>
                    <a:pt x="1828220" y="831447"/>
                    <a:pt x="1823635" y="831447"/>
                  </a:cubicBezTo>
                  <a:lnTo>
                    <a:pt x="17287" y="831447"/>
                  </a:lnTo>
                  <a:cubicBezTo>
                    <a:pt x="12702" y="831447"/>
                    <a:pt x="8305" y="829626"/>
                    <a:pt x="5063" y="826384"/>
                  </a:cubicBezTo>
                  <a:cubicBezTo>
                    <a:pt x="1821" y="823142"/>
                    <a:pt x="0" y="818745"/>
                    <a:pt x="0" y="814160"/>
                  </a:cubicBezTo>
                  <a:lnTo>
                    <a:pt x="0" y="17287"/>
                  </a:lnTo>
                  <a:cubicBezTo>
                    <a:pt x="0" y="12702"/>
                    <a:pt x="1821" y="8305"/>
                    <a:pt x="5063" y="5063"/>
                  </a:cubicBezTo>
                  <a:cubicBezTo>
                    <a:pt x="8305" y="1821"/>
                    <a:pt x="12702" y="0"/>
                    <a:pt x="17287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1840922" cy="82192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648199" y="505615"/>
            <a:ext cx="12110625" cy="38801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 dirty="0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EJEMPLOS DE BUENAS PRÁCTICAS DE GOBERNANZA DEL MCP</a:t>
            </a:r>
          </a:p>
          <a:p>
            <a:pPr algn="ctr">
              <a:lnSpc>
                <a:spcPts val="7738"/>
              </a:lnSpc>
            </a:pPr>
            <a:endParaRPr lang="en-US" sz="5527" b="1" spc="519" dirty="0">
              <a:solidFill>
                <a:srgbClr val="EDE8E4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11213" y="4394943"/>
            <a:ext cx="4384724" cy="673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03"/>
              </a:lnSpc>
            </a:pPr>
            <a:r>
              <a:rPr lang="en-US" sz="3859" b="1" spc="38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Nivel 1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4648199" y="3677154"/>
            <a:ext cx="11101626" cy="27308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03"/>
              </a:lnSpc>
            </a:pPr>
            <a:r>
              <a:rPr lang="es-SV" sz="3859" b="1" spc="38" noProof="0" dirty="0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El documento identifica cuatro ejemplos concretos de gobernanza dentro del MCP:</a:t>
            </a:r>
          </a:p>
          <a:p>
            <a:pPr algn="ctr">
              <a:lnSpc>
                <a:spcPts val="5403"/>
              </a:lnSpc>
            </a:pPr>
            <a:endParaRPr lang="en-US" sz="3859" b="1" spc="38" dirty="0">
              <a:solidFill>
                <a:srgbClr val="253754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ctr">
              <a:lnSpc>
                <a:spcPts val="5403"/>
              </a:lnSpc>
            </a:pPr>
            <a:endParaRPr lang="en-US" sz="3859" b="1" spc="38" dirty="0">
              <a:solidFill>
                <a:srgbClr val="253754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3639200" y="5958786"/>
            <a:ext cx="12286599" cy="45629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648"/>
              </a:lnSpc>
            </a:pPr>
            <a:r>
              <a:rPr lang="es-SV" sz="2800" b="1" spc="57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 Bold"/>
                <a:cs typeface="Glacial Indifference Bold"/>
                <a:sym typeface="Glacial Indifference Bold"/>
              </a:rPr>
              <a:t>1. Adopción d</a:t>
            </a:r>
            <a:r>
              <a:rPr lang="es-SV" sz="2800" b="1" u="none" strike="noStrike" spc="57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 Bold"/>
                <a:cs typeface="Glacial Indifference Bold"/>
                <a:sym typeface="Glacial Indifference Bold"/>
              </a:rPr>
              <a:t>e Políticas, Normas y Reglamentos</a:t>
            </a:r>
          </a:p>
          <a:p>
            <a:pPr algn="l">
              <a:lnSpc>
                <a:spcPts val="3648"/>
              </a:lnSpc>
            </a:pPr>
            <a:r>
              <a:rPr lang="es-SV" sz="2800" u="none" strike="noStrike" spc="57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"/>
                <a:cs typeface="Glacial Indifference"/>
                <a:sym typeface="Glacial Indifference"/>
              </a:rPr>
              <a:t>Cada MCP debe contar con documentos marco como:</a:t>
            </a:r>
          </a:p>
          <a:p>
            <a:pPr marL="562612" lvl="1" indent="-281306" algn="l">
              <a:lnSpc>
                <a:spcPts val="3648"/>
              </a:lnSpc>
              <a:buFont typeface="Arial"/>
              <a:buChar char="•"/>
            </a:pPr>
            <a:r>
              <a:rPr lang="es-SV" sz="2800" u="none" strike="noStrike" spc="57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"/>
                <a:cs typeface="Glacial Indifference"/>
                <a:sym typeface="Glacial Indifference"/>
              </a:rPr>
              <a:t> Estatutos o constitución del MCP.</a:t>
            </a:r>
          </a:p>
          <a:p>
            <a:pPr marL="562612" lvl="1" indent="-281306" algn="l">
              <a:lnSpc>
                <a:spcPts val="3648"/>
              </a:lnSpc>
              <a:buFont typeface="Arial"/>
              <a:buChar char="•"/>
            </a:pPr>
            <a:r>
              <a:rPr lang="es-SV" sz="2800" u="none" strike="noStrike" spc="57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"/>
                <a:cs typeface="Glacial Indifference"/>
                <a:sym typeface="Glacial Indifference"/>
              </a:rPr>
              <a:t> Manual de gobernanza.</a:t>
            </a:r>
          </a:p>
          <a:p>
            <a:pPr marL="562612" lvl="1" indent="-281306" algn="l">
              <a:lnSpc>
                <a:spcPts val="3648"/>
              </a:lnSpc>
              <a:buFont typeface="Arial"/>
              <a:buChar char="•"/>
            </a:pPr>
            <a:r>
              <a:rPr lang="es-SV" sz="2800" u="none" strike="noStrike" spc="57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"/>
                <a:cs typeface="Glacial Indifference"/>
                <a:sym typeface="Glacial Indifference"/>
              </a:rPr>
              <a:t>Política sobre conflictos de interés.</a:t>
            </a:r>
          </a:p>
          <a:p>
            <a:pPr algn="l">
              <a:lnSpc>
                <a:spcPts val="3648"/>
              </a:lnSpc>
            </a:pPr>
            <a:r>
              <a:rPr lang="es-SV" sz="2800" u="none" strike="noStrike" spc="57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"/>
                <a:cs typeface="Glacial Indifference"/>
                <a:sym typeface="Glacial Indifference"/>
              </a:rPr>
              <a:t>Estos documentos definen las funciones, composición, mecanismos de toma de decisiones y medidas en caso de incumplimiento.</a:t>
            </a:r>
          </a:p>
          <a:p>
            <a:pPr algn="l">
              <a:lnSpc>
                <a:spcPts val="3648"/>
              </a:lnSpc>
            </a:pPr>
            <a:endParaRPr lang="en-US" sz="2605" u="none" strike="noStrike" spc="57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648"/>
              </a:lnSpc>
            </a:pPr>
            <a:endParaRPr lang="en-US" sz="2605" u="none" strike="noStrike" spc="57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3648"/>
              </a:lnSpc>
            </a:pPr>
            <a:endParaRPr lang="en-US" sz="2605" u="none" strike="noStrike" spc="57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9" name="AutoShape 9"/>
          <p:cNvSpPr/>
          <p:nvPr/>
        </p:nvSpPr>
        <p:spPr>
          <a:xfrm flipV="1">
            <a:off x="7567542" y="5372100"/>
            <a:ext cx="4732518" cy="0"/>
          </a:xfrm>
          <a:prstGeom prst="line">
            <a:avLst/>
          </a:prstGeom>
          <a:ln w="38100" cap="flat">
            <a:solidFill>
              <a:srgbClr val="25375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4" name="Freeform 14"/>
          <p:cNvSpPr/>
          <p:nvPr/>
        </p:nvSpPr>
        <p:spPr>
          <a:xfrm rot="672866">
            <a:off x="-1139575" y="-1704541"/>
            <a:ext cx="7454543" cy="7005311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5" name="Freeform 15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6" name="Freeform 16"/>
          <p:cNvSpPr/>
          <p:nvPr/>
        </p:nvSpPr>
        <p:spPr>
          <a:xfrm>
            <a:off x="-143968" y="285291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677500" y="4141948"/>
            <a:ext cx="11644034" cy="4238108"/>
            <a:chOff x="0" y="0"/>
            <a:chExt cx="1840922" cy="67004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840922" cy="670045"/>
            </a:xfrm>
            <a:custGeom>
              <a:avLst/>
              <a:gdLst/>
              <a:ahLst/>
              <a:cxnLst/>
              <a:rect l="l" t="t" r="r" b="b"/>
              <a:pathLst>
                <a:path w="1840922" h="670045">
                  <a:moveTo>
                    <a:pt x="17287" y="0"/>
                  </a:moveTo>
                  <a:lnTo>
                    <a:pt x="1823635" y="0"/>
                  </a:lnTo>
                  <a:cubicBezTo>
                    <a:pt x="1833182" y="0"/>
                    <a:pt x="1840922" y="7740"/>
                    <a:pt x="1840922" y="17287"/>
                  </a:cubicBezTo>
                  <a:lnTo>
                    <a:pt x="1840922" y="652758"/>
                  </a:lnTo>
                  <a:cubicBezTo>
                    <a:pt x="1840922" y="657343"/>
                    <a:pt x="1839101" y="661740"/>
                    <a:pt x="1835858" y="664982"/>
                  </a:cubicBezTo>
                  <a:cubicBezTo>
                    <a:pt x="1832617" y="668224"/>
                    <a:pt x="1828220" y="670045"/>
                    <a:pt x="1823635" y="670045"/>
                  </a:cubicBezTo>
                  <a:lnTo>
                    <a:pt x="17287" y="670045"/>
                  </a:lnTo>
                  <a:cubicBezTo>
                    <a:pt x="12702" y="670045"/>
                    <a:pt x="8305" y="668224"/>
                    <a:pt x="5063" y="664982"/>
                  </a:cubicBezTo>
                  <a:cubicBezTo>
                    <a:pt x="1821" y="661740"/>
                    <a:pt x="0" y="657343"/>
                    <a:pt x="0" y="652758"/>
                  </a:cubicBezTo>
                  <a:lnTo>
                    <a:pt x="0" y="17287"/>
                  </a:lnTo>
                  <a:cubicBezTo>
                    <a:pt x="0" y="12702"/>
                    <a:pt x="1821" y="8305"/>
                    <a:pt x="5063" y="5063"/>
                  </a:cubicBezTo>
                  <a:cubicBezTo>
                    <a:pt x="8305" y="1821"/>
                    <a:pt x="12702" y="0"/>
                    <a:pt x="17287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1840922" cy="6605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3766815" y="1165675"/>
            <a:ext cx="10961949" cy="9549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SUPERVISIÓN ESTRATÉGICA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273539" y="4636747"/>
            <a:ext cx="10451957" cy="36614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648"/>
              </a:lnSpc>
            </a:pPr>
            <a:r>
              <a:rPr lang="es-SV" sz="3200" spc="57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La supervisión es</a:t>
            </a:r>
            <a:r>
              <a:rPr lang="es-SV" sz="3200" u="none" strike="noStrike" spc="57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tratégica es una responsabilidad clave del MCP. Consiste en monitorear el desempeño de los Receptores Principales (RP), asegurando que los objetivos de las subvenciones se cumplan y que haya rendición de cuentas a nivel nacional. Para ello, cada MCP debe contar con un plan de supervisión estratégica.</a:t>
            </a:r>
          </a:p>
          <a:p>
            <a:pPr algn="l">
              <a:lnSpc>
                <a:spcPts val="3648"/>
              </a:lnSpc>
            </a:pPr>
            <a:endParaRPr lang="en-US" sz="2605" u="none" strike="noStrike" spc="57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3648"/>
              </a:lnSpc>
            </a:pPr>
            <a:endParaRPr lang="en-US" sz="2605" u="none" strike="noStrike" spc="57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131557" y="3674492"/>
            <a:ext cx="11644034" cy="4927819"/>
            <a:chOff x="0" y="0"/>
            <a:chExt cx="1840922" cy="77908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840922" cy="779088"/>
            </a:xfrm>
            <a:custGeom>
              <a:avLst/>
              <a:gdLst/>
              <a:ahLst/>
              <a:cxnLst/>
              <a:rect l="l" t="t" r="r" b="b"/>
              <a:pathLst>
                <a:path w="1840922" h="779088">
                  <a:moveTo>
                    <a:pt x="17287" y="0"/>
                  </a:moveTo>
                  <a:lnTo>
                    <a:pt x="1823635" y="0"/>
                  </a:lnTo>
                  <a:cubicBezTo>
                    <a:pt x="1833182" y="0"/>
                    <a:pt x="1840922" y="7740"/>
                    <a:pt x="1840922" y="17287"/>
                  </a:cubicBezTo>
                  <a:lnTo>
                    <a:pt x="1840922" y="761801"/>
                  </a:lnTo>
                  <a:cubicBezTo>
                    <a:pt x="1840922" y="766386"/>
                    <a:pt x="1839101" y="770783"/>
                    <a:pt x="1835858" y="774025"/>
                  </a:cubicBezTo>
                  <a:cubicBezTo>
                    <a:pt x="1832617" y="777267"/>
                    <a:pt x="1828220" y="779088"/>
                    <a:pt x="1823635" y="779088"/>
                  </a:cubicBezTo>
                  <a:lnTo>
                    <a:pt x="17287" y="779088"/>
                  </a:lnTo>
                  <a:cubicBezTo>
                    <a:pt x="12702" y="779088"/>
                    <a:pt x="8305" y="777267"/>
                    <a:pt x="5063" y="774025"/>
                  </a:cubicBezTo>
                  <a:cubicBezTo>
                    <a:pt x="1821" y="770783"/>
                    <a:pt x="0" y="766386"/>
                    <a:pt x="0" y="761801"/>
                  </a:cubicBezTo>
                  <a:lnTo>
                    <a:pt x="0" y="17287"/>
                  </a:lnTo>
                  <a:cubicBezTo>
                    <a:pt x="0" y="12702"/>
                    <a:pt x="1821" y="8305"/>
                    <a:pt x="5063" y="5063"/>
                  </a:cubicBezTo>
                  <a:cubicBezTo>
                    <a:pt x="8305" y="1821"/>
                    <a:pt x="12702" y="0"/>
                    <a:pt x="17287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1840922" cy="7695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3766815" y="1165675"/>
            <a:ext cx="10961949" cy="9549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GESTIÓN DEL RIESGO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311213" y="4394943"/>
            <a:ext cx="4384724" cy="673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03"/>
              </a:lnSpc>
            </a:pPr>
            <a:r>
              <a:rPr lang="en-US" sz="3859" b="1" spc="38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Nivel 1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4354791" y="4056946"/>
            <a:ext cx="11197566" cy="410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648"/>
              </a:lnSpc>
            </a:pPr>
            <a:r>
              <a:rPr lang="es-SV" sz="3600" u="none" strike="noStrike" spc="57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El MCP tiene un papel esencial en identificar, valorar y mitigar riesgos, como:</a:t>
            </a:r>
          </a:p>
          <a:p>
            <a:pPr algn="l">
              <a:lnSpc>
                <a:spcPts val="3648"/>
              </a:lnSpc>
            </a:pPr>
            <a:endParaRPr lang="es-SV" sz="3600" u="none" strike="noStrike" spc="57" noProof="0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648"/>
              </a:lnSpc>
            </a:pPr>
            <a:r>
              <a:rPr lang="es-SV" sz="3600" u="none" strike="noStrike" spc="57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Riesgos políticos.</a:t>
            </a:r>
          </a:p>
          <a:p>
            <a:pPr algn="l">
              <a:lnSpc>
                <a:spcPts val="3648"/>
              </a:lnSpc>
            </a:pPr>
            <a:r>
              <a:rPr lang="es-SV" sz="3600" u="none" strike="noStrike" spc="57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Riesgos financieros y operativos.</a:t>
            </a:r>
          </a:p>
          <a:p>
            <a:pPr algn="l">
              <a:lnSpc>
                <a:spcPts val="3648"/>
              </a:lnSpc>
            </a:pPr>
            <a:r>
              <a:rPr lang="es-SV" sz="3600" u="none" strike="noStrike" spc="57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Riesgos de reputación.</a:t>
            </a:r>
          </a:p>
          <a:p>
            <a:pPr algn="l">
              <a:lnSpc>
                <a:spcPts val="3648"/>
              </a:lnSpc>
            </a:pPr>
            <a:r>
              <a:rPr lang="es-SV" sz="3600" u="none" strike="noStrike" spc="57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Riesgos de cumplimiento.</a:t>
            </a:r>
          </a:p>
          <a:p>
            <a:pPr algn="l">
              <a:lnSpc>
                <a:spcPts val="3648"/>
              </a:lnSpc>
            </a:pPr>
            <a:endParaRPr lang="en-US" sz="2605" u="none" strike="noStrike" spc="57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3648"/>
              </a:lnSpc>
            </a:pPr>
            <a:endParaRPr lang="en-US" sz="2605" u="none" strike="noStrike" spc="57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4" name="Freeform 14"/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805</Words>
  <Application>Microsoft Office PowerPoint</Application>
  <PresentationFormat>Personalizado</PresentationFormat>
  <Paragraphs>109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Arial</vt:lpstr>
      <vt:lpstr>Glacial Indifference</vt:lpstr>
      <vt:lpstr>Calibri</vt:lpstr>
      <vt:lpstr>Glacial Indifference Bold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Modulo 4 Gobernanza del  (MCP)</dc:title>
  <dc:creator>María Eugenia Ochoa Valencia</dc:creator>
  <cp:lastModifiedBy>Administración y Comunicaciones MCP</cp:lastModifiedBy>
  <cp:revision>1</cp:revision>
  <dcterms:created xsi:type="dcterms:W3CDTF">2006-08-16T00:00:00Z</dcterms:created>
  <dcterms:modified xsi:type="dcterms:W3CDTF">2025-07-23T20:08:56Z</dcterms:modified>
  <dc:identifier>DAGsfvxN7A0</dc:identifier>
</cp:coreProperties>
</file>