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18288000" cy="10287000"/>
  <p:notesSz cx="6858000" cy="9144000"/>
  <p:embeddedFontLst>
    <p:embeddedFont>
      <p:font typeface="Glacial Indifference" panose="020B0604020202020204" charset="0"/>
      <p:regular r:id="rId6"/>
    </p:embeddedFont>
    <p:embeddedFont>
      <p:font typeface="Glacial Indifference Bold" panose="020B0604020202020204" charset="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7" d="100"/>
          <a:sy n="37" d="100"/>
        </p:scale>
        <p:origin x="988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ministración y Comunicaciones MCP" userId="6e1c2796-b399-4b97-baca-0d887e5a0dc8" providerId="ADAL" clId="{EB43B5A2-D0D4-4AB9-8EF7-C710C5B2A6AA}"/>
    <pc:docChg chg="custSel addSld modSld">
      <pc:chgData name="Administración y Comunicaciones MCP" userId="6e1c2796-b399-4b97-baca-0d887e5a0dc8" providerId="ADAL" clId="{EB43B5A2-D0D4-4AB9-8EF7-C710C5B2A6AA}" dt="2025-07-24T21:06:19.570" v="266" actId="20577"/>
      <pc:docMkLst>
        <pc:docMk/>
      </pc:docMkLst>
      <pc:sldChg chg="modSp mod">
        <pc:chgData name="Administración y Comunicaciones MCP" userId="6e1c2796-b399-4b97-baca-0d887e5a0dc8" providerId="ADAL" clId="{EB43B5A2-D0D4-4AB9-8EF7-C710C5B2A6AA}" dt="2025-07-24T21:02:11.333" v="90" actId="20577"/>
        <pc:sldMkLst>
          <pc:docMk/>
          <pc:sldMk cId="0" sldId="257"/>
        </pc:sldMkLst>
        <pc:spChg chg="mod">
          <ac:chgData name="Administración y Comunicaciones MCP" userId="6e1c2796-b399-4b97-baca-0d887e5a0dc8" providerId="ADAL" clId="{EB43B5A2-D0D4-4AB9-8EF7-C710C5B2A6AA}" dt="2025-07-24T21:02:11.333" v="90" actId="20577"/>
          <ac:spMkLst>
            <pc:docMk/>
            <pc:sldMk cId="0" sldId="257"/>
            <ac:spMk id="8" creationId="{00000000-0000-0000-0000-000000000000}"/>
          </ac:spMkLst>
        </pc:spChg>
      </pc:sldChg>
      <pc:sldChg chg="delSp modSp add mod">
        <pc:chgData name="Administración y Comunicaciones MCP" userId="6e1c2796-b399-4b97-baca-0d887e5a0dc8" providerId="ADAL" clId="{EB43B5A2-D0D4-4AB9-8EF7-C710C5B2A6AA}" dt="2025-07-24T21:06:19.570" v="266" actId="20577"/>
        <pc:sldMkLst>
          <pc:docMk/>
          <pc:sldMk cId="1647345487" sldId="259"/>
        </pc:sldMkLst>
        <pc:spChg chg="del">
          <ac:chgData name="Administración y Comunicaciones MCP" userId="6e1c2796-b399-4b97-baca-0d887e5a0dc8" providerId="ADAL" clId="{EB43B5A2-D0D4-4AB9-8EF7-C710C5B2A6AA}" dt="2025-07-24T21:05:11.298" v="258" actId="478"/>
          <ac:spMkLst>
            <pc:docMk/>
            <pc:sldMk cId="1647345487" sldId="259"/>
            <ac:spMk id="4" creationId="{95156102-73F3-7BE2-2A42-3B06B050CCA1}"/>
          </ac:spMkLst>
        </pc:spChg>
        <pc:spChg chg="mod">
          <ac:chgData name="Administración y Comunicaciones MCP" userId="6e1c2796-b399-4b97-baca-0d887e5a0dc8" providerId="ADAL" clId="{EB43B5A2-D0D4-4AB9-8EF7-C710C5B2A6AA}" dt="2025-07-24T21:06:19.570" v="266" actId="20577"/>
          <ac:spMkLst>
            <pc:docMk/>
            <pc:sldMk cId="1647345487" sldId="259"/>
            <ac:spMk id="8" creationId="{72E49FF2-62C7-2E9E-69D7-4FFD40D8B6B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7.svg"/><Relationship Id="rId7" Type="http://schemas.openxmlformats.org/officeDocument/2006/relationships/image" Target="../media/image2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7.svg"/><Relationship Id="rId7" Type="http://schemas.openxmlformats.org/officeDocument/2006/relationships/image" Target="../media/image2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5058328">
            <a:off x="13255544" y="-4131370"/>
            <a:ext cx="7156478" cy="6935278"/>
          </a:xfrm>
          <a:custGeom>
            <a:avLst/>
            <a:gdLst/>
            <a:ahLst/>
            <a:cxnLst/>
            <a:rect l="l" t="t" r="r" b="b"/>
            <a:pathLst>
              <a:path w="7156478" h="6935278">
                <a:moveTo>
                  <a:pt x="0" y="0"/>
                </a:moveTo>
                <a:lnTo>
                  <a:pt x="7156479" y="0"/>
                </a:lnTo>
                <a:lnTo>
                  <a:pt x="7156479" y="6935279"/>
                </a:lnTo>
                <a:lnTo>
                  <a:pt x="0" y="693527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6800871">
            <a:off x="-1846725" y="-2878373"/>
            <a:ext cx="8542938" cy="7393525"/>
          </a:xfrm>
          <a:custGeom>
            <a:avLst/>
            <a:gdLst/>
            <a:ahLst/>
            <a:cxnLst/>
            <a:rect l="l" t="t" r="r" b="b"/>
            <a:pathLst>
              <a:path w="8542938" h="7393525">
                <a:moveTo>
                  <a:pt x="0" y="0"/>
                </a:moveTo>
                <a:lnTo>
                  <a:pt x="8542938" y="0"/>
                </a:lnTo>
                <a:lnTo>
                  <a:pt x="8542938" y="7393525"/>
                </a:lnTo>
                <a:lnTo>
                  <a:pt x="0" y="739352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>
            <a:off x="7511636" y="818389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5" name="TextBox 5"/>
          <p:cNvSpPr txBox="1"/>
          <p:nvPr/>
        </p:nvSpPr>
        <p:spPr>
          <a:xfrm>
            <a:off x="1226488" y="2911290"/>
            <a:ext cx="17061512" cy="43883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751"/>
              </a:lnSpc>
            </a:pPr>
            <a:endParaRPr/>
          </a:p>
          <a:p>
            <a:pPr algn="ctr">
              <a:lnSpc>
                <a:spcPts val="8751"/>
              </a:lnSpc>
            </a:pPr>
            <a:r>
              <a:rPr lang="en-US" sz="6251" b="1" spc="587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PREMIACIÓN MEMORAMA</a:t>
            </a:r>
          </a:p>
          <a:p>
            <a:pPr algn="ctr">
              <a:lnSpc>
                <a:spcPts val="8751"/>
              </a:lnSpc>
            </a:pPr>
            <a:endParaRPr lang="en-US" sz="6251" b="1" spc="587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ctr">
              <a:lnSpc>
                <a:spcPts val="8751"/>
              </a:lnSpc>
            </a:pPr>
            <a:endParaRPr lang="en-US" sz="6251" b="1" spc="587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5385902" y="6701113"/>
            <a:ext cx="8005127" cy="5985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808"/>
              </a:lnSpc>
              <a:spcBef>
                <a:spcPct val="0"/>
              </a:spcBef>
            </a:pPr>
            <a:r>
              <a:rPr lang="en-US" sz="3434" spc="75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27 de agosto de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 rot="3283157">
            <a:off x="-1501206" y="7329841"/>
            <a:ext cx="5624862" cy="7545546"/>
          </a:xfrm>
          <a:custGeom>
            <a:avLst/>
            <a:gdLst/>
            <a:ahLst/>
            <a:cxnLst/>
            <a:rect l="l" t="t" r="r" b="b"/>
            <a:pathLst>
              <a:path w="5624862" h="7545546">
                <a:moveTo>
                  <a:pt x="0" y="0"/>
                </a:moveTo>
                <a:lnTo>
                  <a:pt x="5624862" y="0"/>
                </a:lnTo>
                <a:lnTo>
                  <a:pt x="5624862" y="7545546"/>
                </a:lnTo>
                <a:lnTo>
                  <a:pt x="0" y="75455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/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567712" y="1307868"/>
            <a:ext cx="17720288" cy="118556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trike="noStrike" spc="123" dirty="0" err="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Metodología</a:t>
            </a:r>
            <a:r>
              <a:rPr lang="en-US" sz="5594" b="1" u="sng" strike="noStrike" spc="123" dirty="0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b="1" u="sng" strike="noStrike" spc="123" dirty="0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marL="1488500" lvl="1" indent="-744250" algn="l">
              <a:lnSpc>
                <a:spcPts val="9652"/>
              </a:lnSpc>
              <a:buFont typeface="Arial"/>
              <a:buChar char="•"/>
            </a:pPr>
            <a:r>
              <a:rPr lang="en-US" sz="6894" spc="151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Cuatro mesas de Trabajo</a:t>
            </a:r>
          </a:p>
          <a:p>
            <a:pPr marL="1488500" lvl="1" indent="-744250" algn="l">
              <a:lnSpc>
                <a:spcPts val="9652"/>
              </a:lnSpc>
              <a:buFont typeface="Arial"/>
              <a:buChar char="•"/>
            </a:pPr>
            <a:r>
              <a:rPr lang="en-US" sz="6894" strike="noStrike" spc="151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Cuatr</a:t>
            </a:r>
            <a:r>
              <a:rPr lang="en-US" sz="6894" spc="151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o </a:t>
            </a:r>
            <a:r>
              <a:rPr lang="en-US" sz="6894" spc="151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proyectores</a:t>
            </a:r>
            <a:endParaRPr lang="en-US" sz="6894" spc="151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1488500" lvl="1" indent="-744250" algn="l">
              <a:lnSpc>
                <a:spcPts val="9652"/>
              </a:lnSpc>
              <a:buFont typeface="Arial"/>
              <a:buChar char="•"/>
            </a:pPr>
            <a:r>
              <a:rPr lang="en-US" sz="6894" strike="noStrike" spc="151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Regletas</a:t>
            </a:r>
            <a:r>
              <a:rPr lang="en-US" sz="6894" spc="151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, </a:t>
            </a:r>
            <a:r>
              <a:rPr lang="en-US" sz="6894" spc="151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conectores</a:t>
            </a:r>
            <a:endParaRPr lang="en-US" sz="6894" strike="noStrike" spc="151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E8E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0AA82B-02BE-0F7F-F745-298FF9EE62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5985A474-7207-AB28-1175-8B37C02613E5}"/>
              </a:ext>
            </a:extLst>
          </p:cNvPr>
          <p:cNvSpPr/>
          <p:nvPr/>
        </p:nvSpPr>
        <p:spPr>
          <a:xfrm rot="-445925">
            <a:off x="3142738" y="-769394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CC365254-778B-ED69-2F67-186C6496AB13}"/>
              </a:ext>
            </a:extLst>
          </p:cNvPr>
          <p:cNvSpPr/>
          <p:nvPr/>
        </p:nvSpPr>
        <p:spPr>
          <a:xfrm rot="-8798399">
            <a:off x="8466276" y="-9590538"/>
            <a:ext cx="9798172" cy="13143890"/>
          </a:xfrm>
          <a:custGeom>
            <a:avLst/>
            <a:gdLst/>
            <a:ahLst/>
            <a:cxnLst/>
            <a:rect l="l" t="t" r="r" b="b"/>
            <a:pathLst>
              <a:path w="9798172" h="13143890">
                <a:moveTo>
                  <a:pt x="0" y="0"/>
                </a:moveTo>
                <a:lnTo>
                  <a:pt x="9798173" y="0"/>
                </a:lnTo>
                <a:lnTo>
                  <a:pt x="9798173" y="13143890"/>
                </a:lnTo>
                <a:lnTo>
                  <a:pt x="0" y="131438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5F2751D5-60A8-BB85-0545-87EA74959A37}"/>
              </a:ext>
            </a:extLst>
          </p:cNvPr>
          <p:cNvSpPr/>
          <p:nvPr/>
        </p:nvSpPr>
        <p:spPr>
          <a:xfrm rot="2770156">
            <a:off x="-2577184" y="-2165857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1"/>
                </a:lnTo>
                <a:lnTo>
                  <a:pt x="0" y="499505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FDC2D682-AE55-908E-7F4E-92168C1EABCD}"/>
              </a:ext>
            </a:extLst>
          </p:cNvPr>
          <p:cNvSpPr/>
          <p:nvPr/>
        </p:nvSpPr>
        <p:spPr>
          <a:xfrm rot="2770156">
            <a:off x="15710816" y="8522875"/>
            <a:ext cx="5154368" cy="4995052"/>
          </a:xfrm>
          <a:custGeom>
            <a:avLst/>
            <a:gdLst/>
            <a:ahLst/>
            <a:cxnLst/>
            <a:rect l="l" t="t" r="r" b="b"/>
            <a:pathLst>
              <a:path w="5154368" h="4995052">
                <a:moveTo>
                  <a:pt x="0" y="0"/>
                </a:moveTo>
                <a:lnTo>
                  <a:pt x="5154368" y="0"/>
                </a:lnTo>
                <a:lnTo>
                  <a:pt x="5154368" y="4995052"/>
                </a:lnTo>
                <a:lnTo>
                  <a:pt x="0" y="499505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  <p:txBody>
          <a:bodyPr/>
          <a:lstStyle/>
          <a:p>
            <a:endParaRPr lang="es-SV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84E3CE66-C10F-5F9C-BF3E-C2A6E09DE1A6}"/>
              </a:ext>
            </a:extLst>
          </p:cNvPr>
          <p:cNvSpPr/>
          <p:nvPr/>
        </p:nvSpPr>
        <p:spPr>
          <a:xfrm>
            <a:off x="2958122" y="280430"/>
            <a:ext cx="3753659" cy="1141738"/>
          </a:xfrm>
          <a:custGeom>
            <a:avLst/>
            <a:gdLst/>
            <a:ahLst/>
            <a:cxnLst/>
            <a:rect l="l" t="t" r="r" b="b"/>
            <a:pathLst>
              <a:path w="3753659" h="1141738">
                <a:moveTo>
                  <a:pt x="0" y="0"/>
                </a:moveTo>
                <a:lnTo>
                  <a:pt x="3753659" y="0"/>
                </a:lnTo>
                <a:lnTo>
                  <a:pt x="3753659" y="1141738"/>
                </a:lnTo>
                <a:lnTo>
                  <a:pt x="0" y="1141738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>
            <a:extLst>
              <a:ext uri="{FF2B5EF4-FFF2-40B4-BE49-F238E27FC236}">
                <a16:creationId xmlns:a16="http://schemas.microsoft.com/office/drawing/2014/main" id="{72E49FF2-62C7-2E9E-69D7-4FFD40D8B6BF}"/>
              </a:ext>
            </a:extLst>
          </p:cNvPr>
          <p:cNvSpPr txBox="1"/>
          <p:nvPr/>
        </p:nvSpPr>
        <p:spPr>
          <a:xfrm>
            <a:off x="567712" y="1307868"/>
            <a:ext cx="17720288" cy="143434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32"/>
              </a:lnSpc>
            </a:pPr>
            <a:r>
              <a:rPr lang="en-US" sz="5594" b="1" u="sng" strike="noStrike" spc="123" dirty="0" err="1">
                <a:solidFill>
                  <a:srgbClr val="152540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Premiación</a:t>
            </a:r>
            <a:endParaRPr lang="en-US" sz="5594" b="1" u="sng" strike="noStrike" spc="123" dirty="0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algn="ctr">
              <a:lnSpc>
                <a:spcPts val="7832"/>
              </a:lnSpc>
            </a:pPr>
            <a:endParaRPr lang="en-US" sz="5594" b="1" u="sng" strike="noStrike" spc="123" dirty="0">
              <a:solidFill>
                <a:srgbClr val="152540"/>
              </a:solidFill>
              <a:latin typeface="Glacial Indifference Bold"/>
              <a:ea typeface="Glacial Indifference Bold"/>
              <a:cs typeface="Glacial Indifference Bold"/>
              <a:sym typeface="Glacial Indifference Bold"/>
            </a:endParaRPr>
          </a:p>
          <a:p>
            <a:pPr marL="1488500" lvl="1" indent="-744250" algn="l">
              <a:lnSpc>
                <a:spcPts val="9652"/>
              </a:lnSpc>
              <a:buFont typeface="Arial"/>
              <a:buChar char="•"/>
            </a:pPr>
            <a:r>
              <a:rPr lang="en-US" sz="6000" spc="151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Grupos</a:t>
            </a:r>
            <a:r>
              <a:rPr lang="en-US" sz="6000" spc="151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de 5 a 6 personas </a:t>
            </a:r>
          </a:p>
          <a:p>
            <a:pPr marL="1488500" lvl="1" indent="-744250" algn="l">
              <a:lnSpc>
                <a:spcPts val="9652"/>
              </a:lnSpc>
              <a:buFont typeface="Arial"/>
              <a:buChar char="•"/>
            </a:pPr>
            <a:r>
              <a:rPr lang="en-US" sz="6000" strike="noStrike" spc="151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Se </a:t>
            </a:r>
            <a:r>
              <a:rPr lang="en-US" sz="6000" strike="noStrike" spc="151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darán</a:t>
            </a:r>
            <a:r>
              <a:rPr lang="en-US" sz="6000" strike="noStrike" spc="151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dos </a:t>
            </a:r>
            <a:r>
              <a:rPr lang="en-US" sz="6000" strike="noStrike" spc="151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premios</a:t>
            </a:r>
            <a:r>
              <a:rPr lang="en-US" sz="6000" strike="noStrike" spc="151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: primero y Segundo </a:t>
            </a:r>
            <a:r>
              <a:rPr lang="en-US" sz="6000" strike="noStrike" spc="151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lugar</a:t>
            </a:r>
            <a:endParaRPr lang="en-US" sz="6000" strike="noStrike" spc="151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marL="1488500" lvl="1" indent="-744250" algn="l">
              <a:lnSpc>
                <a:spcPts val="9652"/>
              </a:lnSpc>
              <a:buFont typeface="Arial"/>
              <a:buChar char="•"/>
            </a:pPr>
            <a:r>
              <a:rPr lang="en-US" sz="6000" spc="151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Un </a:t>
            </a:r>
            <a:r>
              <a:rPr lang="en-US" sz="6000" spc="151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premio</a:t>
            </a:r>
            <a:r>
              <a:rPr lang="en-US" sz="6000" spc="151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por mesa: </a:t>
            </a:r>
            <a:r>
              <a:rPr lang="en-US" sz="6000" spc="151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Comprar</a:t>
            </a:r>
            <a:r>
              <a:rPr lang="en-US" sz="6000" spc="151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dos </a:t>
            </a:r>
            <a:r>
              <a:rPr lang="en-US" sz="6000" spc="151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cajas</a:t>
            </a:r>
            <a:r>
              <a:rPr lang="en-US" sz="6000" spc="151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y </a:t>
            </a:r>
            <a:r>
              <a:rPr lang="en-US" sz="6000" spc="151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adentro</a:t>
            </a:r>
            <a:r>
              <a:rPr lang="en-US" sz="6000" spc="151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6000" spc="151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colocar</a:t>
            </a:r>
            <a:r>
              <a:rPr lang="en-US" sz="6000" spc="151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6 </a:t>
            </a:r>
            <a:r>
              <a:rPr lang="en-US" sz="6000" spc="151" dirty="0" err="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bolsitas</a:t>
            </a:r>
            <a:r>
              <a:rPr lang="en-US" sz="6000" spc="151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  <a:r>
              <a:rPr lang="en-US" sz="6000" spc="151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de chocolate </a:t>
            </a:r>
            <a:endParaRPr lang="en-US" sz="6000" strike="noStrike" spc="151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just">
              <a:lnSpc>
                <a:spcPts val="7832"/>
              </a:lnSpc>
            </a:pP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just">
              <a:lnSpc>
                <a:spcPts val="7832"/>
              </a:lnSpc>
            </a:pPr>
            <a:r>
              <a:rPr lang="en-US" sz="5594" u="none" strike="noStrike" spc="123" dirty="0">
                <a:solidFill>
                  <a:srgbClr val="152540"/>
                </a:solidFill>
                <a:latin typeface="Glacial Indifference"/>
                <a:ea typeface="Glacial Indifference"/>
                <a:cs typeface="Glacial Indifference"/>
                <a:sym typeface="Glacial Indifference"/>
              </a:rPr>
              <a:t> </a:t>
            </a:r>
          </a:p>
          <a:p>
            <a:pPr algn="ctr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783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ctr">
              <a:lnSpc>
                <a:spcPts val="419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  <a:p>
            <a:pPr algn="l">
              <a:lnSpc>
                <a:spcPts val="4192"/>
              </a:lnSpc>
            </a:pPr>
            <a:endParaRPr lang="en-US" sz="5594" u="none" strike="noStrike" spc="123" dirty="0">
              <a:solidFill>
                <a:srgbClr val="152540"/>
              </a:solidFill>
              <a:latin typeface="Glacial Indifference"/>
              <a:ea typeface="Glacial Indifference"/>
              <a:cs typeface="Glacial Indifference"/>
              <a:sym typeface="Glacial Indifference"/>
            </a:endParaRPr>
          </a:p>
        </p:txBody>
      </p:sp>
    </p:spTree>
    <p:extLst>
      <p:ext uri="{BB962C8B-B14F-4D97-AF65-F5344CB8AC3E}">
        <p14:creationId xmlns:p14="http://schemas.microsoft.com/office/powerpoint/2010/main" val="1647345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/>
          <p:cNvSpPr/>
          <p:nvPr/>
        </p:nvSpPr>
        <p:spPr>
          <a:xfrm flipV="1">
            <a:off x="1478627" y="1685723"/>
            <a:ext cx="0" cy="6915554"/>
          </a:xfrm>
          <a:prstGeom prst="line">
            <a:avLst/>
          </a:prstGeom>
          <a:ln w="66675" cap="flat">
            <a:solidFill>
              <a:srgbClr val="E3D8D4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3" name="Freeform 3"/>
          <p:cNvSpPr/>
          <p:nvPr/>
        </p:nvSpPr>
        <p:spPr>
          <a:xfrm>
            <a:off x="749921" y="138237"/>
            <a:ext cx="2927550" cy="890463"/>
          </a:xfrm>
          <a:custGeom>
            <a:avLst/>
            <a:gdLst/>
            <a:ahLst/>
            <a:cxnLst/>
            <a:rect l="l" t="t" r="r" b="b"/>
            <a:pathLst>
              <a:path w="2927550" h="890463">
                <a:moveTo>
                  <a:pt x="0" y="0"/>
                </a:moveTo>
                <a:lnTo>
                  <a:pt x="2927551" y="0"/>
                </a:lnTo>
                <a:lnTo>
                  <a:pt x="2927551" y="890463"/>
                </a:lnTo>
                <a:lnTo>
                  <a:pt x="0" y="89046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4" name="Freeform 4"/>
          <p:cNvSpPr/>
          <p:nvPr/>
        </p:nvSpPr>
        <p:spPr>
          <a:xfrm>
            <a:off x="3197413" y="4747637"/>
            <a:ext cx="13420856" cy="5265599"/>
          </a:xfrm>
          <a:custGeom>
            <a:avLst/>
            <a:gdLst/>
            <a:ahLst/>
            <a:cxnLst/>
            <a:rect l="l" t="t" r="r" b="b"/>
            <a:pathLst>
              <a:path w="13420856" h="5265599">
                <a:moveTo>
                  <a:pt x="0" y="0"/>
                </a:moveTo>
                <a:lnTo>
                  <a:pt x="13420856" y="0"/>
                </a:lnTo>
                <a:lnTo>
                  <a:pt x="13420856" y="5265599"/>
                </a:lnTo>
                <a:lnTo>
                  <a:pt x="0" y="52655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5" name="TextBox 5"/>
          <p:cNvSpPr txBox="1"/>
          <p:nvPr/>
        </p:nvSpPr>
        <p:spPr>
          <a:xfrm>
            <a:off x="2945548" y="2126502"/>
            <a:ext cx="12984216" cy="226181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058"/>
              </a:lnSpc>
            </a:pPr>
            <a:r>
              <a:rPr lang="en-US" sz="4327" b="1" spc="406">
                <a:solidFill>
                  <a:srgbClr val="253754"/>
                </a:solidFill>
                <a:latin typeface="Glacial Indifference Bold"/>
                <a:ea typeface="Glacial Indifference Bold"/>
                <a:cs typeface="Glacial Indifference Bold"/>
                <a:sym typeface="Glacial Indifference Bold"/>
              </a:rPr>
              <a:t>CONTRIBUYENDO A LA RESPUESTA NACIONAL AL VIH Y LA TUBERCULOSIS EN EL SALVADOR.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66</Words>
  <Application>Microsoft Office PowerPoint</Application>
  <PresentationFormat>Personalizado</PresentationFormat>
  <Paragraphs>24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Glacial Indifference Bold</vt:lpstr>
      <vt:lpstr>Arial</vt:lpstr>
      <vt:lpstr>Glacial Indifference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Anexo 9 Premiación memorama</dc:title>
  <dc:creator>María Eugenia Ochoa Valencia</dc:creator>
  <cp:lastModifiedBy>Administración y Comunicaciones MCP</cp:lastModifiedBy>
  <cp:revision>2</cp:revision>
  <dcterms:created xsi:type="dcterms:W3CDTF">2006-08-16T00:00:00Z</dcterms:created>
  <dcterms:modified xsi:type="dcterms:W3CDTF">2025-07-24T21:06:24Z</dcterms:modified>
  <dc:identifier>DAGuHPxm2KY</dc:identifier>
</cp:coreProperties>
</file>