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6AF1C4-8E53-4678-9C26-ACC96D09ADC0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C80757D-7B78-4C67-A75F-EFDE72691F65}">
      <dgm:prSet/>
      <dgm:spPr/>
      <dgm:t>
        <a:bodyPr/>
        <a:lstStyle/>
        <a:p>
          <a:r>
            <a:rPr lang="en-US"/>
            <a:t>• Presentaciones magistrales</a:t>
          </a:r>
        </a:p>
      </dgm:t>
    </dgm:pt>
    <dgm:pt modelId="{82AA8724-2A9C-4327-A561-B08B9A4A2B62}" type="parTrans" cxnId="{28B3D7B8-4376-418E-A1C5-001A2700F963}">
      <dgm:prSet/>
      <dgm:spPr/>
      <dgm:t>
        <a:bodyPr/>
        <a:lstStyle/>
        <a:p>
          <a:endParaRPr lang="en-US"/>
        </a:p>
      </dgm:t>
    </dgm:pt>
    <dgm:pt modelId="{20BB78F4-8B36-4F85-BE8B-069DCF79ED82}" type="sibTrans" cxnId="{28B3D7B8-4376-418E-A1C5-001A2700F963}">
      <dgm:prSet/>
      <dgm:spPr/>
      <dgm:t>
        <a:bodyPr/>
        <a:lstStyle/>
        <a:p>
          <a:endParaRPr lang="en-US"/>
        </a:p>
      </dgm:t>
    </dgm:pt>
    <dgm:pt modelId="{BE9E39E7-51C9-46E9-B283-4A6FF0C33355}">
      <dgm:prSet/>
      <dgm:spPr/>
      <dgm:t>
        <a:bodyPr/>
        <a:lstStyle/>
        <a:p>
          <a:r>
            <a:rPr lang="en-US"/>
            <a:t>• Revisión de módulos e-learning del Fondo Mundial</a:t>
          </a:r>
        </a:p>
      </dgm:t>
    </dgm:pt>
    <dgm:pt modelId="{9400818E-1C96-454D-AF12-2518FC8D6A7C}" type="parTrans" cxnId="{8682848B-3D3C-4CA0-9CBA-648EA5F2F6F2}">
      <dgm:prSet/>
      <dgm:spPr/>
      <dgm:t>
        <a:bodyPr/>
        <a:lstStyle/>
        <a:p>
          <a:endParaRPr lang="en-US"/>
        </a:p>
      </dgm:t>
    </dgm:pt>
    <dgm:pt modelId="{6FEB4594-8D4E-4140-BF87-94D05E198C9B}" type="sibTrans" cxnId="{8682848B-3D3C-4CA0-9CBA-648EA5F2F6F2}">
      <dgm:prSet/>
      <dgm:spPr/>
      <dgm:t>
        <a:bodyPr/>
        <a:lstStyle/>
        <a:p>
          <a:endParaRPr lang="en-US"/>
        </a:p>
      </dgm:t>
    </dgm:pt>
    <dgm:pt modelId="{9686ED92-3CD6-4BE2-AE30-23F5B11C4CC9}">
      <dgm:prSet/>
      <dgm:spPr/>
      <dgm:t>
        <a:bodyPr/>
        <a:lstStyle/>
        <a:p>
          <a:r>
            <a:rPr lang="en-US"/>
            <a:t>• Dinámicas participativas y trabajos en mesas</a:t>
          </a:r>
        </a:p>
      </dgm:t>
    </dgm:pt>
    <dgm:pt modelId="{C85BD887-6D3D-4975-876A-D70323167C15}" type="parTrans" cxnId="{DE09DD32-99DD-4987-BEF0-256D0AFE2B81}">
      <dgm:prSet/>
      <dgm:spPr/>
      <dgm:t>
        <a:bodyPr/>
        <a:lstStyle/>
        <a:p>
          <a:endParaRPr lang="en-US"/>
        </a:p>
      </dgm:t>
    </dgm:pt>
    <dgm:pt modelId="{3622000D-92FE-4B4F-B187-876B7DB49294}" type="sibTrans" cxnId="{DE09DD32-99DD-4987-BEF0-256D0AFE2B81}">
      <dgm:prSet/>
      <dgm:spPr/>
      <dgm:t>
        <a:bodyPr/>
        <a:lstStyle/>
        <a:p>
          <a:endParaRPr lang="en-US"/>
        </a:p>
      </dgm:t>
    </dgm:pt>
    <dgm:pt modelId="{FFA77847-8C47-4A42-BEE3-F50A27BE6EB8}">
      <dgm:prSet/>
      <dgm:spPr/>
      <dgm:t>
        <a:bodyPr/>
        <a:lstStyle/>
        <a:p>
          <a:r>
            <a:rPr lang="en-US"/>
            <a:t>• Espacios de reflexión y diálogo multisectorial</a:t>
          </a:r>
        </a:p>
      </dgm:t>
    </dgm:pt>
    <dgm:pt modelId="{1B75ACFE-812E-4ED9-9923-48640CE3BF5E}" type="parTrans" cxnId="{CAC8F2A7-915A-4FF6-ABCB-5CEE8AE40CF2}">
      <dgm:prSet/>
      <dgm:spPr/>
      <dgm:t>
        <a:bodyPr/>
        <a:lstStyle/>
        <a:p>
          <a:endParaRPr lang="en-US"/>
        </a:p>
      </dgm:t>
    </dgm:pt>
    <dgm:pt modelId="{AEB763C5-B4F8-4756-8E1F-35C266AAD678}" type="sibTrans" cxnId="{CAC8F2A7-915A-4FF6-ABCB-5CEE8AE40CF2}">
      <dgm:prSet/>
      <dgm:spPr/>
      <dgm:t>
        <a:bodyPr/>
        <a:lstStyle/>
        <a:p>
          <a:endParaRPr lang="en-US"/>
        </a:p>
      </dgm:t>
    </dgm:pt>
    <dgm:pt modelId="{4FDDCD80-63E5-471C-B02C-30681F6F435B}" type="pres">
      <dgm:prSet presAssocID="{7A6AF1C4-8E53-4678-9C26-ACC96D09ADC0}" presName="linear" presStyleCnt="0">
        <dgm:presLayoutVars>
          <dgm:animLvl val="lvl"/>
          <dgm:resizeHandles val="exact"/>
        </dgm:presLayoutVars>
      </dgm:prSet>
      <dgm:spPr/>
    </dgm:pt>
    <dgm:pt modelId="{F8BFC549-D60C-46C1-B9EA-91B230B70662}" type="pres">
      <dgm:prSet presAssocID="{1C80757D-7B78-4C67-A75F-EFDE72691F6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F66C593-988E-4406-9785-639C55F85320}" type="pres">
      <dgm:prSet presAssocID="{20BB78F4-8B36-4F85-BE8B-069DCF79ED82}" presName="spacer" presStyleCnt="0"/>
      <dgm:spPr/>
    </dgm:pt>
    <dgm:pt modelId="{E575D1C4-A25B-4053-B089-82AD78B4D3EC}" type="pres">
      <dgm:prSet presAssocID="{BE9E39E7-51C9-46E9-B283-4A6FF0C3335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6564111-56C7-4E74-B658-056C67AFBFB6}" type="pres">
      <dgm:prSet presAssocID="{6FEB4594-8D4E-4140-BF87-94D05E198C9B}" presName="spacer" presStyleCnt="0"/>
      <dgm:spPr/>
    </dgm:pt>
    <dgm:pt modelId="{FFA5EE70-DD77-47F2-AF1F-22A58EF3C444}" type="pres">
      <dgm:prSet presAssocID="{9686ED92-3CD6-4BE2-AE30-23F5B11C4CC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5450A7E-4DFD-462E-9FD1-B8ECCF034D4C}" type="pres">
      <dgm:prSet presAssocID="{3622000D-92FE-4B4F-B187-876B7DB49294}" presName="spacer" presStyleCnt="0"/>
      <dgm:spPr/>
    </dgm:pt>
    <dgm:pt modelId="{DCB52536-73EB-469F-9DDB-CC9FE1E22C0E}" type="pres">
      <dgm:prSet presAssocID="{FFA77847-8C47-4A42-BEE3-F50A27BE6EB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A216F06-FF11-49D5-A860-9B23D6FAB9CA}" type="presOf" srcId="{9686ED92-3CD6-4BE2-AE30-23F5B11C4CC9}" destId="{FFA5EE70-DD77-47F2-AF1F-22A58EF3C444}" srcOrd="0" destOrd="0" presId="urn:microsoft.com/office/officeart/2005/8/layout/vList2"/>
    <dgm:cxn modelId="{05A05A0F-25C6-41B6-A663-39596EE36CCA}" type="presOf" srcId="{7A6AF1C4-8E53-4678-9C26-ACC96D09ADC0}" destId="{4FDDCD80-63E5-471C-B02C-30681F6F435B}" srcOrd="0" destOrd="0" presId="urn:microsoft.com/office/officeart/2005/8/layout/vList2"/>
    <dgm:cxn modelId="{DE09DD32-99DD-4987-BEF0-256D0AFE2B81}" srcId="{7A6AF1C4-8E53-4678-9C26-ACC96D09ADC0}" destId="{9686ED92-3CD6-4BE2-AE30-23F5B11C4CC9}" srcOrd="2" destOrd="0" parTransId="{C85BD887-6D3D-4975-876A-D70323167C15}" sibTransId="{3622000D-92FE-4B4F-B187-876B7DB49294}"/>
    <dgm:cxn modelId="{8682848B-3D3C-4CA0-9CBA-648EA5F2F6F2}" srcId="{7A6AF1C4-8E53-4678-9C26-ACC96D09ADC0}" destId="{BE9E39E7-51C9-46E9-B283-4A6FF0C33355}" srcOrd="1" destOrd="0" parTransId="{9400818E-1C96-454D-AF12-2518FC8D6A7C}" sibTransId="{6FEB4594-8D4E-4140-BF87-94D05E198C9B}"/>
    <dgm:cxn modelId="{CAC8F2A7-915A-4FF6-ABCB-5CEE8AE40CF2}" srcId="{7A6AF1C4-8E53-4678-9C26-ACC96D09ADC0}" destId="{FFA77847-8C47-4A42-BEE3-F50A27BE6EB8}" srcOrd="3" destOrd="0" parTransId="{1B75ACFE-812E-4ED9-9923-48640CE3BF5E}" sibTransId="{AEB763C5-B4F8-4756-8E1F-35C266AAD678}"/>
    <dgm:cxn modelId="{A8E8BDB1-D5C5-4C61-BAC8-E714A53F6DE6}" type="presOf" srcId="{FFA77847-8C47-4A42-BEE3-F50A27BE6EB8}" destId="{DCB52536-73EB-469F-9DDB-CC9FE1E22C0E}" srcOrd="0" destOrd="0" presId="urn:microsoft.com/office/officeart/2005/8/layout/vList2"/>
    <dgm:cxn modelId="{28B3D7B8-4376-418E-A1C5-001A2700F963}" srcId="{7A6AF1C4-8E53-4678-9C26-ACC96D09ADC0}" destId="{1C80757D-7B78-4C67-A75F-EFDE72691F65}" srcOrd="0" destOrd="0" parTransId="{82AA8724-2A9C-4327-A561-B08B9A4A2B62}" sibTransId="{20BB78F4-8B36-4F85-BE8B-069DCF79ED82}"/>
    <dgm:cxn modelId="{745686E0-A5C8-4083-9EAC-192419C44220}" type="presOf" srcId="{1C80757D-7B78-4C67-A75F-EFDE72691F65}" destId="{F8BFC549-D60C-46C1-B9EA-91B230B70662}" srcOrd="0" destOrd="0" presId="urn:microsoft.com/office/officeart/2005/8/layout/vList2"/>
    <dgm:cxn modelId="{C7454AE1-B8BE-41A9-A23D-C720926C4BB5}" type="presOf" srcId="{BE9E39E7-51C9-46E9-B283-4A6FF0C33355}" destId="{E575D1C4-A25B-4053-B089-82AD78B4D3EC}" srcOrd="0" destOrd="0" presId="urn:microsoft.com/office/officeart/2005/8/layout/vList2"/>
    <dgm:cxn modelId="{A2633C77-2027-46D6-AA45-351897BF13E8}" type="presParOf" srcId="{4FDDCD80-63E5-471C-B02C-30681F6F435B}" destId="{F8BFC549-D60C-46C1-B9EA-91B230B70662}" srcOrd="0" destOrd="0" presId="urn:microsoft.com/office/officeart/2005/8/layout/vList2"/>
    <dgm:cxn modelId="{64EAE927-4142-4533-91A6-33FE538D1567}" type="presParOf" srcId="{4FDDCD80-63E5-471C-B02C-30681F6F435B}" destId="{DF66C593-988E-4406-9785-639C55F85320}" srcOrd="1" destOrd="0" presId="urn:microsoft.com/office/officeart/2005/8/layout/vList2"/>
    <dgm:cxn modelId="{838BA4E4-EA9F-4666-ABFB-89EC2877B416}" type="presParOf" srcId="{4FDDCD80-63E5-471C-B02C-30681F6F435B}" destId="{E575D1C4-A25B-4053-B089-82AD78B4D3EC}" srcOrd="2" destOrd="0" presId="urn:microsoft.com/office/officeart/2005/8/layout/vList2"/>
    <dgm:cxn modelId="{89E2CE87-F9D0-4C5E-8EB3-06528DEC3A94}" type="presParOf" srcId="{4FDDCD80-63E5-471C-B02C-30681F6F435B}" destId="{76564111-56C7-4E74-B658-056C67AFBFB6}" srcOrd="3" destOrd="0" presId="urn:microsoft.com/office/officeart/2005/8/layout/vList2"/>
    <dgm:cxn modelId="{F0E978C4-430E-4BB4-B058-2CA0B40090AE}" type="presParOf" srcId="{4FDDCD80-63E5-471C-B02C-30681F6F435B}" destId="{FFA5EE70-DD77-47F2-AF1F-22A58EF3C444}" srcOrd="4" destOrd="0" presId="urn:microsoft.com/office/officeart/2005/8/layout/vList2"/>
    <dgm:cxn modelId="{82D7534F-898E-49F7-9D2E-A7DDFDEF7CF5}" type="presParOf" srcId="{4FDDCD80-63E5-471C-B02C-30681F6F435B}" destId="{E5450A7E-4DFD-462E-9FD1-B8ECCF034D4C}" srcOrd="5" destOrd="0" presId="urn:microsoft.com/office/officeart/2005/8/layout/vList2"/>
    <dgm:cxn modelId="{38C35BC2-1D48-4474-BD3E-94393A4848AA}" type="presParOf" srcId="{4FDDCD80-63E5-471C-B02C-30681F6F435B}" destId="{DCB52536-73EB-469F-9DDB-CC9FE1E22C0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350C99-011C-4C80-A448-4D73B92C780D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7E3AE71F-D4E6-4FA2-9FBA-F7EB73A5E7AC}">
      <dgm:prSet/>
      <dgm:spPr/>
      <dgm:t>
        <a:bodyPr/>
        <a:lstStyle/>
        <a:p>
          <a:r>
            <a:rPr lang="en-US"/>
            <a:t>• Apertura y normas de convivencia</a:t>
          </a:r>
        </a:p>
      </dgm:t>
    </dgm:pt>
    <dgm:pt modelId="{64C6F6DC-1742-4BBF-89F7-4DB8CDA193A4}" type="parTrans" cxnId="{BDDC9CCF-6FD4-4B1D-A981-B2081C4D7956}">
      <dgm:prSet/>
      <dgm:spPr/>
      <dgm:t>
        <a:bodyPr/>
        <a:lstStyle/>
        <a:p>
          <a:endParaRPr lang="en-US"/>
        </a:p>
      </dgm:t>
    </dgm:pt>
    <dgm:pt modelId="{741D1A35-01DC-46CE-8ABC-11B63E3849E1}" type="sibTrans" cxnId="{BDDC9CCF-6FD4-4B1D-A981-B2081C4D7956}">
      <dgm:prSet/>
      <dgm:spPr/>
      <dgm:t>
        <a:bodyPr/>
        <a:lstStyle/>
        <a:p>
          <a:endParaRPr lang="en-US"/>
        </a:p>
      </dgm:t>
    </dgm:pt>
    <dgm:pt modelId="{D1321E66-DF99-49BF-9483-5EA58B82F87D}">
      <dgm:prSet/>
      <dgm:spPr/>
      <dgm:t>
        <a:bodyPr/>
        <a:lstStyle/>
        <a:p>
          <a:r>
            <a:rPr lang="en-US"/>
            <a:t>• Conflicto de interés y transparencia</a:t>
          </a:r>
        </a:p>
      </dgm:t>
    </dgm:pt>
    <dgm:pt modelId="{EEAC26FB-DB2C-4D13-ABB2-14EB6578324F}" type="parTrans" cxnId="{9AF43DD8-B139-43B4-9860-35773933DC46}">
      <dgm:prSet/>
      <dgm:spPr/>
      <dgm:t>
        <a:bodyPr/>
        <a:lstStyle/>
        <a:p>
          <a:endParaRPr lang="en-US"/>
        </a:p>
      </dgm:t>
    </dgm:pt>
    <dgm:pt modelId="{60A2F836-C53E-413A-AF6E-F32D9BDB242E}" type="sibTrans" cxnId="{9AF43DD8-B139-43B4-9860-35773933DC46}">
      <dgm:prSet/>
      <dgm:spPr/>
      <dgm:t>
        <a:bodyPr/>
        <a:lstStyle/>
        <a:p>
          <a:endParaRPr lang="en-US"/>
        </a:p>
      </dgm:t>
    </dgm:pt>
    <dgm:pt modelId="{A6535D80-A389-4569-BD63-2ABBE8B47C3F}">
      <dgm:prSet/>
      <dgm:spPr/>
      <dgm:t>
        <a:bodyPr/>
        <a:lstStyle/>
        <a:p>
          <a:r>
            <a:rPr lang="en-US"/>
            <a:t>• Aspectos básicos del Fondo Mundial</a:t>
          </a:r>
        </a:p>
      </dgm:t>
    </dgm:pt>
    <dgm:pt modelId="{D7D99670-7A1A-44A1-BF80-54BEBF7D9047}" type="parTrans" cxnId="{22B77389-7C35-4FF9-B379-1A2546DD18D2}">
      <dgm:prSet/>
      <dgm:spPr/>
      <dgm:t>
        <a:bodyPr/>
        <a:lstStyle/>
        <a:p>
          <a:endParaRPr lang="en-US"/>
        </a:p>
      </dgm:t>
    </dgm:pt>
    <dgm:pt modelId="{9EC02C93-5BE2-4736-A28B-611E96A10018}" type="sibTrans" cxnId="{22B77389-7C35-4FF9-B379-1A2546DD18D2}">
      <dgm:prSet/>
      <dgm:spPr/>
      <dgm:t>
        <a:bodyPr/>
        <a:lstStyle/>
        <a:p>
          <a:endParaRPr lang="en-US"/>
        </a:p>
      </dgm:t>
    </dgm:pt>
    <dgm:pt modelId="{0AD7ED13-BD8E-4585-A058-D84803F1F13C}">
      <dgm:prSet/>
      <dgm:spPr/>
      <dgm:t>
        <a:bodyPr/>
        <a:lstStyle/>
        <a:p>
          <a:r>
            <a:rPr lang="en-US"/>
            <a:t>• Plataforma e-learning y módulos de ética</a:t>
          </a:r>
        </a:p>
      </dgm:t>
    </dgm:pt>
    <dgm:pt modelId="{6666E91C-0A42-41FB-B956-2AA7B976F572}" type="parTrans" cxnId="{FD46F619-8C7F-4D08-830F-D9BBDAA709D2}">
      <dgm:prSet/>
      <dgm:spPr/>
      <dgm:t>
        <a:bodyPr/>
        <a:lstStyle/>
        <a:p>
          <a:endParaRPr lang="en-US"/>
        </a:p>
      </dgm:t>
    </dgm:pt>
    <dgm:pt modelId="{14D76C80-1182-4D36-88BF-AB6C2E9E6E5B}" type="sibTrans" cxnId="{FD46F619-8C7F-4D08-830F-D9BBDAA709D2}">
      <dgm:prSet/>
      <dgm:spPr/>
      <dgm:t>
        <a:bodyPr/>
        <a:lstStyle/>
        <a:p>
          <a:endParaRPr lang="en-US"/>
        </a:p>
      </dgm:t>
    </dgm:pt>
    <dgm:pt modelId="{D0BB882B-1347-447B-8C3A-81C23DA66D0F}" type="pres">
      <dgm:prSet presAssocID="{5A350C99-011C-4C80-A448-4D73B92C780D}" presName="vert0" presStyleCnt="0">
        <dgm:presLayoutVars>
          <dgm:dir/>
          <dgm:animOne val="branch"/>
          <dgm:animLvl val="lvl"/>
        </dgm:presLayoutVars>
      </dgm:prSet>
      <dgm:spPr/>
    </dgm:pt>
    <dgm:pt modelId="{7247F4E2-F239-4600-81A0-0EFF5644FEC2}" type="pres">
      <dgm:prSet presAssocID="{7E3AE71F-D4E6-4FA2-9FBA-F7EB73A5E7AC}" presName="thickLine" presStyleLbl="alignNode1" presStyleIdx="0" presStyleCnt="4"/>
      <dgm:spPr/>
    </dgm:pt>
    <dgm:pt modelId="{E7F872AA-81CD-4594-8D8C-64B1C50759AB}" type="pres">
      <dgm:prSet presAssocID="{7E3AE71F-D4E6-4FA2-9FBA-F7EB73A5E7AC}" presName="horz1" presStyleCnt="0"/>
      <dgm:spPr/>
    </dgm:pt>
    <dgm:pt modelId="{77B4A057-7554-441D-982D-44E4CEC76ECE}" type="pres">
      <dgm:prSet presAssocID="{7E3AE71F-D4E6-4FA2-9FBA-F7EB73A5E7AC}" presName="tx1" presStyleLbl="revTx" presStyleIdx="0" presStyleCnt="4"/>
      <dgm:spPr/>
    </dgm:pt>
    <dgm:pt modelId="{8AC9ECB0-CCDA-43B3-88FF-233E966E6B9B}" type="pres">
      <dgm:prSet presAssocID="{7E3AE71F-D4E6-4FA2-9FBA-F7EB73A5E7AC}" presName="vert1" presStyleCnt="0"/>
      <dgm:spPr/>
    </dgm:pt>
    <dgm:pt modelId="{9E89B690-4DDB-45DD-ADAC-38DB1746E2BF}" type="pres">
      <dgm:prSet presAssocID="{D1321E66-DF99-49BF-9483-5EA58B82F87D}" presName="thickLine" presStyleLbl="alignNode1" presStyleIdx="1" presStyleCnt="4"/>
      <dgm:spPr/>
    </dgm:pt>
    <dgm:pt modelId="{08CD2DC7-1BBA-4387-99EF-3D8774394A36}" type="pres">
      <dgm:prSet presAssocID="{D1321E66-DF99-49BF-9483-5EA58B82F87D}" presName="horz1" presStyleCnt="0"/>
      <dgm:spPr/>
    </dgm:pt>
    <dgm:pt modelId="{724165BB-6539-4CCD-8972-D64528E6475E}" type="pres">
      <dgm:prSet presAssocID="{D1321E66-DF99-49BF-9483-5EA58B82F87D}" presName="tx1" presStyleLbl="revTx" presStyleIdx="1" presStyleCnt="4"/>
      <dgm:spPr/>
    </dgm:pt>
    <dgm:pt modelId="{D5154159-C5B7-459F-B262-7BE0CBF3AC87}" type="pres">
      <dgm:prSet presAssocID="{D1321E66-DF99-49BF-9483-5EA58B82F87D}" presName="vert1" presStyleCnt="0"/>
      <dgm:spPr/>
    </dgm:pt>
    <dgm:pt modelId="{ED5F0194-190A-4F57-8EFF-F926788E9A3A}" type="pres">
      <dgm:prSet presAssocID="{A6535D80-A389-4569-BD63-2ABBE8B47C3F}" presName="thickLine" presStyleLbl="alignNode1" presStyleIdx="2" presStyleCnt="4"/>
      <dgm:spPr/>
    </dgm:pt>
    <dgm:pt modelId="{B0242440-4A5B-40BC-9C32-7324A7DF49AC}" type="pres">
      <dgm:prSet presAssocID="{A6535D80-A389-4569-BD63-2ABBE8B47C3F}" presName="horz1" presStyleCnt="0"/>
      <dgm:spPr/>
    </dgm:pt>
    <dgm:pt modelId="{57D8D844-B482-4881-B1EA-E738135A9708}" type="pres">
      <dgm:prSet presAssocID="{A6535D80-A389-4569-BD63-2ABBE8B47C3F}" presName="tx1" presStyleLbl="revTx" presStyleIdx="2" presStyleCnt="4"/>
      <dgm:spPr/>
    </dgm:pt>
    <dgm:pt modelId="{24134B72-0D79-42D1-A027-A6861D8AC250}" type="pres">
      <dgm:prSet presAssocID="{A6535D80-A389-4569-BD63-2ABBE8B47C3F}" presName="vert1" presStyleCnt="0"/>
      <dgm:spPr/>
    </dgm:pt>
    <dgm:pt modelId="{5DD0F74E-2199-4C02-88EE-B73C93A122F9}" type="pres">
      <dgm:prSet presAssocID="{0AD7ED13-BD8E-4585-A058-D84803F1F13C}" presName="thickLine" presStyleLbl="alignNode1" presStyleIdx="3" presStyleCnt="4"/>
      <dgm:spPr/>
    </dgm:pt>
    <dgm:pt modelId="{9AF502E8-7C05-41D8-B083-57C88E5FEA7C}" type="pres">
      <dgm:prSet presAssocID="{0AD7ED13-BD8E-4585-A058-D84803F1F13C}" presName="horz1" presStyleCnt="0"/>
      <dgm:spPr/>
    </dgm:pt>
    <dgm:pt modelId="{B5D6654E-6B9C-4ECA-A60C-1D5B47D11AED}" type="pres">
      <dgm:prSet presAssocID="{0AD7ED13-BD8E-4585-A058-D84803F1F13C}" presName="tx1" presStyleLbl="revTx" presStyleIdx="3" presStyleCnt="4"/>
      <dgm:spPr/>
    </dgm:pt>
    <dgm:pt modelId="{FC145710-CBA9-4EF2-8491-ABF29413D197}" type="pres">
      <dgm:prSet presAssocID="{0AD7ED13-BD8E-4585-A058-D84803F1F13C}" presName="vert1" presStyleCnt="0"/>
      <dgm:spPr/>
    </dgm:pt>
  </dgm:ptLst>
  <dgm:cxnLst>
    <dgm:cxn modelId="{FD46F619-8C7F-4D08-830F-D9BBDAA709D2}" srcId="{5A350C99-011C-4C80-A448-4D73B92C780D}" destId="{0AD7ED13-BD8E-4585-A058-D84803F1F13C}" srcOrd="3" destOrd="0" parTransId="{6666E91C-0A42-41FB-B956-2AA7B976F572}" sibTransId="{14D76C80-1182-4D36-88BF-AB6C2E9E6E5B}"/>
    <dgm:cxn modelId="{5E24D87E-B337-463D-9C3D-3CF85CF4B97E}" type="presOf" srcId="{A6535D80-A389-4569-BD63-2ABBE8B47C3F}" destId="{57D8D844-B482-4881-B1EA-E738135A9708}" srcOrd="0" destOrd="0" presId="urn:microsoft.com/office/officeart/2008/layout/LinedList"/>
    <dgm:cxn modelId="{22B77389-7C35-4FF9-B379-1A2546DD18D2}" srcId="{5A350C99-011C-4C80-A448-4D73B92C780D}" destId="{A6535D80-A389-4569-BD63-2ABBE8B47C3F}" srcOrd="2" destOrd="0" parTransId="{D7D99670-7A1A-44A1-BF80-54BEBF7D9047}" sibTransId="{9EC02C93-5BE2-4736-A28B-611E96A10018}"/>
    <dgm:cxn modelId="{F76F88AF-862F-422C-9B66-09E60366D86A}" type="presOf" srcId="{5A350C99-011C-4C80-A448-4D73B92C780D}" destId="{D0BB882B-1347-447B-8C3A-81C23DA66D0F}" srcOrd="0" destOrd="0" presId="urn:microsoft.com/office/officeart/2008/layout/LinedList"/>
    <dgm:cxn modelId="{7209D3B9-0ED5-40AF-A86E-0C1428BA4EBC}" type="presOf" srcId="{7E3AE71F-D4E6-4FA2-9FBA-F7EB73A5E7AC}" destId="{77B4A057-7554-441D-982D-44E4CEC76ECE}" srcOrd="0" destOrd="0" presId="urn:microsoft.com/office/officeart/2008/layout/LinedList"/>
    <dgm:cxn modelId="{85283CC4-8C7E-463A-9309-F44AF4D93CA1}" type="presOf" srcId="{0AD7ED13-BD8E-4585-A058-D84803F1F13C}" destId="{B5D6654E-6B9C-4ECA-A60C-1D5B47D11AED}" srcOrd="0" destOrd="0" presId="urn:microsoft.com/office/officeart/2008/layout/LinedList"/>
    <dgm:cxn modelId="{BDDC9CCF-6FD4-4B1D-A981-B2081C4D7956}" srcId="{5A350C99-011C-4C80-A448-4D73B92C780D}" destId="{7E3AE71F-D4E6-4FA2-9FBA-F7EB73A5E7AC}" srcOrd="0" destOrd="0" parTransId="{64C6F6DC-1742-4BBF-89F7-4DB8CDA193A4}" sibTransId="{741D1A35-01DC-46CE-8ABC-11B63E3849E1}"/>
    <dgm:cxn modelId="{F5B70AD8-3AED-4930-88C4-AD155C2D9B08}" type="presOf" srcId="{D1321E66-DF99-49BF-9483-5EA58B82F87D}" destId="{724165BB-6539-4CCD-8972-D64528E6475E}" srcOrd="0" destOrd="0" presId="urn:microsoft.com/office/officeart/2008/layout/LinedList"/>
    <dgm:cxn modelId="{9AF43DD8-B139-43B4-9860-35773933DC46}" srcId="{5A350C99-011C-4C80-A448-4D73B92C780D}" destId="{D1321E66-DF99-49BF-9483-5EA58B82F87D}" srcOrd="1" destOrd="0" parTransId="{EEAC26FB-DB2C-4D13-ABB2-14EB6578324F}" sibTransId="{60A2F836-C53E-413A-AF6E-F32D9BDB242E}"/>
    <dgm:cxn modelId="{1AD00797-62AF-4B1A-8A80-16D2C51D25B8}" type="presParOf" srcId="{D0BB882B-1347-447B-8C3A-81C23DA66D0F}" destId="{7247F4E2-F239-4600-81A0-0EFF5644FEC2}" srcOrd="0" destOrd="0" presId="urn:microsoft.com/office/officeart/2008/layout/LinedList"/>
    <dgm:cxn modelId="{F7E95A10-9827-46F9-958F-4CD664751BF4}" type="presParOf" srcId="{D0BB882B-1347-447B-8C3A-81C23DA66D0F}" destId="{E7F872AA-81CD-4594-8D8C-64B1C50759AB}" srcOrd="1" destOrd="0" presId="urn:microsoft.com/office/officeart/2008/layout/LinedList"/>
    <dgm:cxn modelId="{2CE2D4E0-7389-4563-B858-CF18D6019E91}" type="presParOf" srcId="{E7F872AA-81CD-4594-8D8C-64B1C50759AB}" destId="{77B4A057-7554-441D-982D-44E4CEC76ECE}" srcOrd="0" destOrd="0" presId="urn:microsoft.com/office/officeart/2008/layout/LinedList"/>
    <dgm:cxn modelId="{1474489E-94AB-4EB8-B9D4-6CC791E757BB}" type="presParOf" srcId="{E7F872AA-81CD-4594-8D8C-64B1C50759AB}" destId="{8AC9ECB0-CCDA-43B3-88FF-233E966E6B9B}" srcOrd="1" destOrd="0" presId="urn:microsoft.com/office/officeart/2008/layout/LinedList"/>
    <dgm:cxn modelId="{7C177B78-C25C-41AA-B83D-BAD04F5C874D}" type="presParOf" srcId="{D0BB882B-1347-447B-8C3A-81C23DA66D0F}" destId="{9E89B690-4DDB-45DD-ADAC-38DB1746E2BF}" srcOrd="2" destOrd="0" presId="urn:microsoft.com/office/officeart/2008/layout/LinedList"/>
    <dgm:cxn modelId="{30DBA8BF-E02E-4091-8E07-CE7C45CE50D4}" type="presParOf" srcId="{D0BB882B-1347-447B-8C3A-81C23DA66D0F}" destId="{08CD2DC7-1BBA-4387-99EF-3D8774394A36}" srcOrd="3" destOrd="0" presId="urn:microsoft.com/office/officeart/2008/layout/LinedList"/>
    <dgm:cxn modelId="{EB336947-FB9D-47BB-A467-62D97D32791E}" type="presParOf" srcId="{08CD2DC7-1BBA-4387-99EF-3D8774394A36}" destId="{724165BB-6539-4CCD-8972-D64528E6475E}" srcOrd="0" destOrd="0" presId="urn:microsoft.com/office/officeart/2008/layout/LinedList"/>
    <dgm:cxn modelId="{827A3820-3FC0-4888-B346-CEF8CBAE4B02}" type="presParOf" srcId="{08CD2DC7-1BBA-4387-99EF-3D8774394A36}" destId="{D5154159-C5B7-459F-B262-7BE0CBF3AC87}" srcOrd="1" destOrd="0" presId="urn:microsoft.com/office/officeart/2008/layout/LinedList"/>
    <dgm:cxn modelId="{0679FE0D-174D-4258-9299-3583AB05CDF0}" type="presParOf" srcId="{D0BB882B-1347-447B-8C3A-81C23DA66D0F}" destId="{ED5F0194-190A-4F57-8EFF-F926788E9A3A}" srcOrd="4" destOrd="0" presId="urn:microsoft.com/office/officeart/2008/layout/LinedList"/>
    <dgm:cxn modelId="{0E6097DB-3DFE-4E54-AA40-0079D565D363}" type="presParOf" srcId="{D0BB882B-1347-447B-8C3A-81C23DA66D0F}" destId="{B0242440-4A5B-40BC-9C32-7324A7DF49AC}" srcOrd="5" destOrd="0" presId="urn:microsoft.com/office/officeart/2008/layout/LinedList"/>
    <dgm:cxn modelId="{2B498D60-5467-4C6D-9175-811C9F34AE48}" type="presParOf" srcId="{B0242440-4A5B-40BC-9C32-7324A7DF49AC}" destId="{57D8D844-B482-4881-B1EA-E738135A9708}" srcOrd="0" destOrd="0" presId="urn:microsoft.com/office/officeart/2008/layout/LinedList"/>
    <dgm:cxn modelId="{B15B6D48-167F-4959-9397-4F0EB6FE2143}" type="presParOf" srcId="{B0242440-4A5B-40BC-9C32-7324A7DF49AC}" destId="{24134B72-0D79-42D1-A027-A6861D8AC250}" srcOrd="1" destOrd="0" presId="urn:microsoft.com/office/officeart/2008/layout/LinedList"/>
    <dgm:cxn modelId="{8276CA76-D1B9-4CD1-9666-BA17D58C9714}" type="presParOf" srcId="{D0BB882B-1347-447B-8C3A-81C23DA66D0F}" destId="{5DD0F74E-2199-4C02-88EE-B73C93A122F9}" srcOrd="6" destOrd="0" presId="urn:microsoft.com/office/officeart/2008/layout/LinedList"/>
    <dgm:cxn modelId="{7ED6E668-F90D-413D-AAF4-247C0520B16D}" type="presParOf" srcId="{D0BB882B-1347-447B-8C3A-81C23DA66D0F}" destId="{9AF502E8-7C05-41D8-B083-57C88E5FEA7C}" srcOrd="7" destOrd="0" presId="urn:microsoft.com/office/officeart/2008/layout/LinedList"/>
    <dgm:cxn modelId="{9611554B-5C4D-4576-88AE-DF4D451EFDE9}" type="presParOf" srcId="{9AF502E8-7C05-41D8-B083-57C88E5FEA7C}" destId="{B5D6654E-6B9C-4ECA-A60C-1D5B47D11AED}" srcOrd="0" destOrd="0" presId="urn:microsoft.com/office/officeart/2008/layout/LinedList"/>
    <dgm:cxn modelId="{368D6B6F-042F-4883-93FA-6DAA15337FE5}" type="presParOf" srcId="{9AF502E8-7C05-41D8-B083-57C88E5FEA7C}" destId="{FC145710-CBA9-4EF2-8491-ABF29413D1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2CD41A-61EA-4171-9223-A81731DDA30B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801FB3F-2B1A-4222-9871-E9770EE5540E}">
      <dgm:prSet/>
      <dgm:spPr/>
      <dgm:t>
        <a:bodyPr/>
        <a:lstStyle/>
        <a:p>
          <a:r>
            <a:rPr lang="en-US"/>
            <a:t>• Declaraciones de conflicto de interés completadas</a:t>
          </a:r>
        </a:p>
      </dgm:t>
    </dgm:pt>
    <dgm:pt modelId="{DBC4D6A0-1375-4635-9982-D828641E19A6}" type="parTrans" cxnId="{49354535-51B8-4A63-8C2D-71E8F6D0E5D3}">
      <dgm:prSet/>
      <dgm:spPr/>
      <dgm:t>
        <a:bodyPr/>
        <a:lstStyle/>
        <a:p>
          <a:endParaRPr lang="en-US"/>
        </a:p>
      </dgm:t>
    </dgm:pt>
    <dgm:pt modelId="{A95CB7D5-86E8-455A-8270-954DD81570A1}" type="sibTrans" cxnId="{49354535-51B8-4A63-8C2D-71E8F6D0E5D3}">
      <dgm:prSet/>
      <dgm:spPr/>
      <dgm:t>
        <a:bodyPr/>
        <a:lstStyle/>
        <a:p>
          <a:endParaRPr lang="en-US"/>
        </a:p>
      </dgm:t>
    </dgm:pt>
    <dgm:pt modelId="{1354592B-67A9-46EC-8221-7FD84C1C97DF}">
      <dgm:prSet/>
      <dgm:spPr/>
      <dgm:t>
        <a:bodyPr/>
        <a:lstStyle/>
        <a:p>
          <a:r>
            <a:rPr lang="en-US"/>
            <a:t>• Miembros registrados en plataforma e-learning</a:t>
          </a:r>
        </a:p>
      </dgm:t>
    </dgm:pt>
    <dgm:pt modelId="{E26F3828-0106-41AD-8EC4-3AB3A2104F8D}" type="parTrans" cxnId="{B4B9347E-8FE0-42CC-BA0E-313982656299}">
      <dgm:prSet/>
      <dgm:spPr/>
      <dgm:t>
        <a:bodyPr/>
        <a:lstStyle/>
        <a:p>
          <a:endParaRPr lang="en-US"/>
        </a:p>
      </dgm:t>
    </dgm:pt>
    <dgm:pt modelId="{0A8F098D-2D1F-4B25-ADF3-51FE6ADCF46E}" type="sibTrans" cxnId="{B4B9347E-8FE0-42CC-BA0E-313982656299}">
      <dgm:prSet/>
      <dgm:spPr/>
      <dgm:t>
        <a:bodyPr/>
        <a:lstStyle/>
        <a:p>
          <a:endParaRPr lang="en-US"/>
        </a:p>
      </dgm:t>
    </dgm:pt>
    <dgm:pt modelId="{51D649F7-8033-4D5D-93FE-215A42849DD6}">
      <dgm:prSet/>
      <dgm:spPr/>
      <dgm:t>
        <a:bodyPr/>
        <a:lstStyle/>
        <a:p>
          <a:r>
            <a:rPr lang="en-US"/>
            <a:t>• Compromiso de completar los 5 módulos de ética</a:t>
          </a:r>
        </a:p>
      </dgm:t>
    </dgm:pt>
    <dgm:pt modelId="{04B26E71-0F31-4CBC-90D7-E10E8389CC7D}" type="parTrans" cxnId="{19380B78-A373-4A99-91E7-858196050310}">
      <dgm:prSet/>
      <dgm:spPr/>
      <dgm:t>
        <a:bodyPr/>
        <a:lstStyle/>
        <a:p>
          <a:endParaRPr lang="en-US"/>
        </a:p>
      </dgm:t>
    </dgm:pt>
    <dgm:pt modelId="{9673CEBB-DA6C-4A83-854F-00842F135FA7}" type="sibTrans" cxnId="{19380B78-A373-4A99-91E7-858196050310}">
      <dgm:prSet/>
      <dgm:spPr/>
      <dgm:t>
        <a:bodyPr/>
        <a:lstStyle/>
        <a:p>
          <a:endParaRPr lang="en-US"/>
        </a:p>
      </dgm:t>
    </dgm:pt>
    <dgm:pt modelId="{97D30016-0EDA-45CC-855F-62DDC5FE7850}">
      <dgm:prSet/>
      <dgm:spPr/>
      <dgm:t>
        <a:bodyPr/>
        <a:lstStyle/>
        <a:p>
          <a:r>
            <a:rPr lang="en-US"/>
            <a:t>• Participación activa en plenaria y presentaciones</a:t>
          </a:r>
        </a:p>
      </dgm:t>
    </dgm:pt>
    <dgm:pt modelId="{0859DCE6-1B7E-4F8C-AA2E-B1B4D380804B}" type="parTrans" cxnId="{0FEE1EDD-4A09-4E79-A456-AA57CD52E6FF}">
      <dgm:prSet/>
      <dgm:spPr/>
      <dgm:t>
        <a:bodyPr/>
        <a:lstStyle/>
        <a:p>
          <a:endParaRPr lang="en-US"/>
        </a:p>
      </dgm:t>
    </dgm:pt>
    <dgm:pt modelId="{94A9D822-1EB6-44E9-B799-20CA76626492}" type="sibTrans" cxnId="{0FEE1EDD-4A09-4E79-A456-AA57CD52E6FF}">
      <dgm:prSet/>
      <dgm:spPr/>
      <dgm:t>
        <a:bodyPr/>
        <a:lstStyle/>
        <a:p>
          <a:endParaRPr lang="en-US"/>
        </a:p>
      </dgm:t>
    </dgm:pt>
    <dgm:pt modelId="{BC068F29-9F97-46C1-987D-CF014EEDA2AB}" type="pres">
      <dgm:prSet presAssocID="{2B2CD41A-61EA-4171-9223-A81731DDA30B}" presName="vert0" presStyleCnt="0">
        <dgm:presLayoutVars>
          <dgm:dir/>
          <dgm:animOne val="branch"/>
          <dgm:animLvl val="lvl"/>
        </dgm:presLayoutVars>
      </dgm:prSet>
      <dgm:spPr/>
    </dgm:pt>
    <dgm:pt modelId="{CE6D5039-3321-40BB-A4D9-170D31837A19}" type="pres">
      <dgm:prSet presAssocID="{5801FB3F-2B1A-4222-9871-E9770EE5540E}" presName="thickLine" presStyleLbl="alignNode1" presStyleIdx="0" presStyleCnt="4"/>
      <dgm:spPr/>
    </dgm:pt>
    <dgm:pt modelId="{B02338B1-53E6-4A47-867E-B2F84A2D508D}" type="pres">
      <dgm:prSet presAssocID="{5801FB3F-2B1A-4222-9871-E9770EE5540E}" presName="horz1" presStyleCnt="0"/>
      <dgm:spPr/>
    </dgm:pt>
    <dgm:pt modelId="{B08ACB19-495E-4460-AE0D-2B1A5107896A}" type="pres">
      <dgm:prSet presAssocID="{5801FB3F-2B1A-4222-9871-E9770EE5540E}" presName="tx1" presStyleLbl="revTx" presStyleIdx="0" presStyleCnt="4"/>
      <dgm:spPr/>
    </dgm:pt>
    <dgm:pt modelId="{BDC22207-393B-4792-BB1F-12371A2D5B2D}" type="pres">
      <dgm:prSet presAssocID="{5801FB3F-2B1A-4222-9871-E9770EE5540E}" presName="vert1" presStyleCnt="0"/>
      <dgm:spPr/>
    </dgm:pt>
    <dgm:pt modelId="{ADA53D00-CAC2-4413-A68A-EE92BE691431}" type="pres">
      <dgm:prSet presAssocID="{1354592B-67A9-46EC-8221-7FD84C1C97DF}" presName="thickLine" presStyleLbl="alignNode1" presStyleIdx="1" presStyleCnt="4"/>
      <dgm:spPr/>
    </dgm:pt>
    <dgm:pt modelId="{A80DACB0-FB6A-46D7-8913-FE7A7E5BDDC0}" type="pres">
      <dgm:prSet presAssocID="{1354592B-67A9-46EC-8221-7FD84C1C97DF}" presName="horz1" presStyleCnt="0"/>
      <dgm:spPr/>
    </dgm:pt>
    <dgm:pt modelId="{F74FF50D-8214-4836-94A1-87E130E8824E}" type="pres">
      <dgm:prSet presAssocID="{1354592B-67A9-46EC-8221-7FD84C1C97DF}" presName="tx1" presStyleLbl="revTx" presStyleIdx="1" presStyleCnt="4"/>
      <dgm:spPr/>
    </dgm:pt>
    <dgm:pt modelId="{99FAE6B9-77FB-4A4E-8F24-2947ADE89934}" type="pres">
      <dgm:prSet presAssocID="{1354592B-67A9-46EC-8221-7FD84C1C97DF}" presName="vert1" presStyleCnt="0"/>
      <dgm:spPr/>
    </dgm:pt>
    <dgm:pt modelId="{75CD82C4-70FA-4B36-BC48-44FB7319B50B}" type="pres">
      <dgm:prSet presAssocID="{51D649F7-8033-4D5D-93FE-215A42849DD6}" presName="thickLine" presStyleLbl="alignNode1" presStyleIdx="2" presStyleCnt="4"/>
      <dgm:spPr/>
    </dgm:pt>
    <dgm:pt modelId="{76225DA2-3280-4447-B84B-1A89ED8CAC81}" type="pres">
      <dgm:prSet presAssocID="{51D649F7-8033-4D5D-93FE-215A42849DD6}" presName="horz1" presStyleCnt="0"/>
      <dgm:spPr/>
    </dgm:pt>
    <dgm:pt modelId="{FE9129FC-D6B1-4FD8-9883-760E2E854F80}" type="pres">
      <dgm:prSet presAssocID="{51D649F7-8033-4D5D-93FE-215A42849DD6}" presName="tx1" presStyleLbl="revTx" presStyleIdx="2" presStyleCnt="4"/>
      <dgm:spPr/>
    </dgm:pt>
    <dgm:pt modelId="{B044A4D1-86B4-4729-B3A4-99A8F8171A4F}" type="pres">
      <dgm:prSet presAssocID="{51D649F7-8033-4D5D-93FE-215A42849DD6}" presName="vert1" presStyleCnt="0"/>
      <dgm:spPr/>
    </dgm:pt>
    <dgm:pt modelId="{4D2916AA-1DA0-4243-B062-48199BCD26F4}" type="pres">
      <dgm:prSet presAssocID="{97D30016-0EDA-45CC-855F-62DDC5FE7850}" presName="thickLine" presStyleLbl="alignNode1" presStyleIdx="3" presStyleCnt="4"/>
      <dgm:spPr/>
    </dgm:pt>
    <dgm:pt modelId="{900556BA-4FFC-49B4-8BAA-89F8CAC5ABC4}" type="pres">
      <dgm:prSet presAssocID="{97D30016-0EDA-45CC-855F-62DDC5FE7850}" presName="horz1" presStyleCnt="0"/>
      <dgm:spPr/>
    </dgm:pt>
    <dgm:pt modelId="{FCA1F679-80DD-4E19-9997-424240DB7C50}" type="pres">
      <dgm:prSet presAssocID="{97D30016-0EDA-45CC-855F-62DDC5FE7850}" presName="tx1" presStyleLbl="revTx" presStyleIdx="3" presStyleCnt="4"/>
      <dgm:spPr/>
    </dgm:pt>
    <dgm:pt modelId="{587F0EAD-EA87-45D1-8FE5-62F0A0358CD6}" type="pres">
      <dgm:prSet presAssocID="{97D30016-0EDA-45CC-855F-62DDC5FE7850}" presName="vert1" presStyleCnt="0"/>
      <dgm:spPr/>
    </dgm:pt>
  </dgm:ptLst>
  <dgm:cxnLst>
    <dgm:cxn modelId="{67B13B2D-1C4F-490A-A1BF-48A39C92BF16}" type="presOf" srcId="{97D30016-0EDA-45CC-855F-62DDC5FE7850}" destId="{FCA1F679-80DD-4E19-9997-424240DB7C50}" srcOrd="0" destOrd="0" presId="urn:microsoft.com/office/officeart/2008/layout/LinedList"/>
    <dgm:cxn modelId="{49354535-51B8-4A63-8C2D-71E8F6D0E5D3}" srcId="{2B2CD41A-61EA-4171-9223-A81731DDA30B}" destId="{5801FB3F-2B1A-4222-9871-E9770EE5540E}" srcOrd="0" destOrd="0" parTransId="{DBC4D6A0-1375-4635-9982-D828641E19A6}" sibTransId="{A95CB7D5-86E8-455A-8270-954DD81570A1}"/>
    <dgm:cxn modelId="{1047E33D-73D3-4D62-BB84-22E530971B3C}" type="presOf" srcId="{51D649F7-8033-4D5D-93FE-215A42849DD6}" destId="{FE9129FC-D6B1-4FD8-9883-760E2E854F80}" srcOrd="0" destOrd="0" presId="urn:microsoft.com/office/officeart/2008/layout/LinedList"/>
    <dgm:cxn modelId="{D4C58177-5DF2-4302-A936-061D2408FFAD}" type="presOf" srcId="{5801FB3F-2B1A-4222-9871-E9770EE5540E}" destId="{B08ACB19-495E-4460-AE0D-2B1A5107896A}" srcOrd="0" destOrd="0" presId="urn:microsoft.com/office/officeart/2008/layout/LinedList"/>
    <dgm:cxn modelId="{19380B78-A373-4A99-91E7-858196050310}" srcId="{2B2CD41A-61EA-4171-9223-A81731DDA30B}" destId="{51D649F7-8033-4D5D-93FE-215A42849DD6}" srcOrd="2" destOrd="0" parTransId="{04B26E71-0F31-4CBC-90D7-E10E8389CC7D}" sibTransId="{9673CEBB-DA6C-4A83-854F-00842F135FA7}"/>
    <dgm:cxn modelId="{B4B9347E-8FE0-42CC-BA0E-313982656299}" srcId="{2B2CD41A-61EA-4171-9223-A81731DDA30B}" destId="{1354592B-67A9-46EC-8221-7FD84C1C97DF}" srcOrd="1" destOrd="0" parTransId="{E26F3828-0106-41AD-8EC4-3AB3A2104F8D}" sibTransId="{0A8F098D-2D1F-4B25-ADF3-51FE6ADCF46E}"/>
    <dgm:cxn modelId="{1F737D81-BE9C-4D27-848A-1F59977689E8}" type="presOf" srcId="{2B2CD41A-61EA-4171-9223-A81731DDA30B}" destId="{BC068F29-9F97-46C1-987D-CF014EEDA2AB}" srcOrd="0" destOrd="0" presId="urn:microsoft.com/office/officeart/2008/layout/LinedList"/>
    <dgm:cxn modelId="{B9682096-C4FC-4277-9EC4-E59A47703FD3}" type="presOf" srcId="{1354592B-67A9-46EC-8221-7FD84C1C97DF}" destId="{F74FF50D-8214-4836-94A1-87E130E8824E}" srcOrd="0" destOrd="0" presId="urn:microsoft.com/office/officeart/2008/layout/LinedList"/>
    <dgm:cxn modelId="{0FEE1EDD-4A09-4E79-A456-AA57CD52E6FF}" srcId="{2B2CD41A-61EA-4171-9223-A81731DDA30B}" destId="{97D30016-0EDA-45CC-855F-62DDC5FE7850}" srcOrd="3" destOrd="0" parTransId="{0859DCE6-1B7E-4F8C-AA2E-B1B4D380804B}" sibTransId="{94A9D822-1EB6-44E9-B799-20CA76626492}"/>
    <dgm:cxn modelId="{BA0FBD52-179B-4AE5-BB9C-60E47EA1FF66}" type="presParOf" srcId="{BC068F29-9F97-46C1-987D-CF014EEDA2AB}" destId="{CE6D5039-3321-40BB-A4D9-170D31837A19}" srcOrd="0" destOrd="0" presId="urn:microsoft.com/office/officeart/2008/layout/LinedList"/>
    <dgm:cxn modelId="{AF680719-71C8-4E8E-9560-1E0CDE704AD2}" type="presParOf" srcId="{BC068F29-9F97-46C1-987D-CF014EEDA2AB}" destId="{B02338B1-53E6-4A47-867E-B2F84A2D508D}" srcOrd="1" destOrd="0" presId="urn:microsoft.com/office/officeart/2008/layout/LinedList"/>
    <dgm:cxn modelId="{9CDE70BF-0A0E-475C-BE68-BE26CB7F15F8}" type="presParOf" srcId="{B02338B1-53E6-4A47-867E-B2F84A2D508D}" destId="{B08ACB19-495E-4460-AE0D-2B1A5107896A}" srcOrd="0" destOrd="0" presId="urn:microsoft.com/office/officeart/2008/layout/LinedList"/>
    <dgm:cxn modelId="{BA89E32A-CF21-4ECE-8ECE-C8FC3F3FCFB8}" type="presParOf" srcId="{B02338B1-53E6-4A47-867E-B2F84A2D508D}" destId="{BDC22207-393B-4792-BB1F-12371A2D5B2D}" srcOrd="1" destOrd="0" presId="urn:microsoft.com/office/officeart/2008/layout/LinedList"/>
    <dgm:cxn modelId="{07E53780-20C5-4F7F-9FCE-4DB9C15EDAE0}" type="presParOf" srcId="{BC068F29-9F97-46C1-987D-CF014EEDA2AB}" destId="{ADA53D00-CAC2-4413-A68A-EE92BE691431}" srcOrd="2" destOrd="0" presId="urn:microsoft.com/office/officeart/2008/layout/LinedList"/>
    <dgm:cxn modelId="{1118A154-3316-4861-AF38-E059C34C85E7}" type="presParOf" srcId="{BC068F29-9F97-46C1-987D-CF014EEDA2AB}" destId="{A80DACB0-FB6A-46D7-8913-FE7A7E5BDDC0}" srcOrd="3" destOrd="0" presId="urn:microsoft.com/office/officeart/2008/layout/LinedList"/>
    <dgm:cxn modelId="{EF131A66-C5D3-4F3C-94FE-ACBA46D0DD1A}" type="presParOf" srcId="{A80DACB0-FB6A-46D7-8913-FE7A7E5BDDC0}" destId="{F74FF50D-8214-4836-94A1-87E130E8824E}" srcOrd="0" destOrd="0" presId="urn:microsoft.com/office/officeart/2008/layout/LinedList"/>
    <dgm:cxn modelId="{8C585C73-B451-44C8-8DD3-39CC6FABC3C0}" type="presParOf" srcId="{A80DACB0-FB6A-46D7-8913-FE7A7E5BDDC0}" destId="{99FAE6B9-77FB-4A4E-8F24-2947ADE89934}" srcOrd="1" destOrd="0" presId="urn:microsoft.com/office/officeart/2008/layout/LinedList"/>
    <dgm:cxn modelId="{347FAC33-7C83-45C6-BB5D-68E7C496F05C}" type="presParOf" srcId="{BC068F29-9F97-46C1-987D-CF014EEDA2AB}" destId="{75CD82C4-70FA-4B36-BC48-44FB7319B50B}" srcOrd="4" destOrd="0" presId="urn:microsoft.com/office/officeart/2008/layout/LinedList"/>
    <dgm:cxn modelId="{39EA505F-925F-466E-841D-1C0CC6A43F57}" type="presParOf" srcId="{BC068F29-9F97-46C1-987D-CF014EEDA2AB}" destId="{76225DA2-3280-4447-B84B-1A89ED8CAC81}" srcOrd="5" destOrd="0" presId="urn:microsoft.com/office/officeart/2008/layout/LinedList"/>
    <dgm:cxn modelId="{877421CD-DAA4-4596-AE9F-036BB814FD47}" type="presParOf" srcId="{76225DA2-3280-4447-B84B-1A89ED8CAC81}" destId="{FE9129FC-D6B1-4FD8-9883-760E2E854F80}" srcOrd="0" destOrd="0" presId="urn:microsoft.com/office/officeart/2008/layout/LinedList"/>
    <dgm:cxn modelId="{F1DB688B-7889-4DF2-A39D-DEA9129875AD}" type="presParOf" srcId="{76225DA2-3280-4447-B84B-1A89ED8CAC81}" destId="{B044A4D1-86B4-4729-B3A4-99A8F8171A4F}" srcOrd="1" destOrd="0" presId="urn:microsoft.com/office/officeart/2008/layout/LinedList"/>
    <dgm:cxn modelId="{B161F96E-EFE4-4E05-AE32-C7EB6B436641}" type="presParOf" srcId="{BC068F29-9F97-46C1-987D-CF014EEDA2AB}" destId="{4D2916AA-1DA0-4243-B062-48199BCD26F4}" srcOrd="6" destOrd="0" presId="urn:microsoft.com/office/officeart/2008/layout/LinedList"/>
    <dgm:cxn modelId="{543EBF27-9E05-49D4-9A97-25BB9E2ED6F6}" type="presParOf" srcId="{BC068F29-9F97-46C1-987D-CF014EEDA2AB}" destId="{900556BA-4FFC-49B4-8BAA-89F8CAC5ABC4}" srcOrd="7" destOrd="0" presId="urn:microsoft.com/office/officeart/2008/layout/LinedList"/>
    <dgm:cxn modelId="{4F73AFC4-56FE-4C37-BD1C-80CC503DBBB5}" type="presParOf" srcId="{900556BA-4FFC-49B4-8BAA-89F8CAC5ABC4}" destId="{FCA1F679-80DD-4E19-9997-424240DB7C50}" srcOrd="0" destOrd="0" presId="urn:microsoft.com/office/officeart/2008/layout/LinedList"/>
    <dgm:cxn modelId="{6813CC38-265F-431C-BA80-CA57D1C9167F}" type="presParOf" srcId="{900556BA-4FFC-49B4-8BAA-89F8CAC5ABC4}" destId="{587F0EAD-EA87-45D1-8FE5-62F0A0358CD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8AFCB9-EBBB-4B7E-BCA4-BE96E9C83AA2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9D1EDB8-6676-4D5C-B1AB-EFC0BAB8DDF4}">
      <dgm:prSet/>
      <dgm:spPr/>
      <dgm:t>
        <a:bodyPr/>
        <a:lstStyle/>
        <a:p>
          <a:r>
            <a:rPr lang="en-US"/>
            <a:t>• Proceso de financiamiento del Fondo Mundial</a:t>
          </a:r>
        </a:p>
      </dgm:t>
    </dgm:pt>
    <dgm:pt modelId="{842C17DA-8542-4DD6-973B-3E31FF9C38AA}" type="parTrans" cxnId="{B7EFDD97-C536-41E7-914C-A18233AC1618}">
      <dgm:prSet/>
      <dgm:spPr/>
      <dgm:t>
        <a:bodyPr/>
        <a:lstStyle/>
        <a:p>
          <a:endParaRPr lang="en-US"/>
        </a:p>
      </dgm:t>
    </dgm:pt>
    <dgm:pt modelId="{BB6A1A7E-76E0-4B41-9E1A-F8B2A3BB7E75}" type="sibTrans" cxnId="{B7EFDD97-C536-41E7-914C-A18233AC1618}">
      <dgm:prSet/>
      <dgm:spPr/>
      <dgm:t>
        <a:bodyPr/>
        <a:lstStyle/>
        <a:p>
          <a:endParaRPr lang="en-US"/>
        </a:p>
      </dgm:t>
    </dgm:pt>
    <dgm:pt modelId="{85FA3C8B-3C83-44C4-B4F6-3405F132E240}">
      <dgm:prSet/>
      <dgm:spPr/>
      <dgm:t>
        <a:bodyPr/>
        <a:lstStyle/>
        <a:p>
          <a:r>
            <a:rPr lang="en-US"/>
            <a:t>• Supervisión estratégica y requisitos de elegibilidad</a:t>
          </a:r>
        </a:p>
      </dgm:t>
    </dgm:pt>
    <dgm:pt modelId="{1F8850D5-16D1-419D-9EA6-3CA8064D6B48}" type="parTrans" cxnId="{7A88F0D2-3B03-46E6-AAD6-033A469A655A}">
      <dgm:prSet/>
      <dgm:spPr/>
      <dgm:t>
        <a:bodyPr/>
        <a:lstStyle/>
        <a:p>
          <a:endParaRPr lang="en-US"/>
        </a:p>
      </dgm:t>
    </dgm:pt>
    <dgm:pt modelId="{51496CFE-3687-4360-976E-6BEEEEFC0928}" type="sibTrans" cxnId="{7A88F0D2-3B03-46E6-AAD6-033A469A655A}">
      <dgm:prSet/>
      <dgm:spPr/>
      <dgm:t>
        <a:bodyPr/>
        <a:lstStyle/>
        <a:p>
          <a:endParaRPr lang="en-US"/>
        </a:p>
      </dgm:t>
    </dgm:pt>
    <dgm:pt modelId="{6DD0B374-282C-4EEC-9378-1EE695C40A85}">
      <dgm:prSet/>
      <dgm:spPr/>
      <dgm:t>
        <a:bodyPr/>
        <a:lstStyle/>
        <a:p>
          <a:r>
            <a:rPr lang="en-US"/>
            <a:t>• Rol de comités (Supervisión Estratégica y Ejecutivo)</a:t>
          </a:r>
        </a:p>
      </dgm:t>
    </dgm:pt>
    <dgm:pt modelId="{1D412D2A-185A-4C8E-992B-F4410CF1ADCB}" type="parTrans" cxnId="{3FAC11A5-A1F4-4A47-A589-AD32E10B604C}">
      <dgm:prSet/>
      <dgm:spPr/>
      <dgm:t>
        <a:bodyPr/>
        <a:lstStyle/>
        <a:p>
          <a:endParaRPr lang="en-US"/>
        </a:p>
      </dgm:t>
    </dgm:pt>
    <dgm:pt modelId="{BD2E4F93-F72C-4CFA-886D-CCFD0223D14E}" type="sibTrans" cxnId="{3FAC11A5-A1F4-4A47-A589-AD32E10B604C}">
      <dgm:prSet/>
      <dgm:spPr/>
      <dgm:t>
        <a:bodyPr/>
        <a:lstStyle/>
        <a:p>
          <a:endParaRPr lang="en-US"/>
        </a:p>
      </dgm:t>
    </dgm:pt>
    <dgm:pt modelId="{2DC343DC-5D01-4067-8F87-73ACF0A07608}">
      <dgm:prSet/>
      <dgm:spPr/>
      <dgm:t>
        <a:bodyPr/>
        <a:lstStyle/>
        <a:p>
          <a:r>
            <a:rPr lang="en-US"/>
            <a:t>• Visitas de campo como herramienta de supervisión</a:t>
          </a:r>
        </a:p>
      </dgm:t>
    </dgm:pt>
    <dgm:pt modelId="{B721C540-AEF7-4743-AD8E-709D4A44ECB6}" type="parTrans" cxnId="{022C8DBF-8966-454F-836F-8B38A1E16718}">
      <dgm:prSet/>
      <dgm:spPr/>
      <dgm:t>
        <a:bodyPr/>
        <a:lstStyle/>
        <a:p>
          <a:endParaRPr lang="en-US"/>
        </a:p>
      </dgm:t>
    </dgm:pt>
    <dgm:pt modelId="{2BDF5495-DC53-4934-B4B5-6EED4EE83667}" type="sibTrans" cxnId="{022C8DBF-8966-454F-836F-8B38A1E16718}">
      <dgm:prSet/>
      <dgm:spPr/>
      <dgm:t>
        <a:bodyPr/>
        <a:lstStyle/>
        <a:p>
          <a:endParaRPr lang="en-US"/>
        </a:p>
      </dgm:t>
    </dgm:pt>
    <dgm:pt modelId="{50EBFF3B-1F9F-4474-BC80-44092725256C}" type="pres">
      <dgm:prSet presAssocID="{8F8AFCB9-EBBB-4B7E-BCA4-BE96E9C83AA2}" presName="vert0" presStyleCnt="0">
        <dgm:presLayoutVars>
          <dgm:dir/>
          <dgm:animOne val="branch"/>
          <dgm:animLvl val="lvl"/>
        </dgm:presLayoutVars>
      </dgm:prSet>
      <dgm:spPr/>
    </dgm:pt>
    <dgm:pt modelId="{5EC51E60-5E3A-4F1B-AFA9-D270FF001F0F}" type="pres">
      <dgm:prSet presAssocID="{C9D1EDB8-6676-4D5C-B1AB-EFC0BAB8DDF4}" presName="thickLine" presStyleLbl="alignNode1" presStyleIdx="0" presStyleCnt="4"/>
      <dgm:spPr/>
    </dgm:pt>
    <dgm:pt modelId="{E4B7B17E-21BD-49FF-83D5-989BA85C4FCB}" type="pres">
      <dgm:prSet presAssocID="{C9D1EDB8-6676-4D5C-B1AB-EFC0BAB8DDF4}" presName="horz1" presStyleCnt="0"/>
      <dgm:spPr/>
    </dgm:pt>
    <dgm:pt modelId="{D087D06A-9C8C-433B-99C4-4318F2E9B285}" type="pres">
      <dgm:prSet presAssocID="{C9D1EDB8-6676-4D5C-B1AB-EFC0BAB8DDF4}" presName="tx1" presStyleLbl="revTx" presStyleIdx="0" presStyleCnt="4"/>
      <dgm:spPr/>
    </dgm:pt>
    <dgm:pt modelId="{3A91F443-C351-44CC-ABE6-CA3E84A133CD}" type="pres">
      <dgm:prSet presAssocID="{C9D1EDB8-6676-4D5C-B1AB-EFC0BAB8DDF4}" presName="vert1" presStyleCnt="0"/>
      <dgm:spPr/>
    </dgm:pt>
    <dgm:pt modelId="{4C73879A-FA44-496C-90F2-D9737F0CBB89}" type="pres">
      <dgm:prSet presAssocID="{85FA3C8B-3C83-44C4-B4F6-3405F132E240}" presName="thickLine" presStyleLbl="alignNode1" presStyleIdx="1" presStyleCnt="4"/>
      <dgm:spPr/>
    </dgm:pt>
    <dgm:pt modelId="{51C6FA79-06F1-4223-85DA-1A59C546D4C8}" type="pres">
      <dgm:prSet presAssocID="{85FA3C8B-3C83-44C4-B4F6-3405F132E240}" presName="horz1" presStyleCnt="0"/>
      <dgm:spPr/>
    </dgm:pt>
    <dgm:pt modelId="{DD3228E3-5AB9-4896-9161-AE41131C0727}" type="pres">
      <dgm:prSet presAssocID="{85FA3C8B-3C83-44C4-B4F6-3405F132E240}" presName="tx1" presStyleLbl="revTx" presStyleIdx="1" presStyleCnt="4"/>
      <dgm:spPr/>
    </dgm:pt>
    <dgm:pt modelId="{776CA5CA-DBA5-4DE6-8A74-77CC44EEDC19}" type="pres">
      <dgm:prSet presAssocID="{85FA3C8B-3C83-44C4-B4F6-3405F132E240}" presName="vert1" presStyleCnt="0"/>
      <dgm:spPr/>
    </dgm:pt>
    <dgm:pt modelId="{33569FA7-DAE1-45A6-AE2B-ECC87D15148A}" type="pres">
      <dgm:prSet presAssocID="{6DD0B374-282C-4EEC-9378-1EE695C40A85}" presName="thickLine" presStyleLbl="alignNode1" presStyleIdx="2" presStyleCnt="4"/>
      <dgm:spPr/>
    </dgm:pt>
    <dgm:pt modelId="{486B0692-B28C-4F2B-B64E-95982EDE1BAC}" type="pres">
      <dgm:prSet presAssocID="{6DD0B374-282C-4EEC-9378-1EE695C40A85}" presName="horz1" presStyleCnt="0"/>
      <dgm:spPr/>
    </dgm:pt>
    <dgm:pt modelId="{EE08776F-B814-4416-8EF9-0D1526C9D4A5}" type="pres">
      <dgm:prSet presAssocID="{6DD0B374-282C-4EEC-9378-1EE695C40A85}" presName="tx1" presStyleLbl="revTx" presStyleIdx="2" presStyleCnt="4"/>
      <dgm:spPr/>
    </dgm:pt>
    <dgm:pt modelId="{2D755CA5-69CE-45D2-BCD9-C436D0C43D06}" type="pres">
      <dgm:prSet presAssocID="{6DD0B374-282C-4EEC-9378-1EE695C40A85}" presName="vert1" presStyleCnt="0"/>
      <dgm:spPr/>
    </dgm:pt>
    <dgm:pt modelId="{9E81A0C2-7E79-42CA-B296-7053F5B8BDDE}" type="pres">
      <dgm:prSet presAssocID="{2DC343DC-5D01-4067-8F87-73ACF0A07608}" presName="thickLine" presStyleLbl="alignNode1" presStyleIdx="3" presStyleCnt="4"/>
      <dgm:spPr/>
    </dgm:pt>
    <dgm:pt modelId="{74320A52-3F44-427D-903B-C944DC70FAA0}" type="pres">
      <dgm:prSet presAssocID="{2DC343DC-5D01-4067-8F87-73ACF0A07608}" presName="horz1" presStyleCnt="0"/>
      <dgm:spPr/>
    </dgm:pt>
    <dgm:pt modelId="{2FE67C13-15ED-4A01-91A3-FE62023CCA1E}" type="pres">
      <dgm:prSet presAssocID="{2DC343DC-5D01-4067-8F87-73ACF0A07608}" presName="tx1" presStyleLbl="revTx" presStyleIdx="3" presStyleCnt="4"/>
      <dgm:spPr/>
    </dgm:pt>
    <dgm:pt modelId="{4FC448E3-6A8B-4847-BD14-E2BF595421A1}" type="pres">
      <dgm:prSet presAssocID="{2DC343DC-5D01-4067-8F87-73ACF0A07608}" presName="vert1" presStyleCnt="0"/>
      <dgm:spPr/>
    </dgm:pt>
  </dgm:ptLst>
  <dgm:cxnLst>
    <dgm:cxn modelId="{3C9E8224-8FBF-40C3-BC57-06A7705B1A1D}" type="presOf" srcId="{8F8AFCB9-EBBB-4B7E-BCA4-BE96E9C83AA2}" destId="{50EBFF3B-1F9F-4474-BC80-44092725256C}" srcOrd="0" destOrd="0" presId="urn:microsoft.com/office/officeart/2008/layout/LinedList"/>
    <dgm:cxn modelId="{655FC97B-229D-4B29-B415-0511FDD77C21}" type="presOf" srcId="{2DC343DC-5D01-4067-8F87-73ACF0A07608}" destId="{2FE67C13-15ED-4A01-91A3-FE62023CCA1E}" srcOrd="0" destOrd="0" presId="urn:microsoft.com/office/officeart/2008/layout/LinedList"/>
    <dgm:cxn modelId="{B7EFDD97-C536-41E7-914C-A18233AC1618}" srcId="{8F8AFCB9-EBBB-4B7E-BCA4-BE96E9C83AA2}" destId="{C9D1EDB8-6676-4D5C-B1AB-EFC0BAB8DDF4}" srcOrd="0" destOrd="0" parTransId="{842C17DA-8542-4DD6-973B-3E31FF9C38AA}" sibTransId="{BB6A1A7E-76E0-4B41-9E1A-F8B2A3BB7E75}"/>
    <dgm:cxn modelId="{3FAC11A5-A1F4-4A47-A589-AD32E10B604C}" srcId="{8F8AFCB9-EBBB-4B7E-BCA4-BE96E9C83AA2}" destId="{6DD0B374-282C-4EEC-9378-1EE695C40A85}" srcOrd="2" destOrd="0" parTransId="{1D412D2A-185A-4C8E-992B-F4410CF1ADCB}" sibTransId="{BD2E4F93-F72C-4CFA-886D-CCFD0223D14E}"/>
    <dgm:cxn modelId="{963566B0-7DFA-4488-A1AC-72F239B5D43E}" type="presOf" srcId="{85FA3C8B-3C83-44C4-B4F6-3405F132E240}" destId="{DD3228E3-5AB9-4896-9161-AE41131C0727}" srcOrd="0" destOrd="0" presId="urn:microsoft.com/office/officeart/2008/layout/LinedList"/>
    <dgm:cxn modelId="{290E3DBC-05A0-44FC-9FC4-5758CC99B37E}" type="presOf" srcId="{6DD0B374-282C-4EEC-9378-1EE695C40A85}" destId="{EE08776F-B814-4416-8EF9-0D1526C9D4A5}" srcOrd="0" destOrd="0" presId="urn:microsoft.com/office/officeart/2008/layout/LinedList"/>
    <dgm:cxn modelId="{022C8DBF-8966-454F-836F-8B38A1E16718}" srcId="{8F8AFCB9-EBBB-4B7E-BCA4-BE96E9C83AA2}" destId="{2DC343DC-5D01-4067-8F87-73ACF0A07608}" srcOrd="3" destOrd="0" parTransId="{B721C540-AEF7-4743-AD8E-709D4A44ECB6}" sibTransId="{2BDF5495-DC53-4934-B4B5-6EED4EE83667}"/>
    <dgm:cxn modelId="{7A88F0D2-3B03-46E6-AAD6-033A469A655A}" srcId="{8F8AFCB9-EBBB-4B7E-BCA4-BE96E9C83AA2}" destId="{85FA3C8B-3C83-44C4-B4F6-3405F132E240}" srcOrd="1" destOrd="0" parTransId="{1F8850D5-16D1-419D-9EA6-3CA8064D6B48}" sibTransId="{51496CFE-3687-4360-976E-6BEEEEFC0928}"/>
    <dgm:cxn modelId="{4F0654ED-6DDC-4EEF-AE5D-800EAE76BE67}" type="presOf" srcId="{C9D1EDB8-6676-4D5C-B1AB-EFC0BAB8DDF4}" destId="{D087D06A-9C8C-433B-99C4-4318F2E9B285}" srcOrd="0" destOrd="0" presId="urn:microsoft.com/office/officeart/2008/layout/LinedList"/>
    <dgm:cxn modelId="{01F2E80E-36A6-429F-A158-6DB08B943D9F}" type="presParOf" srcId="{50EBFF3B-1F9F-4474-BC80-44092725256C}" destId="{5EC51E60-5E3A-4F1B-AFA9-D270FF001F0F}" srcOrd="0" destOrd="0" presId="urn:microsoft.com/office/officeart/2008/layout/LinedList"/>
    <dgm:cxn modelId="{D9B7C958-4B2B-4A4A-B7DC-968C52BDDEE7}" type="presParOf" srcId="{50EBFF3B-1F9F-4474-BC80-44092725256C}" destId="{E4B7B17E-21BD-49FF-83D5-989BA85C4FCB}" srcOrd="1" destOrd="0" presId="urn:microsoft.com/office/officeart/2008/layout/LinedList"/>
    <dgm:cxn modelId="{A040143E-D8E3-4515-962F-6148B21EF2E8}" type="presParOf" srcId="{E4B7B17E-21BD-49FF-83D5-989BA85C4FCB}" destId="{D087D06A-9C8C-433B-99C4-4318F2E9B285}" srcOrd="0" destOrd="0" presId="urn:microsoft.com/office/officeart/2008/layout/LinedList"/>
    <dgm:cxn modelId="{CAD468B7-AAD5-46F1-B092-F2C8F10FFF7E}" type="presParOf" srcId="{E4B7B17E-21BD-49FF-83D5-989BA85C4FCB}" destId="{3A91F443-C351-44CC-ABE6-CA3E84A133CD}" srcOrd="1" destOrd="0" presId="urn:microsoft.com/office/officeart/2008/layout/LinedList"/>
    <dgm:cxn modelId="{ADBBC876-83B7-41C2-BB72-40BFA36D8A01}" type="presParOf" srcId="{50EBFF3B-1F9F-4474-BC80-44092725256C}" destId="{4C73879A-FA44-496C-90F2-D9737F0CBB89}" srcOrd="2" destOrd="0" presId="urn:microsoft.com/office/officeart/2008/layout/LinedList"/>
    <dgm:cxn modelId="{5C9C6F69-C809-40E0-A20A-3DE920205CF6}" type="presParOf" srcId="{50EBFF3B-1F9F-4474-BC80-44092725256C}" destId="{51C6FA79-06F1-4223-85DA-1A59C546D4C8}" srcOrd="3" destOrd="0" presId="urn:microsoft.com/office/officeart/2008/layout/LinedList"/>
    <dgm:cxn modelId="{3C11348F-9C72-4647-B0A7-A6785A571B92}" type="presParOf" srcId="{51C6FA79-06F1-4223-85DA-1A59C546D4C8}" destId="{DD3228E3-5AB9-4896-9161-AE41131C0727}" srcOrd="0" destOrd="0" presId="urn:microsoft.com/office/officeart/2008/layout/LinedList"/>
    <dgm:cxn modelId="{3EDDD822-E460-4B56-ADEA-9CF68DB9B717}" type="presParOf" srcId="{51C6FA79-06F1-4223-85DA-1A59C546D4C8}" destId="{776CA5CA-DBA5-4DE6-8A74-77CC44EEDC19}" srcOrd="1" destOrd="0" presId="urn:microsoft.com/office/officeart/2008/layout/LinedList"/>
    <dgm:cxn modelId="{566E4943-57C1-4C19-882C-D917FC14B30E}" type="presParOf" srcId="{50EBFF3B-1F9F-4474-BC80-44092725256C}" destId="{33569FA7-DAE1-45A6-AE2B-ECC87D15148A}" srcOrd="4" destOrd="0" presId="urn:microsoft.com/office/officeart/2008/layout/LinedList"/>
    <dgm:cxn modelId="{DD9419B9-E92F-42D2-901D-B78B4B3D6FA4}" type="presParOf" srcId="{50EBFF3B-1F9F-4474-BC80-44092725256C}" destId="{486B0692-B28C-4F2B-B64E-95982EDE1BAC}" srcOrd="5" destOrd="0" presId="urn:microsoft.com/office/officeart/2008/layout/LinedList"/>
    <dgm:cxn modelId="{5FBBCBB3-D603-4843-ADFE-58F33AD10C40}" type="presParOf" srcId="{486B0692-B28C-4F2B-B64E-95982EDE1BAC}" destId="{EE08776F-B814-4416-8EF9-0D1526C9D4A5}" srcOrd="0" destOrd="0" presId="urn:microsoft.com/office/officeart/2008/layout/LinedList"/>
    <dgm:cxn modelId="{F552F409-3A55-4F64-98A0-14C6D1490709}" type="presParOf" srcId="{486B0692-B28C-4F2B-B64E-95982EDE1BAC}" destId="{2D755CA5-69CE-45D2-BCD9-C436D0C43D06}" srcOrd="1" destOrd="0" presId="urn:microsoft.com/office/officeart/2008/layout/LinedList"/>
    <dgm:cxn modelId="{82802880-4034-4CCA-B570-1761BD763103}" type="presParOf" srcId="{50EBFF3B-1F9F-4474-BC80-44092725256C}" destId="{9E81A0C2-7E79-42CA-B296-7053F5B8BDDE}" srcOrd="6" destOrd="0" presId="urn:microsoft.com/office/officeart/2008/layout/LinedList"/>
    <dgm:cxn modelId="{F9252AEA-C7CD-4C0C-9A0F-01BE0FE56203}" type="presParOf" srcId="{50EBFF3B-1F9F-4474-BC80-44092725256C}" destId="{74320A52-3F44-427D-903B-C944DC70FAA0}" srcOrd="7" destOrd="0" presId="urn:microsoft.com/office/officeart/2008/layout/LinedList"/>
    <dgm:cxn modelId="{E13A9D03-BFF7-4B26-B3B2-9BCAB1A8CF44}" type="presParOf" srcId="{74320A52-3F44-427D-903B-C944DC70FAA0}" destId="{2FE67C13-15ED-4A01-91A3-FE62023CCA1E}" srcOrd="0" destOrd="0" presId="urn:microsoft.com/office/officeart/2008/layout/LinedList"/>
    <dgm:cxn modelId="{547D5F0F-5E2A-4C7B-A6EC-1DA3C905554F}" type="presParOf" srcId="{74320A52-3F44-427D-903B-C944DC70FAA0}" destId="{4FC448E3-6A8B-4847-BD14-E2BF595421A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65AFFA-2A94-4A48-A9ED-E6E06E516FD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3A4CCE04-1CDE-4610-86F2-E06F97EB7673}">
      <dgm:prSet/>
      <dgm:spPr/>
      <dgm:t>
        <a:bodyPr/>
        <a:lstStyle/>
        <a:p>
          <a:pPr>
            <a:defRPr cap="all"/>
          </a:pPr>
          <a:r>
            <a:rPr lang="en-US"/>
            <a:t>• Revisión de tableros de mando e informes</a:t>
          </a:r>
        </a:p>
      </dgm:t>
    </dgm:pt>
    <dgm:pt modelId="{FF8E81D6-A931-4132-AEB5-AE1B761606E0}" type="parTrans" cxnId="{293DE741-ABBD-41EF-81F9-9017A4A128B9}">
      <dgm:prSet/>
      <dgm:spPr/>
      <dgm:t>
        <a:bodyPr/>
        <a:lstStyle/>
        <a:p>
          <a:endParaRPr lang="en-US"/>
        </a:p>
      </dgm:t>
    </dgm:pt>
    <dgm:pt modelId="{FAE3EFE8-FC65-4A36-87B8-E6EDD6C71CE0}" type="sibTrans" cxnId="{293DE741-ABBD-41EF-81F9-9017A4A128B9}">
      <dgm:prSet/>
      <dgm:spPr/>
      <dgm:t>
        <a:bodyPr/>
        <a:lstStyle/>
        <a:p>
          <a:endParaRPr lang="en-US"/>
        </a:p>
      </dgm:t>
    </dgm:pt>
    <dgm:pt modelId="{6F4B6D55-7E2D-4E60-B382-EF09B04B2F73}">
      <dgm:prSet/>
      <dgm:spPr/>
      <dgm:t>
        <a:bodyPr/>
        <a:lstStyle/>
        <a:p>
          <a:pPr>
            <a:defRPr cap="all"/>
          </a:pPr>
          <a:r>
            <a:rPr lang="en-US"/>
            <a:t>• Comité de Supervisión Estratégica: 5–9 miembros</a:t>
          </a:r>
        </a:p>
      </dgm:t>
    </dgm:pt>
    <dgm:pt modelId="{55EA828C-5B41-48AD-8523-801DD09A451B}" type="parTrans" cxnId="{B4902225-2A2B-49ED-AFF8-7E9AFA21777D}">
      <dgm:prSet/>
      <dgm:spPr/>
      <dgm:t>
        <a:bodyPr/>
        <a:lstStyle/>
        <a:p>
          <a:endParaRPr lang="en-US"/>
        </a:p>
      </dgm:t>
    </dgm:pt>
    <dgm:pt modelId="{55F2AA94-40B8-4A2E-B72C-0BF6F346634A}" type="sibTrans" cxnId="{B4902225-2A2B-49ED-AFF8-7E9AFA21777D}">
      <dgm:prSet/>
      <dgm:spPr/>
      <dgm:t>
        <a:bodyPr/>
        <a:lstStyle/>
        <a:p>
          <a:endParaRPr lang="en-US"/>
        </a:p>
      </dgm:t>
    </dgm:pt>
    <dgm:pt modelId="{17965478-1D34-472C-B878-A1B08A3DC354}">
      <dgm:prSet/>
      <dgm:spPr/>
      <dgm:t>
        <a:bodyPr/>
        <a:lstStyle/>
        <a:p>
          <a:pPr>
            <a:defRPr cap="all"/>
          </a:pPr>
          <a:r>
            <a:rPr lang="en-US"/>
            <a:t>• Comité Ejecutivo: atención a temas urgentes</a:t>
          </a:r>
        </a:p>
      </dgm:t>
    </dgm:pt>
    <dgm:pt modelId="{7B9919EF-0176-458C-B4A8-C30E4092BEF9}" type="parTrans" cxnId="{F6555703-4E27-4971-B313-15C636A37D6C}">
      <dgm:prSet/>
      <dgm:spPr/>
      <dgm:t>
        <a:bodyPr/>
        <a:lstStyle/>
        <a:p>
          <a:endParaRPr lang="en-US"/>
        </a:p>
      </dgm:t>
    </dgm:pt>
    <dgm:pt modelId="{D5ABB79C-0D3D-4180-B25F-1AA82CFD9CA0}" type="sibTrans" cxnId="{F6555703-4E27-4971-B313-15C636A37D6C}">
      <dgm:prSet/>
      <dgm:spPr/>
      <dgm:t>
        <a:bodyPr/>
        <a:lstStyle/>
        <a:p>
          <a:endParaRPr lang="en-US"/>
        </a:p>
      </dgm:t>
    </dgm:pt>
    <dgm:pt modelId="{C2567939-C759-49DA-9E84-84D8A4584D57}">
      <dgm:prSet/>
      <dgm:spPr/>
      <dgm:t>
        <a:bodyPr/>
        <a:lstStyle/>
        <a:p>
          <a:pPr>
            <a:defRPr cap="all"/>
          </a:pPr>
          <a:r>
            <a:rPr lang="en-US"/>
            <a:t>• Participación clave de todos los sectores</a:t>
          </a:r>
        </a:p>
      </dgm:t>
    </dgm:pt>
    <dgm:pt modelId="{38ECAFFE-E37D-44C9-95B0-B05CE3510EEF}" type="parTrans" cxnId="{EFD1AC8B-6169-4261-82D2-21CA17749161}">
      <dgm:prSet/>
      <dgm:spPr/>
      <dgm:t>
        <a:bodyPr/>
        <a:lstStyle/>
        <a:p>
          <a:endParaRPr lang="en-US"/>
        </a:p>
      </dgm:t>
    </dgm:pt>
    <dgm:pt modelId="{C18CF230-DA96-4EBA-A8F8-05DB0534191F}" type="sibTrans" cxnId="{EFD1AC8B-6169-4261-82D2-21CA17749161}">
      <dgm:prSet/>
      <dgm:spPr/>
      <dgm:t>
        <a:bodyPr/>
        <a:lstStyle/>
        <a:p>
          <a:endParaRPr lang="en-US"/>
        </a:p>
      </dgm:t>
    </dgm:pt>
    <dgm:pt modelId="{7D8D3A97-6731-4E77-B7B8-BCF059AEE7DB}" type="pres">
      <dgm:prSet presAssocID="{A465AFFA-2A94-4A48-A9ED-E6E06E516FD7}" presName="root" presStyleCnt="0">
        <dgm:presLayoutVars>
          <dgm:dir/>
          <dgm:resizeHandles val="exact"/>
        </dgm:presLayoutVars>
      </dgm:prSet>
      <dgm:spPr/>
    </dgm:pt>
    <dgm:pt modelId="{364A622F-860D-4239-8E39-4DFF7BF15E01}" type="pres">
      <dgm:prSet presAssocID="{3A4CCE04-1CDE-4610-86F2-E06F97EB7673}" presName="compNode" presStyleCnt="0"/>
      <dgm:spPr/>
    </dgm:pt>
    <dgm:pt modelId="{C7975772-3A64-4262-9CEF-A92A27651D58}" type="pres">
      <dgm:prSet presAssocID="{3A4CCE04-1CDE-4610-86F2-E06F97EB7673}" presName="iconBgRect" presStyleLbl="bgShp" presStyleIdx="0" presStyleCnt="4"/>
      <dgm:spPr/>
    </dgm:pt>
    <dgm:pt modelId="{6546B8C9-AD31-45F5-82D5-176BEAB47C90}" type="pres">
      <dgm:prSet presAssocID="{3A4CCE04-1CDE-4610-86F2-E06F97EB767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unión"/>
        </a:ext>
      </dgm:extLst>
    </dgm:pt>
    <dgm:pt modelId="{3945C524-0C12-48C3-ABFA-CA789E10AB72}" type="pres">
      <dgm:prSet presAssocID="{3A4CCE04-1CDE-4610-86F2-E06F97EB7673}" presName="spaceRect" presStyleCnt="0"/>
      <dgm:spPr/>
    </dgm:pt>
    <dgm:pt modelId="{D0FB3E74-3C51-449A-9FCF-A5B3E4A5CF36}" type="pres">
      <dgm:prSet presAssocID="{3A4CCE04-1CDE-4610-86F2-E06F97EB7673}" presName="textRect" presStyleLbl="revTx" presStyleIdx="0" presStyleCnt="4">
        <dgm:presLayoutVars>
          <dgm:chMax val="1"/>
          <dgm:chPref val="1"/>
        </dgm:presLayoutVars>
      </dgm:prSet>
      <dgm:spPr/>
    </dgm:pt>
    <dgm:pt modelId="{E3974CBE-F384-4AE1-AB91-543D5AECD976}" type="pres">
      <dgm:prSet presAssocID="{FAE3EFE8-FC65-4A36-87B8-E6EDD6C71CE0}" presName="sibTrans" presStyleCnt="0"/>
      <dgm:spPr/>
    </dgm:pt>
    <dgm:pt modelId="{34AB5565-D3C2-420C-AD14-FF77E1A8CFC2}" type="pres">
      <dgm:prSet presAssocID="{6F4B6D55-7E2D-4E60-B382-EF09B04B2F73}" presName="compNode" presStyleCnt="0"/>
      <dgm:spPr/>
    </dgm:pt>
    <dgm:pt modelId="{D94DCA3C-6F68-4C55-8F91-3E112F836120}" type="pres">
      <dgm:prSet presAssocID="{6F4B6D55-7E2D-4E60-B382-EF09B04B2F73}" presName="iconBgRect" presStyleLbl="bgShp" presStyleIdx="1" presStyleCnt="4"/>
      <dgm:spPr/>
    </dgm:pt>
    <dgm:pt modelId="{44586E88-75AD-4A57-98F6-DB3311B66E0C}" type="pres">
      <dgm:prSet presAssocID="{6F4B6D55-7E2D-4E60-B382-EF09B04B2F7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uarios"/>
        </a:ext>
      </dgm:extLst>
    </dgm:pt>
    <dgm:pt modelId="{254C88A2-14C7-43DC-A39C-1D1602A6B819}" type="pres">
      <dgm:prSet presAssocID="{6F4B6D55-7E2D-4E60-B382-EF09B04B2F73}" presName="spaceRect" presStyleCnt="0"/>
      <dgm:spPr/>
    </dgm:pt>
    <dgm:pt modelId="{1C253610-6D83-4BD2-92B6-BA38D6A38F16}" type="pres">
      <dgm:prSet presAssocID="{6F4B6D55-7E2D-4E60-B382-EF09B04B2F73}" presName="textRect" presStyleLbl="revTx" presStyleIdx="1" presStyleCnt="4">
        <dgm:presLayoutVars>
          <dgm:chMax val="1"/>
          <dgm:chPref val="1"/>
        </dgm:presLayoutVars>
      </dgm:prSet>
      <dgm:spPr/>
    </dgm:pt>
    <dgm:pt modelId="{D5AEC84E-A514-43F3-B650-A6A73D3CCB02}" type="pres">
      <dgm:prSet presAssocID="{55F2AA94-40B8-4A2E-B72C-0BF6F346634A}" presName="sibTrans" presStyleCnt="0"/>
      <dgm:spPr/>
    </dgm:pt>
    <dgm:pt modelId="{43DD1FB7-1472-4863-95C9-BFF2FE4A4E37}" type="pres">
      <dgm:prSet presAssocID="{17965478-1D34-472C-B878-A1B08A3DC354}" presName="compNode" presStyleCnt="0"/>
      <dgm:spPr/>
    </dgm:pt>
    <dgm:pt modelId="{55328781-0690-40D0-A8BC-BA7B30EA3629}" type="pres">
      <dgm:prSet presAssocID="{17965478-1D34-472C-B878-A1B08A3DC354}" presName="iconBgRect" presStyleLbl="bgShp" presStyleIdx="2" presStyleCnt="4"/>
      <dgm:spPr/>
    </dgm:pt>
    <dgm:pt modelId="{69FEB54B-C0ED-49D4-B5DC-324C7AD97825}" type="pres">
      <dgm:prSet presAssocID="{17965478-1D34-472C-B878-A1B08A3DC35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dvertencia"/>
        </a:ext>
      </dgm:extLst>
    </dgm:pt>
    <dgm:pt modelId="{ECB4AE61-D60E-48DF-B8CE-344224484BAE}" type="pres">
      <dgm:prSet presAssocID="{17965478-1D34-472C-B878-A1B08A3DC354}" presName="spaceRect" presStyleCnt="0"/>
      <dgm:spPr/>
    </dgm:pt>
    <dgm:pt modelId="{311D0BE4-424A-4382-BAB1-376D780C85B5}" type="pres">
      <dgm:prSet presAssocID="{17965478-1D34-472C-B878-A1B08A3DC354}" presName="textRect" presStyleLbl="revTx" presStyleIdx="2" presStyleCnt="4">
        <dgm:presLayoutVars>
          <dgm:chMax val="1"/>
          <dgm:chPref val="1"/>
        </dgm:presLayoutVars>
      </dgm:prSet>
      <dgm:spPr/>
    </dgm:pt>
    <dgm:pt modelId="{0B6479D0-680A-4AAE-9D6A-05351B03EFFF}" type="pres">
      <dgm:prSet presAssocID="{D5ABB79C-0D3D-4180-B25F-1AA82CFD9CA0}" presName="sibTrans" presStyleCnt="0"/>
      <dgm:spPr/>
    </dgm:pt>
    <dgm:pt modelId="{5FD36BBB-6B6C-4B6D-A26D-2E5740279A98}" type="pres">
      <dgm:prSet presAssocID="{C2567939-C759-49DA-9E84-84D8A4584D57}" presName="compNode" presStyleCnt="0"/>
      <dgm:spPr/>
    </dgm:pt>
    <dgm:pt modelId="{7E522E4C-6FE8-4B99-8AA8-4960234B9017}" type="pres">
      <dgm:prSet presAssocID="{C2567939-C759-49DA-9E84-84D8A4584D57}" presName="iconBgRect" presStyleLbl="bgShp" presStyleIdx="3" presStyleCnt="4"/>
      <dgm:spPr/>
    </dgm:pt>
    <dgm:pt modelId="{E8EDB89F-9F5E-43C1-8D02-7F77C32BDB1C}" type="pres">
      <dgm:prSet presAssocID="{C2567939-C759-49DA-9E84-84D8A4584D5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loquear"/>
        </a:ext>
      </dgm:extLst>
    </dgm:pt>
    <dgm:pt modelId="{43EAE820-0021-424D-BE4F-6F917CF8A5E0}" type="pres">
      <dgm:prSet presAssocID="{C2567939-C759-49DA-9E84-84D8A4584D57}" presName="spaceRect" presStyleCnt="0"/>
      <dgm:spPr/>
    </dgm:pt>
    <dgm:pt modelId="{349F8328-92DD-4D45-BDD8-6504C2E29A9E}" type="pres">
      <dgm:prSet presAssocID="{C2567939-C759-49DA-9E84-84D8A4584D5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F6555703-4E27-4971-B313-15C636A37D6C}" srcId="{A465AFFA-2A94-4A48-A9ED-E6E06E516FD7}" destId="{17965478-1D34-472C-B878-A1B08A3DC354}" srcOrd="2" destOrd="0" parTransId="{7B9919EF-0176-458C-B4A8-C30E4092BEF9}" sibTransId="{D5ABB79C-0D3D-4180-B25F-1AA82CFD9CA0}"/>
    <dgm:cxn modelId="{D877DE0F-0E17-4F81-AA69-E01F7A4A5A1C}" type="presOf" srcId="{17965478-1D34-472C-B878-A1B08A3DC354}" destId="{311D0BE4-424A-4382-BAB1-376D780C85B5}" srcOrd="0" destOrd="0" presId="urn:microsoft.com/office/officeart/2018/5/layout/IconCircleLabelList"/>
    <dgm:cxn modelId="{85173C14-27E2-48C2-BCF1-01A3476580B3}" type="presOf" srcId="{3A4CCE04-1CDE-4610-86F2-E06F97EB7673}" destId="{D0FB3E74-3C51-449A-9FCF-A5B3E4A5CF36}" srcOrd="0" destOrd="0" presId="urn:microsoft.com/office/officeart/2018/5/layout/IconCircleLabelList"/>
    <dgm:cxn modelId="{025FCC20-D362-4EE2-88C7-C9F47F1F4504}" type="presOf" srcId="{C2567939-C759-49DA-9E84-84D8A4584D57}" destId="{349F8328-92DD-4D45-BDD8-6504C2E29A9E}" srcOrd="0" destOrd="0" presId="urn:microsoft.com/office/officeart/2018/5/layout/IconCircleLabelList"/>
    <dgm:cxn modelId="{B4902225-2A2B-49ED-AFF8-7E9AFA21777D}" srcId="{A465AFFA-2A94-4A48-A9ED-E6E06E516FD7}" destId="{6F4B6D55-7E2D-4E60-B382-EF09B04B2F73}" srcOrd="1" destOrd="0" parTransId="{55EA828C-5B41-48AD-8523-801DD09A451B}" sibTransId="{55F2AA94-40B8-4A2E-B72C-0BF6F346634A}"/>
    <dgm:cxn modelId="{293DE741-ABBD-41EF-81F9-9017A4A128B9}" srcId="{A465AFFA-2A94-4A48-A9ED-E6E06E516FD7}" destId="{3A4CCE04-1CDE-4610-86F2-E06F97EB7673}" srcOrd="0" destOrd="0" parTransId="{FF8E81D6-A931-4132-AEB5-AE1B761606E0}" sibTransId="{FAE3EFE8-FC65-4A36-87B8-E6EDD6C71CE0}"/>
    <dgm:cxn modelId="{DF2E6658-6C52-4C02-962A-B2A55827D8D8}" type="presOf" srcId="{6F4B6D55-7E2D-4E60-B382-EF09B04B2F73}" destId="{1C253610-6D83-4BD2-92B6-BA38D6A38F16}" srcOrd="0" destOrd="0" presId="urn:microsoft.com/office/officeart/2018/5/layout/IconCircleLabelList"/>
    <dgm:cxn modelId="{EFD1AC8B-6169-4261-82D2-21CA17749161}" srcId="{A465AFFA-2A94-4A48-A9ED-E6E06E516FD7}" destId="{C2567939-C759-49DA-9E84-84D8A4584D57}" srcOrd="3" destOrd="0" parTransId="{38ECAFFE-E37D-44C9-95B0-B05CE3510EEF}" sibTransId="{C18CF230-DA96-4EBA-A8F8-05DB0534191F}"/>
    <dgm:cxn modelId="{C9DDDED7-CA43-4A96-BFC7-FA140D6FC5B5}" type="presOf" srcId="{A465AFFA-2A94-4A48-A9ED-E6E06E516FD7}" destId="{7D8D3A97-6731-4E77-B7B8-BCF059AEE7DB}" srcOrd="0" destOrd="0" presId="urn:microsoft.com/office/officeart/2018/5/layout/IconCircleLabelList"/>
    <dgm:cxn modelId="{3A33AE01-2CF0-46A3-9E35-896B7261C8EE}" type="presParOf" srcId="{7D8D3A97-6731-4E77-B7B8-BCF059AEE7DB}" destId="{364A622F-860D-4239-8E39-4DFF7BF15E01}" srcOrd="0" destOrd="0" presId="urn:microsoft.com/office/officeart/2018/5/layout/IconCircleLabelList"/>
    <dgm:cxn modelId="{0DE1F96C-5A4E-4FF7-B99A-F8D1EC401682}" type="presParOf" srcId="{364A622F-860D-4239-8E39-4DFF7BF15E01}" destId="{C7975772-3A64-4262-9CEF-A92A27651D58}" srcOrd="0" destOrd="0" presId="urn:microsoft.com/office/officeart/2018/5/layout/IconCircleLabelList"/>
    <dgm:cxn modelId="{E913F918-8A1B-498C-9C0C-1A0CEEEBC1F6}" type="presParOf" srcId="{364A622F-860D-4239-8E39-4DFF7BF15E01}" destId="{6546B8C9-AD31-45F5-82D5-176BEAB47C90}" srcOrd="1" destOrd="0" presId="urn:microsoft.com/office/officeart/2018/5/layout/IconCircleLabelList"/>
    <dgm:cxn modelId="{03240C12-BD27-4BC7-957A-DB38694872FC}" type="presParOf" srcId="{364A622F-860D-4239-8E39-4DFF7BF15E01}" destId="{3945C524-0C12-48C3-ABFA-CA789E10AB72}" srcOrd="2" destOrd="0" presId="urn:microsoft.com/office/officeart/2018/5/layout/IconCircleLabelList"/>
    <dgm:cxn modelId="{155B3C6A-BC4C-43A0-A1EA-E14F6C946E14}" type="presParOf" srcId="{364A622F-860D-4239-8E39-4DFF7BF15E01}" destId="{D0FB3E74-3C51-449A-9FCF-A5B3E4A5CF36}" srcOrd="3" destOrd="0" presId="urn:microsoft.com/office/officeart/2018/5/layout/IconCircleLabelList"/>
    <dgm:cxn modelId="{11915921-16F0-4F3C-904E-EDE293F85993}" type="presParOf" srcId="{7D8D3A97-6731-4E77-B7B8-BCF059AEE7DB}" destId="{E3974CBE-F384-4AE1-AB91-543D5AECD976}" srcOrd="1" destOrd="0" presId="urn:microsoft.com/office/officeart/2018/5/layout/IconCircleLabelList"/>
    <dgm:cxn modelId="{D8F3305B-86F5-4B00-9305-4D6B6E15B57D}" type="presParOf" srcId="{7D8D3A97-6731-4E77-B7B8-BCF059AEE7DB}" destId="{34AB5565-D3C2-420C-AD14-FF77E1A8CFC2}" srcOrd="2" destOrd="0" presId="urn:microsoft.com/office/officeart/2018/5/layout/IconCircleLabelList"/>
    <dgm:cxn modelId="{4E6D1AB9-E6AB-41D9-B7E9-A499B262E739}" type="presParOf" srcId="{34AB5565-D3C2-420C-AD14-FF77E1A8CFC2}" destId="{D94DCA3C-6F68-4C55-8F91-3E112F836120}" srcOrd="0" destOrd="0" presId="urn:microsoft.com/office/officeart/2018/5/layout/IconCircleLabelList"/>
    <dgm:cxn modelId="{1250B574-E903-498E-BBE5-A71393C4B580}" type="presParOf" srcId="{34AB5565-D3C2-420C-AD14-FF77E1A8CFC2}" destId="{44586E88-75AD-4A57-98F6-DB3311B66E0C}" srcOrd="1" destOrd="0" presId="urn:microsoft.com/office/officeart/2018/5/layout/IconCircleLabelList"/>
    <dgm:cxn modelId="{D57F4C19-B44D-4551-AF34-1C85DF92CECB}" type="presParOf" srcId="{34AB5565-D3C2-420C-AD14-FF77E1A8CFC2}" destId="{254C88A2-14C7-43DC-A39C-1D1602A6B819}" srcOrd="2" destOrd="0" presId="urn:microsoft.com/office/officeart/2018/5/layout/IconCircleLabelList"/>
    <dgm:cxn modelId="{10225A5E-49F5-48B4-887E-4626F4D997AE}" type="presParOf" srcId="{34AB5565-D3C2-420C-AD14-FF77E1A8CFC2}" destId="{1C253610-6D83-4BD2-92B6-BA38D6A38F16}" srcOrd="3" destOrd="0" presId="urn:microsoft.com/office/officeart/2018/5/layout/IconCircleLabelList"/>
    <dgm:cxn modelId="{1BC3A010-9064-4F04-BA27-2FB770EC45DB}" type="presParOf" srcId="{7D8D3A97-6731-4E77-B7B8-BCF059AEE7DB}" destId="{D5AEC84E-A514-43F3-B650-A6A73D3CCB02}" srcOrd="3" destOrd="0" presId="urn:microsoft.com/office/officeart/2018/5/layout/IconCircleLabelList"/>
    <dgm:cxn modelId="{BFFD7F6C-A426-457C-8E59-DD27489A1E55}" type="presParOf" srcId="{7D8D3A97-6731-4E77-B7B8-BCF059AEE7DB}" destId="{43DD1FB7-1472-4863-95C9-BFF2FE4A4E37}" srcOrd="4" destOrd="0" presId="urn:microsoft.com/office/officeart/2018/5/layout/IconCircleLabelList"/>
    <dgm:cxn modelId="{6EE2A483-E891-4508-B94B-457FD512EA3F}" type="presParOf" srcId="{43DD1FB7-1472-4863-95C9-BFF2FE4A4E37}" destId="{55328781-0690-40D0-A8BC-BA7B30EA3629}" srcOrd="0" destOrd="0" presId="urn:microsoft.com/office/officeart/2018/5/layout/IconCircleLabelList"/>
    <dgm:cxn modelId="{33D34CB8-4F6E-42B7-8B5F-D37DAF3060B9}" type="presParOf" srcId="{43DD1FB7-1472-4863-95C9-BFF2FE4A4E37}" destId="{69FEB54B-C0ED-49D4-B5DC-324C7AD97825}" srcOrd="1" destOrd="0" presId="urn:microsoft.com/office/officeart/2018/5/layout/IconCircleLabelList"/>
    <dgm:cxn modelId="{E561339D-B609-43E6-9C8D-68CBB68ABCBC}" type="presParOf" srcId="{43DD1FB7-1472-4863-95C9-BFF2FE4A4E37}" destId="{ECB4AE61-D60E-48DF-B8CE-344224484BAE}" srcOrd="2" destOrd="0" presId="urn:microsoft.com/office/officeart/2018/5/layout/IconCircleLabelList"/>
    <dgm:cxn modelId="{8DC239F5-30E2-4CCE-BB2F-B6401A2A478E}" type="presParOf" srcId="{43DD1FB7-1472-4863-95C9-BFF2FE4A4E37}" destId="{311D0BE4-424A-4382-BAB1-376D780C85B5}" srcOrd="3" destOrd="0" presId="urn:microsoft.com/office/officeart/2018/5/layout/IconCircleLabelList"/>
    <dgm:cxn modelId="{71768FBE-6B51-4AD9-B3B4-D457D548E86D}" type="presParOf" srcId="{7D8D3A97-6731-4E77-B7B8-BCF059AEE7DB}" destId="{0B6479D0-680A-4AAE-9D6A-05351B03EFFF}" srcOrd="5" destOrd="0" presId="urn:microsoft.com/office/officeart/2018/5/layout/IconCircleLabelList"/>
    <dgm:cxn modelId="{D704C83E-DEC6-4FF7-AADE-FD44842171ED}" type="presParOf" srcId="{7D8D3A97-6731-4E77-B7B8-BCF059AEE7DB}" destId="{5FD36BBB-6B6C-4B6D-A26D-2E5740279A98}" srcOrd="6" destOrd="0" presId="urn:microsoft.com/office/officeart/2018/5/layout/IconCircleLabelList"/>
    <dgm:cxn modelId="{E02E7057-4892-4AB5-8A92-195487B881EE}" type="presParOf" srcId="{5FD36BBB-6B6C-4B6D-A26D-2E5740279A98}" destId="{7E522E4C-6FE8-4B99-8AA8-4960234B9017}" srcOrd="0" destOrd="0" presId="urn:microsoft.com/office/officeart/2018/5/layout/IconCircleLabelList"/>
    <dgm:cxn modelId="{4B8246E1-B7BC-4640-80EF-568AB55C32A0}" type="presParOf" srcId="{5FD36BBB-6B6C-4B6D-A26D-2E5740279A98}" destId="{E8EDB89F-9F5E-43C1-8D02-7F77C32BDB1C}" srcOrd="1" destOrd="0" presId="urn:microsoft.com/office/officeart/2018/5/layout/IconCircleLabelList"/>
    <dgm:cxn modelId="{D1A768C3-8458-4016-AC41-E61B677FBCBA}" type="presParOf" srcId="{5FD36BBB-6B6C-4B6D-A26D-2E5740279A98}" destId="{43EAE820-0021-424D-BE4F-6F917CF8A5E0}" srcOrd="2" destOrd="0" presId="urn:microsoft.com/office/officeart/2018/5/layout/IconCircleLabelList"/>
    <dgm:cxn modelId="{19C57FD6-5D36-454B-A0DC-40ADE8500AC2}" type="presParOf" srcId="{5FD36BBB-6B6C-4B6D-A26D-2E5740279A98}" destId="{349F8328-92DD-4D45-BDD8-6504C2E29A9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2C8DE8-745C-4D3F-BDA2-BEF0CCA64431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9308FA5-1921-446F-B9CE-A4A2B6477220}">
      <dgm:prSet/>
      <dgm:spPr/>
      <dgm:t>
        <a:bodyPr/>
        <a:lstStyle/>
        <a:p>
          <a:r>
            <a:rPr lang="en-US"/>
            <a:t>• Poblaciones clave: HSH, trans, trabajadoras sexuales, PPL</a:t>
          </a:r>
        </a:p>
      </dgm:t>
    </dgm:pt>
    <dgm:pt modelId="{EE8546BD-45B7-4AAA-8B10-DB1C69295024}" type="parTrans" cxnId="{8B05157E-D425-407B-AA04-416D0D0CE9EA}">
      <dgm:prSet/>
      <dgm:spPr/>
      <dgm:t>
        <a:bodyPr/>
        <a:lstStyle/>
        <a:p>
          <a:endParaRPr lang="en-US"/>
        </a:p>
      </dgm:t>
    </dgm:pt>
    <dgm:pt modelId="{EE47653B-28D8-4B60-AE30-BFDFFDDE281D}" type="sibTrans" cxnId="{8B05157E-D425-407B-AA04-416D0D0CE9EA}">
      <dgm:prSet/>
      <dgm:spPr/>
      <dgm:t>
        <a:bodyPr/>
        <a:lstStyle/>
        <a:p>
          <a:endParaRPr lang="en-US"/>
        </a:p>
      </dgm:t>
    </dgm:pt>
    <dgm:pt modelId="{3751AD6D-2ABF-4695-889D-D4AB00E28D5F}">
      <dgm:prSet/>
      <dgm:spPr/>
      <dgm:t>
        <a:bodyPr/>
        <a:lstStyle/>
        <a:p>
          <a:r>
            <a:rPr lang="en-US"/>
            <a:t>• Derechos humanos: acceso sin estigma</a:t>
          </a:r>
        </a:p>
      </dgm:t>
    </dgm:pt>
    <dgm:pt modelId="{EC264181-B34C-4A85-BB2C-5860C53B5497}" type="parTrans" cxnId="{24A75769-5482-417B-92E0-022F5BDEA17A}">
      <dgm:prSet/>
      <dgm:spPr/>
      <dgm:t>
        <a:bodyPr/>
        <a:lstStyle/>
        <a:p>
          <a:endParaRPr lang="en-US"/>
        </a:p>
      </dgm:t>
    </dgm:pt>
    <dgm:pt modelId="{0C679A81-0C6B-4EA5-9C1A-CFA46D38ED25}" type="sibTrans" cxnId="{24A75769-5482-417B-92E0-022F5BDEA17A}">
      <dgm:prSet/>
      <dgm:spPr/>
      <dgm:t>
        <a:bodyPr/>
        <a:lstStyle/>
        <a:p>
          <a:endParaRPr lang="en-US"/>
        </a:p>
      </dgm:t>
    </dgm:pt>
    <dgm:pt modelId="{29D10506-93C3-49C3-A5D6-2D654AA3855A}">
      <dgm:prSet/>
      <dgm:spPr/>
      <dgm:t>
        <a:bodyPr/>
        <a:lstStyle/>
        <a:p>
          <a:r>
            <a:rPr lang="en-US"/>
            <a:t>• Igualdad de género: presentado por Lcda. Karla Guevara</a:t>
          </a:r>
        </a:p>
      </dgm:t>
    </dgm:pt>
    <dgm:pt modelId="{9C911E95-04C6-49CD-90B7-558B4C1D59B6}" type="parTrans" cxnId="{45D5A495-9730-49A5-86DB-9AF1FA341288}">
      <dgm:prSet/>
      <dgm:spPr/>
      <dgm:t>
        <a:bodyPr/>
        <a:lstStyle/>
        <a:p>
          <a:endParaRPr lang="en-US"/>
        </a:p>
      </dgm:t>
    </dgm:pt>
    <dgm:pt modelId="{D5BD382B-41A2-47AC-9E81-3F1A7C482F0F}" type="sibTrans" cxnId="{45D5A495-9730-49A5-86DB-9AF1FA341288}">
      <dgm:prSet/>
      <dgm:spPr/>
      <dgm:t>
        <a:bodyPr/>
        <a:lstStyle/>
        <a:p>
          <a:endParaRPr lang="en-US"/>
        </a:p>
      </dgm:t>
    </dgm:pt>
    <dgm:pt modelId="{40667DDF-1A55-4BF4-B6B0-19D2A7442290}">
      <dgm:prSet/>
      <dgm:spPr/>
      <dgm:t>
        <a:bodyPr/>
        <a:lstStyle/>
        <a:p>
          <a:r>
            <a:rPr lang="en-US"/>
            <a:t>• Respuesta comunitaria</a:t>
          </a:r>
        </a:p>
      </dgm:t>
    </dgm:pt>
    <dgm:pt modelId="{9B53E1A0-9631-4EEB-9B08-AA993073AC31}" type="parTrans" cxnId="{66178668-4608-40E6-99DB-2DB8A3D532C7}">
      <dgm:prSet/>
      <dgm:spPr/>
      <dgm:t>
        <a:bodyPr/>
        <a:lstStyle/>
        <a:p>
          <a:endParaRPr lang="en-US"/>
        </a:p>
      </dgm:t>
    </dgm:pt>
    <dgm:pt modelId="{125ED461-6BBC-4C42-BE72-192297F522ED}" type="sibTrans" cxnId="{66178668-4608-40E6-99DB-2DB8A3D532C7}">
      <dgm:prSet/>
      <dgm:spPr/>
      <dgm:t>
        <a:bodyPr/>
        <a:lstStyle/>
        <a:p>
          <a:endParaRPr lang="en-US"/>
        </a:p>
      </dgm:t>
    </dgm:pt>
    <dgm:pt modelId="{FDEBCA56-05A9-4BDD-8270-3B2793810574}">
      <dgm:prSet/>
      <dgm:spPr/>
      <dgm:t>
        <a:bodyPr/>
        <a:lstStyle/>
        <a:p>
          <a:r>
            <a:rPr lang="en-US"/>
            <a:t>• Sistemas de salud resilientes</a:t>
          </a:r>
        </a:p>
      </dgm:t>
    </dgm:pt>
    <dgm:pt modelId="{F1C9E883-841D-473D-883F-7781A3610035}" type="parTrans" cxnId="{83746BD7-F054-40C6-A861-EB3642656056}">
      <dgm:prSet/>
      <dgm:spPr/>
      <dgm:t>
        <a:bodyPr/>
        <a:lstStyle/>
        <a:p>
          <a:endParaRPr lang="en-US"/>
        </a:p>
      </dgm:t>
    </dgm:pt>
    <dgm:pt modelId="{D2CA01A4-5AF4-4959-9D20-B4BF008DA3E5}" type="sibTrans" cxnId="{83746BD7-F054-40C6-A861-EB3642656056}">
      <dgm:prSet/>
      <dgm:spPr/>
      <dgm:t>
        <a:bodyPr/>
        <a:lstStyle/>
        <a:p>
          <a:endParaRPr lang="en-US"/>
        </a:p>
      </dgm:t>
    </dgm:pt>
    <dgm:pt modelId="{02E79698-A4F6-4C5D-B942-BA45F1005708}" type="pres">
      <dgm:prSet presAssocID="{CB2C8DE8-745C-4D3F-BDA2-BEF0CCA64431}" presName="diagram" presStyleCnt="0">
        <dgm:presLayoutVars>
          <dgm:dir/>
          <dgm:resizeHandles val="exact"/>
        </dgm:presLayoutVars>
      </dgm:prSet>
      <dgm:spPr/>
    </dgm:pt>
    <dgm:pt modelId="{DEE2C4D4-1AB5-4683-B8E8-1FD13C0E8FB9}" type="pres">
      <dgm:prSet presAssocID="{09308FA5-1921-446F-B9CE-A4A2B6477220}" presName="node" presStyleLbl="node1" presStyleIdx="0" presStyleCnt="5">
        <dgm:presLayoutVars>
          <dgm:bulletEnabled val="1"/>
        </dgm:presLayoutVars>
      </dgm:prSet>
      <dgm:spPr/>
    </dgm:pt>
    <dgm:pt modelId="{1C2B30F1-B7ED-4A43-A15F-24DDBF40B66E}" type="pres">
      <dgm:prSet presAssocID="{EE47653B-28D8-4B60-AE30-BFDFFDDE281D}" presName="sibTrans" presStyleCnt="0"/>
      <dgm:spPr/>
    </dgm:pt>
    <dgm:pt modelId="{8417A65C-F9BC-4E2A-B4DD-BEF2E9CA28F4}" type="pres">
      <dgm:prSet presAssocID="{3751AD6D-2ABF-4695-889D-D4AB00E28D5F}" presName="node" presStyleLbl="node1" presStyleIdx="1" presStyleCnt="5">
        <dgm:presLayoutVars>
          <dgm:bulletEnabled val="1"/>
        </dgm:presLayoutVars>
      </dgm:prSet>
      <dgm:spPr/>
    </dgm:pt>
    <dgm:pt modelId="{D1DA907F-1CE2-44EB-801D-BEA9AFA1BCEC}" type="pres">
      <dgm:prSet presAssocID="{0C679A81-0C6B-4EA5-9C1A-CFA46D38ED25}" presName="sibTrans" presStyleCnt="0"/>
      <dgm:spPr/>
    </dgm:pt>
    <dgm:pt modelId="{5A8B8A78-DAD6-4B9A-A46C-559A222C71DE}" type="pres">
      <dgm:prSet presAssocID="{29D10506-93C3-49C3-A5D6-2D654AA3855A}" presName="node" presStyleLbl="node1" presStyleIdx="2" presStyleCnt="5">
        <dgm:presLayoutVars>
          <dgm:bulletEnabled val="1"/>
        </dgm:presLayoutVars>
      </dgm:prSet>
      <dgm:spPr/>
    </dgm:pt>
    <dgm:pt modelId="{9D397936-3697-47AB-8D62-6BD778881DDD}" type="pres">
      <dgm:prSet presAssocID="{D5BD382B-41A2-47AC-9E81-3F1A7C482F0F}" presName="sibTrans" presStyleCnt="0"/>
      <dgm:spPr/>
    </dgm:pt>
    <dgm:pt modelId="{71BCFA12-9474-474B-9BAC-124D764123A3}" type="pres">
      <dgm:prSet presAssocID="{40667DDF-1A55-4BF4-B6B0-19D2A7442290}" presName="node" presStyleLbl="node1" presStyleIdx="3" presStyleCnt="5">
        <dgm:presLayoutVars>
          <dgm:bulletEnabled val="1"/>
        </dgm:presLayoutVars>
      </dgm:prSet>
      <dgm:spPr/>
    </dgm:pt>
    <dgm:pt modelId="{56D5E9FD-D669-47B8-AD2E-664169EEB16C}" type="pres">
      <dgm:prSet presAssocID="{125ED461-6BBC-4C42-BE72-192297F522ED}" presName="sibTrans" presStyleCnt="0"/>
      <dgm:spPr/>
    </dgm:pt>
    <dgm:pt modelId="{550A07F1-85AF-4742-87A2-69A5B8FDBDA5}" type="pres">
      <dgm:prSet presAssocID="{FDEBCA56-05A9-4BDD-8270-3B2793810574}" presName="node" presStyleLbl="node1" presStyleIdx="4" presStyleCnt="5">
        <dgm:presLayoutVars>
          <dgm:bulletEnabled val="1"/>
        </dgm:presLayoutVars>
      </dgm:prSet>
      <dgm:spPr/>
    </dgm:pt>
  </dgm:ptLst>
  <dgm:cxnLst>
    <dgm:cxn modelId="{66178668-4608-40E6-99DB-2DB8A3D532C7}" srcId="{CB2C8DE8-745C-4D3F-BDA2-BEF0CCA64431}" destId="{40667DDF-1A55-4BF4-B6B0-19D2A7442290}" srcOrd="3" destOrd="0" parTransId="{9B53E1A0-9631-4EEB-9B08-AA993073AC31}" sibTransId="{125ED461-6BBC-4C42-BE72-192297F522ED}"/>
    <dgm:cxn modelId="{24A75769-5482-417B-92E0-022F5BDEA17A}" srcId="{CB2C8DE8-745C-4D3F-BDA2-BEF0CCA64431}" destId="{3751AD6D-2ABF-4695-889D-D4AB00E28D5F}" srcOrd="1" destOrd="0" parTransId="{EC264181-B34C-4A85-BB2C-5860C53B5497}" sibTransId="{0C679A81-0C6B-4EA5-9C1A-CFA46D38ED25}"/>
    <dgm:cxn modelId="{4E771356-0D87-40C6-BE22-BBA9EB068A6B}" type="presOf" srcId="{29D10506-93C3-49C3-A5D6-2D654AA3855A}" destId="{5A8B8A78-DAD6-4B9A-A46C-559A222C71DE}" srcOrd="0" destOrd="0" presId="urn:microsoft.com/office/officeart/2005/8/layout/default"/>
    <dgm:cxn modelId="{8B05157E-D425-407B-AA04-416D0D0CE9EA}" srcId="{CB2C8DE8-745C-4D3F-BDA2-BEF0CCA64431}" destId="{09308FA5-1921-446F-B9CE-A4A2B6477220}" srcOrd="0" destOrd="0" parTransId="{EE8546BD-45B7-4AAA-8B10-DB1C69295024}" sibTransId="{EE47653B-28D8-4B60-AE30-BFDFFDDE281D}"/>
    <dgm:cxn modelId="{04A9B682-4AE7-4736-A263-7CEBEA06756A}" type="presOf" srcId="{09308FA5-1921-446F-B9CE-A4A2B6477220}" destId="{DEE2C4D4-1AB5-4683-B8E8-1FD13C0E8FB9}" srcOrd="0" destOrd="0" presId="urn:microsoft.com/office/officeart/2005/8/layout/default"/>
    <dgm:cxn modelId="{8B437584-1020-4C89-B6D8-09B77FDAB24C}" type="presOf" srcId="{CB2C8DE8-745C-4D3F-BDA2-BEF0CCA64431}" destId="{02E79698-A4F6-4C5D-B942-BA45F1005708}" srcOrd="0" destOrd="0" presId="urn:microsoft.com/office/officeart/2005/8/layout/default"/>
    <dgm:cxn modelId="{0E951186-32C1-4F1D-B2AE-8138BCF3869C}" type="presOf" srcId="{FDEBCA56-05A9-4BDD-8270-3B2793810574}" destId="{550A07F1-85AF-4742-87A2-69A5B8FDBDA5}" srcOrd="0" destOrd="0" presId="urn:microsoft.com/office/officeart/2005/8/layout/default"/>
    <dgm:cxn modelId="{01A41289-1280-4CA3-9999-E60E4A44859A}" type="presOf" srcId="{3751AD6D-2ABF-4695-889D-D4AB00E28D5F}" destId="{8417A65C-F9BC-4E2A-B4DD-BEF2E9CA28F4}" srcOrd="0" destOrd="0" presId="urn:microsoft.com/office/officeart/2005/8/layout/default"/>
    <dgm:cxn modelId="{45D5A495-9730-49A5-86DB-9AF1FA341288}" srcId="{CB2C8DE8-745C-4D3F-BDA2-BEF0CCA64431}" destId="{29D10506-93C3-49C3-A5D6-2D654AA3855A}" srcOrd="2" destOrd="0" parTransId="{9C911E95-04C6-49CD-90B7-558B4C1D59B6}" sibTransId="{D5BD382B-41A2-47AC-9E81-3F1A7C482F0F}"/>
    <dgm:cxn modelId="{83746BD7-F054-40C6-A861-EB3642656056}" srcId="{CB2C8DE8-745C-4D3F-BDA2-BEF0CCA64431}" destId="{FDEBCA56-05A9-4BDD-8270-3B2793810574}" srcOrd="4" destOrd="0" parTransId="{F1C9E883-841D-473D-883F-7781A3610035}" sibTransId="{D2CA01A4-5AF4-4959-9D20-B4BF008DA3E5}"/>
    <dgm:cxn modelId="{348A97DB-E66C-4255-87B9-BC849A7AD5E1}" type="presOf" srcId="{40667DDF-1A55-4BF4-B6B0-19D2A7442290}" destId="{71BCFA12-9474-474B-9BAC-124D764123A3}" srcOrd="0" destOrd="0" presId="urn:microsoft.com/office/officeart/2005/8/layout/default"/>
    <dgm:cxn modelId="{C32309C0-6819-4DE2-9335-15CF7A24C126}" type="presParOf" srcId="{02E79698-A4F6-4C5D-B942-BA45F1005708}" destId="{DEE2C4D4-1AB5-4683-B8E8-1FD13C0E8FB9}" srcOrd="0" destOrd="0" presId="urn:microsoft.com/office/officeart/2005/8/layout/default"/>
    <dgm:cxn modelId="{07D2EF60-395A-4ED1-8C37-719BFC2A1F59}" type="presParOf" srcId="{02E79698-A4F6-4C5D-B942-BA45F1005708}" destId="{1C2B30F1-B7ED-4A43-A15F-24DDBF40B66E}" srcOrd="1" destOrd="0" presId="urn:microsoft.com/office/officeart/2005/8/layout/default"/>
    <dgm:cxn modelId="{77DAC85C-B06A-44CA-86EA-FF45ED8C18B6}" type="presParOf" srcId="{02E79698-A4F6-4C5D-B942-BA45F1005708}" destId="{8417A65C-F9BC-4E2A-B4DD-BEF2E9CA28F4}" srcOrd="2" destOrd="0" presId="urn:microsoft.com/office/officeart/2005/8/layout/default"/>
    <dgm:cxn modelId="{B9210F62-EDD0-4A9E-B15C-422CFAFA2E84}" type="presParOf" srcId="{02E79698-A4F6-4C5D-B942-BA45F1005708}" destId="{D1DA907F-1CE2-44EB-801D-BEA9AFA1BCEC}" srcOrd="3" destOrd="0" presId="urn:microsoft.com/office/officeart/2005/8/layout/default"/>
    <dgm:cxn modelId="{16AAEF45-707D-4491-8003-9A66AD87B8B8}" type="presParOf" srcId="{02E79698-A4F6-4C5D-B942-BA45F1005708}" destId="{5A8B8A78-DAD6-4B9A-A46C-559A222C71DE}" srcOrd="4" destOrd="0" presId="urn:microsoft.com/office/officeart/2005/8/layout/default"/>
    <dgm:cxn modelId="{87448DF8-1A26-4422-B357-A00396916003}" type="presParOf" srcId="{02E79698-A4F6-4C5D-B942-BA45F1005708}" destId="{9D397936-3697-47AB-8D62-6BD778881DDD}" srcOrd="5" destOrd="0" presId="urn:microsoft.com/office/officeart/2005/8/layout/default"/>
    <dgm:cxn modelId="{283BB683-411E-43C2-BE7F-96478440BFFE}" type="presParOf" srcId="{02E79698-A4F6-4C5D-B942-BA45F1005708}" destId="{71BCFA12-9474-474B-9BAC-124D764123A3}" srcOrd="6" destOrd="0" presId="urn:microsoft.com/office/officeart/2005/8/layout/default"/>
    <dgm:cxn modelId="{0DD22590-2E6C-40C8-87E1-ED402ECCF8A1}" type="presParOf" srcId="{02E79698-A4F6-4C5D-B942-BA45F1005708}" destId="{56D5E9FD-D669-47B8-AD2E-664169EEB16C}" srcOrd="7" destOrd="0" presId="urn:microsoft.com/office/officeart/2005/8/layout/default"/>
    <dgm:cxn modelId="{D457A0E3-A2CA-45E1-8A84-996E27574547}" type="presParOf" srcId="{02E79698-A4F6-4C5D-B942-BA45F1005708}" destId="{550A07F1-85AF-4742-87A2-69A5B8FDBDA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A49AF09-E355-48FF-A17E-01BB85C69CE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98DE0DDE-1874-4DE8-86CC-FCD7339C9C4E}">
      <dgm:prSet/>
      <dgm:spPr/>
      <dgm:t>
        <a:bodyPr/>
        <a:lstStyle/>
        <a:p>
          <a:pPr>
            <a:defRPr cap="all"/>
          </a:pPr>
          <a:r>
            <a:rPr lang="en-US"/>
            <a:t>• Reconocimiento a miembros que completaron módulos de ética</a:t>
          </a:r>
        </a:p>
      </dgm:t>
    </dgm:pt>
    <dgm:pt modelId="{CD4DCE07-E4BF-4400-A143-3B15F58CE590}" type="parTrans" cxnId="{CC22C39E-E300-48E5-80AC-93C3B56BB41A}">
      <dgm:prSet/>
      <dgm:spPr/>
      <dgm:t>
        <a:bodyPr/>
        <a:lstStyle/>
        <a:p>
          <a:endParaRPr lang="en-US"/>
        </a:p>
      </dgm:t>
    </dgm:pt>
    <dgm:pt modelId="{FA22FEE0-B329-41DC-A132-8C8641BFA88F}" type="sibTrans" cxnId="{CC22C39E-E300-48E5-80AC-93C3B56BB41A}">
      <dgm:prSet/>
      <dgm:spPr/>
      <dgm:t>
        <a:bodyPr/>
        <a:lstStyle/>
        <a:p>
          <a:endParaRPr lang="en-US"/>
        </a:p>
      </dgm:t>
    </dgm:pt>
    <dgm:pt modelId="{5A4B6153-B6F3-4092-A23A-AA6CDB7C9D84}">
      <dgm:prSet/>
      <dgm:spPr/>
      <dgm:t>
        <a:bodyPr/>
        <a:lstStyle/>
        <a:p>
          <a:pPr>
            <a:defRPr cap="all"/>
          </a:pPr>
          <a:r>
            <a:rPr lang="en-US"/>
            <a:t>• Acompañamiento entre pares en uso de plataforma</a:t>
          </a:r>
        </a:p>
      </dgm:t>
    </dgm:pt>
    <dgm:pt modelId="{6BA93292-5177-411A-80E0-FF0CA69D3D4F}" type="parTrans" cxnId="{8801F6A9-AD9E-4CDF-9A45-DAFF8FFC88E0}">
      <dgm:prSet/>
      <dgm:spPr/>
      <dgm:t>
        <a:bodyPr/>
        <a:lstStyle/>
        <a:p>
          <a:endParaRPr lang="en-US"/>
        </a:p>
      </dgm:t>
    </dgm:pt>
    <dgm:pt modelId="{1B32FA25-72D5-43B9-B5A4-9434C697B467}" type="sibTrans" cxnId="{8801F6A9-AD9E-4CDF-9A45-DAFF8FFC88E0}">
      <dgm:prSet/>
      <dgm:spPr/>
      <dgm:t>
        <a:bodyPr/>
        <a:lstStyle/>
        <a:p>
          <a:endParaRPr lang="en-US"/>
        </a:p>
      </dgm:t>
    </dgm:pt>
    <dgm:pt modelId="{001611B0-5C70-401B-AEF5-A0468462714E}">
      <dgm:prSet/>
      <dgm:spPr/>
      <dgm:t>
        <a:bodyPr/>
        <a:lstStyle/>
        <a:p>
          <a:pPr>
            <a:defRPr cap="all"/>
          </a:pPr>
          <a:r>
            <a:rPr lang="en-US"/>
            <a:t>• Alta participación en dinámicas grupales y plenarias</a:t>
          </a:r>
        </a:p>
      </dgm:t>
    </dgm:pt>
    <dgm:pt modelId="{01A0EBB6-FEE8-43B1-B15A-86C2BB1E6FAD}" type="parTrans" cxnId="{78B268D6-2E64-4654-A668-5BBF59078E27}">
      <dgm:prSet/>
      <dgm:spPr/>
      <dgm:t>
        <a:bodyPr/>
        <a:lstStyle/>
        <a:p>
          <a:endParaRPr lang="en-US"/>
        </a:p>
      </dgm:t>
    </dgm:pt>
    <dgm:pt modelId="{05F7130F-26AC-4498-9F7F-17FEFE19BCCE}" type="sibTrans" cxnId="{78B268D6-2E64-4654-A668-5BBF59078E27}">
      <dgm:prSet/>
      <dgm:spPr/>
      <dgm:t>
        <a:bodyPr/>
        <a:lstStyle/>
        <a:p>
          <a:endParaRPr lang="en-US"/>
        </a:p>
      </dgm:t>
    </dgm:pt>
    <dgm:pt modelId="{F95A8F30-0F37-4705-8A59-CFE4A8F74EF0}" type="pres">
      <dgm:prSet presAssocID="{5A49AF09-E355-48FF-A17E-01BB85C69CED}" presName="root" presStyleCnt="0">
        <dgm:presLayoutVars>
          <dgm:dir/>
          <dgm:resizeHandles val="exact"/>
        </dgm:presLayoutVars>
      </dgm:prSet>
      <dgm:spPr/>
    </dgm:pt>
    <dgm:pt modelId="{63EA2503-94B1-46A1-B1D7-C862FBD9E20B}" type="pres">
      <dgm:prSet presAssocID="{98DE0DDE-1874-4DE8-86CC-FCD7339C9C4E}" presName="compNode" presStyleCnt="0"/>
      <dgm:spPr/>
    </dgm:pt>
    <dgm:pt modelId="{BE9036C2-D567-4B22-AC32-43397D0AD250}" type="pres">
      <dgm:prSet presAssocID="{98DE0DDE-1874-4DE8-86CC-FCD7339C9C4E}" presName="iconBgRect" presStyleLbl="bgShp" presStyleIdx="0" presStyleCnt="3"/>
      <dgm:spPr/>
    </dgm:pt>
    <dgm:pt modelId="{B69712F1-6F3D-4345-BEB3-1A2891A87C79}" type="pres">
      <dgm:prSet presAssocID="{98DE0DDE-1874-4DE8-86CC-FCD7339C9C4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30453FB3-A8BF-4BF4-964E-1A44BE987BDE}" type="pres">
      <dgm:prSet presAssocID="{98DE0DDE-1874-4DE8-86CC-FCD7339C9C4E}" presName="spaceRect" presStyleCnt="0"/>
      <dgm:spPr/>
    </dgm:pt>
    <dgm:pt modelId="{DBC50293-D189-4068-8F12-822CF1575AF2}" type="pres">
      <dgm:prSet presAssocID="{98DE0DDE-1874-4DE8-86CC-FCD7339C9C4E}" presName="textRect" presStyleLbl="revTx" presStyleIdx="0" presStyleCnt="3">
        <dgm:presLayoutVars>
          <dgm:chMax val="1"/>
          <dgm:chPref val="1"/>
        </dgm:presLayoutVars>
      </dgm:prSet>
      <dgm:spPr/>
    </dgm:pt>
    <dgm:pt modelId="{71703A38-468B-4C86-B6E4-5193E7B5CD7C}" type="pres">
      <dgm:prSet presAssocID="{FA22FEE0-B329-41DC-A132-8C8641BFA88F}" presName="sibTrans" presStyleCnt="0"/>
      <dgm:spPr/>
    </dgm:pt>
    <dgm:pt modelId="{DC0CB1CD-8720-41C7-BCAD-F123FB9B7FFF}" type="pres">
      <dgm:prSet presAssocID="{5A4B6153-B6F3-4092-A23A-AA6CDB7C9D84}" presName="compNode" presStyleCnt="0"/>
      <dgm:spPr/>
    </dgm:pt>
    <dgm:pt modelId="{7D53CFD6-5272-4355-B7A6-409CBF710A2A}" type="pres">
      <dgm:prSet presAssocID="{5A4B6153-B6F3-4092-A23A-AA6CDB7C9D84}" presName="iconBgRect" presStyleLbl="bgShp" presStyleIdx="1" presStyleCnt="3"/>
      <dgm:spPr/>
    </dgm:pt>
    <dgm:pt modelId="{2AB118D3-5220-46FC-948C-6A25454458F8}" type="pres">
      <dgm:prSet presAssocID="{5A4B6153-B6F3-4092-A23A-AA6CDB7C9D8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um Set"/>
        </a:ext>
      </dgm:extLst>
    </dgm:pt>
    <dgm:pt modelId="{C7E84003-075D-4B0D-9E1B-6B968BDD237B}" type="pres">
      <dgm:prSet presAssocID="{5A4B6153-B6F3-4092-A23A-AA6CDB7C9D84}" presName="spaceRect" presStyleCnt="0"/>
      <dgm:spPr/>
    </dgm:pt>
    <dgm:pt modelId="{2D89E4D8-D7AA-4E8C-940A-6346C7F5F1C9}" type="pres">
      <dgm:prSet presAssocID="{5A4B6153-B6F3-4092-A23A-AA6CDB7C9D84}" presName="textRect" presStyleLbl="revTx" presStyleIdx="1" presStyleCnt="3">
        <dgm:presLayoutVars>
          <dgm:chMax val="1"/>
          <dgm:chPref val="1"/>
        </dgm:presLayoutVars>
      </dgm:prSet>
      <dgm:spPr/>
    </dgm:pt>
    <dgm:pt modelId="{B1F8F859-BC26-43C4-991B-F15DF64F36EE}" type="pres">
      <dgm:prSet presAssocID="{1B32FA25-72D5-43B9-B5A4-9434C697B467}" presName="sibTrans" presStyleCnt="0"/>
      <dgm:spPr/>
    </dgm:pt>
    <dgm:pt modelId="{1F364F70-D5A8-4840-98E2-669EBA860F57}" type="pres">
      <dgm:prSet presAssocID="{001611B0-5C70-401B-AEF5-A0468462714E}" presName="compNode" presStyleCnt="0"/>
      <dgm:spPr/>
    </dgm:pt>
    <dgm:pt modelId="{CFDFB644-8DD7-4653-8E5A-C20C5A042BEA}" type="pres">
      <dgm:prSet presAssocID="{001611B0-5C70-401B-AEF5-A0468462714E}" presName="iconBgRect" presStyleLbl="bgShp" presStyleIdx="2" presStyleCnt="3"/>
      <dgm:spPr/>
    </dgm:pt>
    <dgm:pt modelId="{C7C0F63D-DFAD-4A2E-8A53-2826BB6EA438}" type="pres">
      <dgm:prSet presAssocID="{001611B0-5C70-401B-AEF5-A0468462714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o"/>
        </a:ext>
      </dgm:extLst>
    </dgm:pt>
    <dgm:pt modelId="{F41B9AEE-4426-4F78-A5E5-0A34B88E51EA}" type="pres">
      <dgm:prSet presAssocID="{001611B0-5C70-401B-AEF5-A0468462714E}" presName="spaceRect" presStyleCnt="0"/>
      <dgm:spPr/>
    </dgm:pt>
    <dgm:pt modelId="{D179AFBF-45E2-426B-9042-84E6A71B1EA7}" type="pres">
      <dgm:prSet presAssocID="{001611B0-5C70-401B-AEF5-A0468462714E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68AA03F-21A8-4D3E-9A44-6DFF39F808ED}" type="presOf" srcId="{001611B0-5C70-401B-AEF5-A0468462714E}" destId="{D179AFBF-45E2-426B-9042-84E6A71B1EA7}" srcOrd="0" destOrd="0" presId="urn:microsoft.com/office/officeart/2018/5/layout/IconCircleLabelList"/>
    <dgm:cxn modelId="{4B26E662-BED6-4E55-B2CC-E2142A54FCE5}" type="presOf" srcId="{5A4B6153-B6F3-4092-A23A-AA6CDB7C9D84}" destId="{2D89E4D8-D7AA-4E8C-940A-6346C7F5F1C9}" srcOrd="0" destOrd="0" presId="urn:microsoft.com/office/officeart/2018/5/layout/IconCircleLabelList"/>
    <dgm:cxn modelId="{1833C64A-8109-4E0D-AAE7-6120BD9ADEC9}" type="presOf" srcId="{5A49AF09-E355-48FF-A17E-01BB85C69CED}" destId="{F95A8F30-0F37-4705-8A59-CFE4A8F74EF0}" srcOrd="0" destOrd="0" presId="urn:microsoft.com/office/officeart/2018/5/layout/IconCircleLabelList"/>
    <dgm:cxn modelId="{CC22C39E-E300-48E5-80AC-93C3B56BB41A}" srcId="{5A49AF09-E355-48FF-A17E-01BB85C69CED}" destId="{98DE0DDE-1874-4DE8-86CC-FCD7339C9C4E}" srcOrd="0" destOrd="0" parTransId="{CD4DCE07-E4BF-4400-A143-3B15F58CE590}" sibTransId="{FA22FEE0-B329-41DC-A132-8C8641BFA88F}"/>
    <dgm:cxn modelId="{8801F6A9-AD9E-4CDF-9A45-DAFF8FFC88E0}" srcId="{5A49AF09-E355-48FF-A17E-01BB85C69CED}" destId="{5A4B6153-B6F3-4092-A23A-AA6CDB7C9D84}" srcOrd="1" destOrd="0" parTransId="{6BA93292-5177-411A-80E0-FF0CA69D3D4F}" sibTransId="{1B32FA25-72D5-43B9-B5A4-9434C697B467}"/>
    <dgm:cxn modelId="{8ED6C8D1-89D8-463E-818F-4EB5A2F29F32}" type="presOf" srcId="{98DE0DDE-1874-4DE8-86CC-FCD7339C9C4E}" destId="{DBC50293-D189-4068-8F12-822CF1575AF2}" srcOrd="0" destOrd="0" presId="urn:microsoft.com/office/officeart/2018/5/layout/IconCircleLabelList"/>
    <dgm:cxn modelId="{78B268D6-2E64-4654-A668-5BBF59078E27}" srcId="{5A49AF09-E355-48FF-A17E-01BB85C69CED}" destId="{001611B0-5C70-401B-AEF5-A0468462714E}" srcOrd="2" destOrd="0" parTransId="{01A0EBB6-FEE8-43B1-B15A-86C2BB1E6FAD}" sibTransId="{05F7130F-26AC-4498-9F7F-17FEFE19BCCE}"/>
    <dgm:cxn modelId="{C0B69BA2-8A29-43DF-AC24-6A40E401E5F6}" type="presParOf" srcId="{F95A8F30-0F37-4705-8A59-CFE4A8F74EF0}" destId="{63EA2503-94B1-46A1-B1D7-C862FBD9E20B}" srcOrd="0" destOrd="0" presId="urn:microsoft.com/office/officeart/2018/5/layout/IconCircleLabelList"/>
    <dgm:cxn modelId="{C69A8CE0-C931-4999-8B30-587B58198F84}" type="presParOf" srcId="{63EA2503-94B1-46A1-B1D7-C862FBD9E20B}" destId="{BE9036C2-D567-4B22-AC32-43397D0AD250}" srcOrd="0" destOrd="0" presId="urn:microsoft.com/office/officeart/2018/5/layout/IconCircleLabelList"/>
    <dgm:cxn modelId="{A97813CB-EB3C-481C-82BB-3DA0927A5256}" type="presParOf" srcId="{63EA2503-94B1-46A1-B1D7-C862FBD9E20B}" destId="{B69712F1-6F3D-4345-BEB3-1A2891A87C79}" srcOrd="1" destOrd="0" presId="urn:microsoft.com/office/officeart/2018/5/layout/IconCircleLabelList"/>
    <dgm:cxn modelId="{E675DE5A-4CC8-4BF2-80B4-292E6E512BA4}" type="presParOf" srcId="{63EA2503-94B1-46A1-B1D7-C862FBD9E20B}" destId="{30453FB3-A8BF-4BF4-964E-1A44BE987BDE}" srcOrd="2" destOrd="0" presId="urn:microsoft.com/office/officeart/2018/5/layout/IconCircleLabelList"/>
    <dgm:cxn modelId="{A60650BA-0F8B-45E1-9EF5-AACADBA182D9}" type="presParOf" srcId="{63EA2503-94B1-46A1-B1D7-C862FBD9E20B}" destId="{DBC50293-D189-4068-8F12-822CF1575AF2}" srcOrd="3" destOrd="0" presId="urn:microsoft.com/office/officeart/2018/5/layout/IconCircleLabelList"/>
    <dgm:cxn modelId="{53F37608-84DD-4E63-B4C6-82A31BAFEF35}" type="presParOf" srcId="{F95A8F30-0F37-4705-8A59-CFE4A8F74EF0}" destId="{71703A38-468B-4C86-B6E4-5193E7B5CD7C}" srcOrd="1" destOrd="0" presId="urn:microsoft.com/office/officeart/2018/5/layout/IconCircleLabelList"/>
    <dgm:cxn modelId="{0D6FCE5E-E27B-440A-8C73-5FE05FE9B746}" type="presParOf" srcId="{F95A8F30-0F37-4705-8A59-CFE4A8F74EF0}" destId="{DC0CB1CD-8720-41C7-BCAD-F123FB9B7FFF}" srcOrd="2" destOrd="0" presId="urn:microsoft.com/office/officeart/2018/5/layout/IconCircleLabelList"/>
    <dgm:cxn modelId="{20161B42-943F-467B-BDED-A3E17985B19B}" type="presParOf" srcId="{DC0CB1CD-8720-41C7-BCAD-F123FB9B7FFF}" destId="{7D53CFD6-5272-4355-B7A6-409CBF710A2A}" srcOrd="0" destOrd="0" presId="urn:microsoft.com/office/officeart/2018/5/layout/IconCircleLabelList"/>
    <dgm:cxn modelId="{13EDB26A-B5A0-4953-93CE-483E6B090CF2}" type="presParOf" srcId="{DC0CB1CD-8720-41C7-BCAD-F123FB9B7FFF}" destId="{2AB118D3-5220-46FC-948C-6A25454458F8}" srcOrd="1" destOrd="0" presId="urn:microsoft.com/office/officeart/2018/5/layout/IconCircleLabelList"/>
    <dgm:cxn modelId="{145BF4A5-7DDA-410D-AE71-2DA25D8719E4}" type="presParOf" srcId="{DC0CB1CD-8720-41C7-BCAD-F123FB9B7FFF}" destId="{C7E84003-075D-4B0D-9E1B-6B968BDD237B}" srcOrd="2" destOrd="0" presId="urn:microsoft.com/office/officeart/2018/5/layout/IconCircleLabelList"/>
    <dgm:cxn modelId="{40175B8B-B32A-4C02-802B-C1DE8C423B7A}" type="presParOf" srcId="{DC0CB1CD-8720-41C7-BCAD-F123FB9B7FFF}" destId="{2D89E4D8-D7AA-4E8C-940A-6346C7F5F1C9}" srcOrd="3" destOrd="0" presId="urn:microsoft.com/office/officeart/2018/5/layout/IconCircleLabelList"/>
    <dgm:cxn modelId="{494A59A3-446D-4258-89EB-423FC58C6B42}" type="presParOf" srcId="{F95A8F30-0F37-4705-8A59-CFE4A8F74EF0}" destId="{B1F8F859-BC26-43C4-991B-F15DF64F36EE}" srcOrd="3" destOrd="0" presId="urn:microsoft.com/office/officeart/2018/5/layout/IconCircleLabelList"/>
    <dgm:cxn modelId="{F42AA49C-9495-4803-BC43-D49D89967C17}" type="presParOf" srcId="{F95A8F30-0F37-4705-8A59-CFE4A8F74EF0}" destId="{1F364F70-D5A8-4840-98E2-669EBA860F57}" srcOrd="4" destOrd="0" presId="urn:microsoft.com/office/officeart/2018/5/layout/IconCircleLabelList"/>
    <dgm:cxn modelId="{CD2E3E3A-A1B8-4918-BCAE-31155E29B50C}" type="presParOf" srcId="{1F364F70-D5A8-4840-98E2-669EBA860F57}" destId="{CFDFB644-8DD7-4653-8E5A-C20C5A042BEA}" srcOrd="0" destOrd="0" presId="urn:microsoft.com/office/officeart/2018/5/layout/IconCircleLabelList"/>
    <dgm:cxn modelId="{3985DF0A-4623-46F9-9A85-23292C11018E}" type="presParOf" srcId="{1F364F70-D5A8-4840-98E2-669EBA860F57}" destId="{C7C0F63D-DFAD-4A2E-8A53-2826BB6EA438}" srcOrd="1" destOrd="0" presId="urn:microsoft.com/office/officeart/2018/5/layout/IconCircleLabelList"/>
    <dgm:cxn modelId="{60E8480E-48A8-4CFF-AFC2-FDEA4CFFE9A3}" type="presParOf" srcId="{1F364F70-D5A8-4840-98E2-669EBA860F57}" destId="{F41B9AEE-4426-4F78-A5E5-0A34B88E51EA}" srcOrd="2" destOrd="0" presId="urn:microsoft.com/office/officeart/2018/5/layout/IconCircleLabelList"/>
    <dgm:cxn modelId="{641E6191-F362-42E9-9B20-CE0518F4E02F}" type="presParOf" srcId="{1F364F70-D5A8-4840-98E2-669EBA860F57}" destId="{D179AFBF-45E2-426B-9042-84E6A71B1EA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51B986-E526-4BAC-BF5E-3AD13D2EBA3A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0CE8C5F-0869-4318-B9A0-08EA373A0E77}">
      <dgm:prSet/>
      <dgm:spPr/>
      <dgm:t>
        <a:bodyPr/>
        <a:lstStyle/>
        <a:p>
          <a:r>
            <a:rPr lang="en-US"/>
            <a:t>• Inducción cumplió objetivos de capacitación</a:t>
          </a:r>
        </a:p>
      </dgm:t>
    </dgm:pt>
    <dgm:pt modelId="{B6C93160-F493-46C3-A439-CE421732B933}" type="parTrans" cxnId="{C4F17419-78C9-47C4-8C8B-7E36498FA17B}">
      <dgm:prSet/>
      <dgm:spPr/>
      <dgm:t>
        <a:bodyPr/>
        <a:lstStyle/>
        <a:p>
          <a:endParaRPr lang="en-US"/>
        </a:p>
      </dgm:t>
    </dgm:pt>
    <dgm:pt modelId="{D56D1843-E967-4055-BF7B-1725B19936A3}" type="sibTrans" cxnId="{C4F17419-78C9-47C4-8C8B-7E36498FA17B}">
      <dgm:prSet/>
      <dgm:spPr/>
      <dgm:t>
        <a:bodyPr/>
        <a:lstStyle/>
        <a:p>
          <a:endParaRPr lang="en-US"/>
        </a:p>
      </dgm:t>
    </dgm:pt>
    <dgm:pt modelId="{BA5FC6E2-7179-489B-B87C-B024511339E5}">
      <dgm:prSet/>
      <dgm:spPr/>
      <dgm:t>
        <a:bodyPr/>
        <a:lstStyle/>
        <a:p>
          <a:r>
            <a:rPr lang="en-US"/>
            <a:t>• Reforzó transparencia, gobernanza y ética</a:t>
          </a:r>
        </a:p>
      </dgm:t>
    </dgm:pt>
    <dgm:pt modelId="{7CDB2A48-BDB5-498B-8CF9-C0DB0F9C0562}" type="parTrans" cxnId="{304C71AD-EF94-4688-B4C6-CFC556F8279B}">
      <dgm:prSet/>
      <dgm:spPr/>
      <dgm:t>
        <a:bodyPr/>
        <a:lstStyle/>
        <a:p>
          <a:endParaRPr lang="en-US"/>
        </a:p>
      </dgm:t>
    </dgm:pt>
    <dgm:pt modelId="{8A4DEA24-26B8-4642-A51C-91C28D088247}" type="sibTrans" cxnId="{304C71AD-EF94-4688-B4C6-CFC556F8279B}">
      <dgm:prSet/>
      <dgm:spPr/>
      <dgm:t>
        <a:bodyPr/>
        <a:lstStyle/>
        <a:p>
          <a:endParaRPr lang="en-US"/>
        </a:p>
      </dgm:t>
    </dgm:pt>
    <dgm:pt modelId="{D36AACB1-F2CB-41E7-A829-9187A7945CC4}">
      <dgm:prSet/>
      <dgm:spPr/>
      <dgm:t>
        <a:bodyPr/>
        <a:lstStyle/>
        <a:p>
          <a:r>
            <a:rPr lang="en-US"/>
            <a:t>• Consolidó visión compartida del MCP-ES</a:t>
          </a:r>
        </a:p>
      </dgm:t>
    </dgm:pt>
    <dgm:pt modelId="{6A4CC69E-D9FC-4F65-A2DA-EF20BAE62702}" type="parTrans" cxnId="{E97D964A-58AD-494B-B414-CFDD1056B622}">
      <dgm:prSet/>
      <dgm:spPr/>
      <dgm:t>
        <a:bodyPr/>
        <a:lstStyle/>
        <a:p>
          <a:endParaRPr lang="en-US"/>
        </a:p>
      </dgm:t>
    </dgm:pt>
    <dgm:pt modelId="{BAF9BBA8-8F7F-479B-A1C9-CA0DF514C776}" type="sibTrans" cxnId="{E97D964A-58AD-494B-B414-CFDD1056B622}">
      <dgm:prSet/>
      <dgm:spPr/>
      <dgm:t>
        <a:bodyPr/>
        <a:lstStyle/>
        <a:p>
          <a:endParaRPr lang="en-US"/>
        </a:p>
      </dgm:t>
    </dgm:pt>
    <dgm:pt modelId="{D89585A5-0ADC-4850-B5F3-EDD1737B162F}">
      <dgm:prSet/>
      <dgm:spPr/>
      <dgm:t>
        <a:bodyPr/>
        <a:lstStyle/>
        <a:p>
          <a:r>
            <a:rPr lang="en-US"/>
            <a:t>• Compromiso de todos los sectores para sostenibilidad</a:t>
          </a:r>
        </a:p>
      </dgm:t>
    </dgm:pt>
    <dgm:pt modelId="{6FBD9FD1-5630-495E-B6ED-8B0F3BE8E770}" type="parTrans" cxnId="{D0AC4801-BBFF-4C33-BEF8-4EB0637EEB60}">
      <dgm:prSet/>
      <dgm:spPr/>
      <dgm:t>
        <a:bodyPr/>
        <a:lstStyle/>
        <a:p>
          <a:endParaRPr lang="en-US"/>
        </a:p>
      </dgm:t>
    </dgm:pt>
    <dgm:pt modelId="{ED949684-90C7-4428-B628-AE2D130B61D2}" type="sibTrans" cxnId="{D0AC4801-BBFF-4C33-BEF8-4EB0637EEB60}">
      <dgm:prSet/>
      <dgm:spPr/>
      <dgm:t>
        <a:bodyPr/>
        <a:lstStyle/>
        <a:p>
          <a:endParaRPr lang="en-US"/>
        </a:p>
      </dgm:t>
    </dgm:pt>
    <dgm:pt modelId="{FC35C5F9-ECBE-44E1-8F20-BECA64136F63}" type="pres">
      <dgm:prSet presAssocID="{3351B986-E526-4BAC-BF5E-3AD13D2EBA3A}" presName="diagram" presStyleCnt="0">
        <dgm:presLayoutVars>
          <dgm:dir/>
          <dgm:resizeHandles val="exact"/>
        </dgm:presLayoutVars>
      </dgm:prSet>
      <dgm:spPr/>
    </dgm:pt>
    <dgm:pt modelId="{DFDCAFD6-E400-4232-8D60-217F01C9547F}" type="pres">
      <dgm:prSet presAssocID="{70CE8C5F-0869-4318-B9A0-08EA373A0E77}" presName="node" presStyleLbl="node1" presStyleIdx="0" presStyleCnt="4">
        <dgm:presLayoutVars>
          <dgm:bulletEnabled val="1"/>
        </dgm:presLayoutVars>
      </dgm:prSet>
      <dgm:spPr/>
    </dgm:pt>
    <dgm:pt modelId="{D870997B-59EF-4007-AC16-85F149DC63AB}" type="pres">
      <dgm:prSet presAssocID="{D56D1843-E967-4055-BF7B-1725B19936A3}" presName="sibTrans" presStyleCnt="0"/>
      <dgm:spPr/>
    </dgm:pt>
    <dgm:pt modelId="{2CAAE42F-364E-4F69-BDE4-87539ED0670F}" type="pres">
      <dgm:prSet presAssocID="{BA5FC6E2-7179-489B-B87C-B024511339E5}" presName="node" presStyleLbl="node1" presStyleIdx="1" presStyleCnt="4">
        <dgm:presLayoutVars>
          <dgm:bulletEnabled val="1"/>
        </dgm:presLayoutVars>
      </dgm:prSet>
      <dgm:spPr/>
    </dgm:pt>
    <dgm:pt modelId="{55DD7F20-C95F-4EB3-B503-7BF938C84BC0}" type="pres">
      <dgm:prSet presAssocID="{8A4DEA24-26B8-4642-A51C-91C28D088247}" presName="sibTrans" presStyleCnt="0"/>
      <dgm:spPr/>
    </dgm:pt>
    <dgm:pt modelId="{8639E612-60AE-4A8B-B686-2675A1A71BC1}" type="pres">
      <dgm:prSet presAssocID="{D36AACB1-F2CB-41E7-A829-9187A7945CC4}" presName="node" presStyleLbl="node1" presStyleIdx="2" presStyleCnt="4">
        <dgm:presLayoutVars>
          <dgm:bulletEnabled val="1"/>
        </dgm:presLayoutVars>
      </dgm:prSet>
      <dgm:spPr/>
    </dgm:pt>
    <dgm:pt modelId="{42A7F6AA-2385-4FDC-88FE-F4DF23A7D8F1}" type="pres">
      <dgm:prSet presAssocID="{BAF9BBA8-8F7F-479B-A1C9-CA0DF514C776}" presName="sibTrans" presStyleCnt="0"/>
      <dgm:spPr/>
    </dgm:pt>
    <dgm:pt modelId="{12995019-9CB3-4C43-8C6F-8EAFECE99C41}" type="pres">
      <dgm:prSet presAssocID="{D89585A5-0ADC-4850-B5F3-EDD1737B162F}" presName="node" presStyleLbl="node1" presStyleIdx="3" presStyleCnt="4">
        <dgm:presLayoutVars>
          <dgm:bulletEnabled val="1"/>
        </dgm:presLayoutVars>
      </dgm:prSet>
      <dgm:spPr/>
    </dgm:pt>
  </dgm:ptLst>
  <dgm:cxnLst>
    <dgm:cxn modelId="{D0AC4801-BBFF-4C33-BEF8-4EB0637EEB60}" srcId="{3351B986-E526-4BAC-BF5E-3AD13D2EBA3A}" destId="{D89585A5-0ADC-4850-B5F3-EDD1737B162F}" srcOrd="3" destOrd="0" parTransId="{6FBD9FD1-5630-495E-B6ED-8B0F3BE8E770}" sibTransId="{ED949684-90C7-4428-B628-AE2D130B61D2}"/>
    <dgm:cxn modelId="{C4F17419-78C9-47C4-8C8B-7E36498FA17B}" srcId="{3351B986-E526-4BAC-BF5E-3AD13D2EBA3A}" destId="{70CE8C5F-0869-4318-B9A0-08EA373A0E77}" srcOrd="0" destOrd="0" parTransId="{B6C93160-F493-46C3-A439-CE421732B933}" sibTransId="{D56D1843-E967-4055-BF7B-1725B19936A3}"/>
    <dgm:cxn modelId="{E97D964A-58AD-494B-B414-CFDD1056B622}" srcId="{3351B986-E526-4BAC-BF5E-3AD13D2EBA3A}" destId="{D36AACB1-F2CB-41E7-A829-9187A7945CC4}" srcOrd="2" destOrd="0" parTransId="{6A4CC69E-D9FC-4F65-A2DA-EF20BAE62702}" sibTransId="{BAF9BBA8-8F7F-479B-A1C9-CA0DF514C776}"/>
    <dgm:cxn modelId="{52030D51-A524-4115-9B50-B3FD4AD2F923}" type="presOf" srcId="{D36AACB1-F2CB-41E7-A829-9187A7945CC4}" destId="{8639E612-60AE-4A8B-B686-2675A1A71BC1}" srcOrd="0" destOrd="0" presId="urn:microsoft.com/office/officeart/2005/8/layout/default"/>
    <dgm:cxn modelId="{0E902A73-0804-4281-85E1-260FC861CF92}" type="presOf" srcId="{D89585A5-0ADC-4850-B5F3-EDD1737B162F}" destId="{12995019-9CB3-4C43-8C6F-8EAFECE99C41}" srcOrd="0" destOrd="0" presId="urn:microsoft.com/office/officeart/2005/8/layout/default"/>
    <dgm:cxn modelId="{42BB969F-CA20-4491-A769-5DA2BCFEA154}" type="presOf" srcId="{3351B986-E526-4BAC-BF5E-3AD13D2EBA3A}" destId="{FC35C5F9-ECBE-44E1-8F20-BECA64136F63}" srcOrd="0" destOrd="0" presId="urn:microsoft.com/office/officeart/2005/8/layout/default"/>
    <dgm:cxn modelId="{5F959FAC-4B3F-4155-B64E-537C4BCF5ADE}" type="presOf" srcId="{BA5FC6E2-7179-489B-B87C-B024511339E5}" destId="{2CAAE42F-364E-4F69-BDE4-87539ED0670F}" srcOrd="0" destOrd="0" presId="urn:microsoft.com/office/officeart/2005/8/layout/default"/>
    <dgm:cxn modelId="{304C71AD-EF94-4688-B4C6-CFC556F8279B}" srcId="{3351B986-E526-4BAC-BF5E-3AD13D2EBA3A}" destId="{BA5FC6E2-7179-489B-B87C-B024511339E5}" srcOrd="1" destOrd="0" parTransId="{7CDB2A48-BDB5-498B-8CF9-C0DB0F9C0562}" sibTransId="{8A4DEA24-26B8-4642-A51C-91C28D088247}"/>
    <dgm:cxn modelId="{2E5AD9EB-0BC7-47B6-948C-45FC016D3663}" type="presOf" srcId="{70CE8C5F-0869-4318-B9A0-08EA373A0E77}" destId="{DFDCAFD6-E400-4232-8D60-217F01C9547F}" srcOrd="0" destOrd="0" presId="urn:microsoft.com/office/officeart/2005/8/layout/default"/>
    <dgm:cxn modelId="{24FDD6EB-D701-499F-B2C3-E32BC8CFE52D}" type="presParOf" srcId="{FC35C5F9-ECBE-44E1-8F20-BECA64136F63}" destId="{DFDCAFD6-E400-4232-8D60-217F01C9547F}" srcOrd="0" destOrd="0" presId="urn:microsoft.com/office/officeart/2005/8/layout/default"/>
    <dgm:cxn modelId="{3D22C434-7763-485A-9D9A-F0032A2C957E}" type="presParOf" srcId="{FC35C5F9-ECBE-44E1-8F20-BECA64136F63}" destId="{D870997B-59EF-4007-AC16-85F149DC63AB}" srcOrd="1" destOrd="0" presId="urn:microsoft.com/office/officeart/2005/8/layout/default"/>
    <dgm:cxn modelId="{83DAC99E-8AB2-48FA-AEEF-4EF58BE16C66}" type="presParOf" srcId="{FC35C5F9-ECBE-44E1-8F20-BECA64136F63}" destId="{2CAAE42F-364E-4F69-BDE4-87539ED0670F}" srcOrd="2" destOrd="0" presId="urn:microsoft.com/office/officeart/2005/8/layout/default"/>
    <dgm:cxn modelId="{471151D8-0A4F-4F64-86E3-F191CC37C480}" type="presParOf" srcId="{FC35C5F9-ECBE-44E1-8F20-BECA64136F63}" destId="{55DD7F20-C95F-4EB3-B503-7BF938C84BC0}" srcOrd="3" destOrd="0" presId="urn:microsoft.com/office/officeart/2005/8/layout/default"/>
    <dgm:cxn modelId="{FF6504F2-44E6-4EF2-9AC2-87142AEDC32B}" type="presParOf" srcId="{FC35C5F9-ECBE-44E1-8F20-BECA64136F63}" destId="{8639E612-60AE-4A8B-B686-2675A1A71BC1}" srcOrd="4" destOrd="0" presId="urn:microsoft.com/office/officeart/2005/8/layout/default"/>
    <dgm:cxn modelId="{AC91365D-0381-4F43-8F7E-09B56DA785AF}" type="presParOf" srcId="{FC35C5F9-ECBE-44E1-8F20-BECA64136F63}" destId="{42A7F6AA-2385-4FDC-88FE-F4DF23A7D8F1}" srcOrd="5" destOrd="0" presId="urn:microsoft.com/office/officeart/2005/8/layout/default"/>
    <dgm:cxn modelId="{116B7CBF-B97A-4E35-963B-01C001E1C41A}" type="presParOf" srcId="{FC35C5F9-ECBE-44E1-8F20-BECA64136F63}" destId="{12995019-9CB3-4C43-8C6F-8EAFECE99C4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D63381E-5A37-4E60-81C8-819B7FE21F9E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F75395E-1D1F-40EF-961D-93CD54168ED0}">
      <dgm:prSet/>
      <dgm:spPr/>
      <dgm:t>
        <a:bodyPr/>
        <a:lstStyle/>
        <a:p>
          <a:r>
            <a:rPr lang="en-US"/>
            <a:t>• Completar los módulos de ética en línea</a:t>
          </a:r>
        </a:p>
      </dgm:t>
    </dgm:pt>
    <dgm:pt modelId="{046B943B-25A3-401D-8FA8-20175BC7E755}" type="parTrans" cxnId="{56B4CA19-94D5-44EC-BE48-452BADDBDD95}">
      <dgm:prSet/>
      <dgm:spPr/>
      <dgm:t>
        <a:bodyPr/>
        <a:lstStyle/>
        <a:p>
          <a:endParaRPr lang="en-US"/>
        </a:p>
      </dgm:t>
    </dgm:pt>
    <dgm:pt modelId="{854A21E8-64DE-47D5-85A9-B479C5B68AC8}" type="sibTrans" cxnId="{56B4CA19-94D5-44EC-BE48-452BADDBDD95}">
      <dgm:prSet/>
      <dgm:spPr/>
      <dgm:t>
        <a:bodyPr/>
        <a:lstStyle/>
        <a:p>
          <a:endParaRPr lang="en-US"/>
        </a:p>
      </dgm:t>
    </dgm:pt>
    <dgm:pt modelId="{16C39C0B-A50B-4C03-822F-C20E9D5C3B3D}">
      <dgm:prSet/>
      <dgm:spPr/>
      <dgm:t>
        <a:bodyPr/>
        <a:lstStyle/>
        <a:p>
          <a:r>
            <a:rPr lang="en-US"/>
            <a:t>• Participar activamente en comités permanentes</a:t>
          </a:r>
        </a:p>
      </dgm:t>
    </dgm:pt>
    <dgm:pt modelId="{8CE12060-7616-4CD0-B3A6-735757CF6EB7}" type="parTrans" cxnId="{5D59B3AB-BD7C-45D6-BC88-47D28713AC76}">
      <dgm:prSet/>
      <dgm:spPr/>
      <dgm:t>
        <a:bodyPr/>
        <a:lstStyle/>
        <a:p>
          <a:endParaRPr lang="en-US"/>
        </a:p>
      </dgm:t>
    </dgm:pt>
    <dgm:pt modelId="{D3FAB6B5-9E8A-48F0-B19F-76CF2C8CB459}" type="sibTrans" cxnId="{5D59B3AB-BD7C-45D6-BC88-47D28713AC76}">
      <dgm:prSet/>
      <dgm:spPr/>
      <dgm:t>
        <a:bodyPr/>
        <a:lstStyle/>
        <a:p>
          <a:endParaRPr lang="en-US"/>
        </a:p>
      </dgm:t>
    </dgm:pt>
    <dgm:pt modelId="{584FD78D-58C5-44CE-89D3-E5056A32C129}">
      <dgm:prSet/>
      <dgm:spPr/>
      <dgm:t>
        <a:bodyPr/>
        <a:lstStyle/>
        <a:p>
          <a:r>
            <a:rPr lang="en-US"/>
            <a:t>• Contribuir a visitas de campo y supervisión</a:t>
          </a:r>
        </a:p>
      </dgm:t>
    </dgm:pt>
    <dgm:pt modelId="{2932D5E7-DBA4-43B1-9035-191A652E4391}" type="parTrans" cxnId="{1FABECD4-18F9-4BBD-88C2-BD8BACA37430}">
      <dgm:prSet/>
      <dgm:spPr/>
      <dgm:t>
        <a:bodyPr/>
        <a:lstStyle/>
        <a:p>
          <a:endParaRPr lang="en-US"/>
        </a:p>
      </dgm:t>
    </dgm:pt>
    <dgm:pt modelId="{CDEDD5F3-C32D-4438-8A55-1CB1DE5AE416}" type="sibTrans" cxnId="{1FABECD4-18F9-4BBD-88C2-BD8BACA37430}">
      <dgm:prSet/>
      <dgm:spPr/>
      <dgm:t>
        <a:bodyPr/>
        <a:lstStyle/>
        <a:p>
          <a:endParaRPr lang="en-US"/>
        </a:p>
      </dgm:t>
    </dgm:pt>
    <dgm:pt modelId="{DCE6408E-BCA0-4506-969F-82352E5A07C0}">
      <dgm:prSet/>
      <dgm:spPr/>
      <dgm:t>
        <a:bodyPr/>
        <a:lstStyle/>
        <a:p>
          <a:r>
            <a:rPr lang="en-US"/>
            <a:t>• Preparar elecciones de Comité Ejecutivo en septiembre</a:t>
          </a:r>
        </a:p>
      </dgm:t>
    </dgm:pt>
    <dgm:pt modelId="{96E504CE-D4C4-4278-8FC0-007D784DDBF7}" type="parTrans" cxnId="{B1500F0B-F92F-4466-9496-A592A6C14EA6}">
      <dgm:prSet/>
      <dgm:spPr/>
      <dgm:t>
        <a:bodyPr/>
        <a:lstStyle/>
        <a:p>
          <a:endParaRPr lang="en-US"/>
        </a:p>
      </dgm:t>
    </dgm:pt>
    <dgm:pt modelId="{EC8A3792-6672-46E9-A2E1-1A8519A23B3F}" type="sibTrans" cxnId="{B1500F0B-F92F-4466-9496-A592A6C14EA6}">
      <dgm:prSet/>
      <dgm:spPr/>
      <dgm:t>
        <a:bodyPr/>
        <a:lstStyle/>
        <a:p>
          <a:endParaRPr lang="en-US"/>
        </a:p>
      </dgm:t>
    </dgm:pt>
    <dgm:pt modelId="{44BE2B62-C614-43F6-8541-D4FEA4EA3651}" type="pres">
      <dgm:prSet presAssocID="{FD63381E-5A37-4E60-81C8-819B7FE21F9E}" presName="diagram" presStyleCnt="0">
        <dgm:presLayoutVars>
          <dgm:dir/>
          <dgm:resizeHandles val="exact"/>
        </dgm:presLayoutVars>
      </dgm:prSet>
      <dgm:spPr/>
    </dgm:pt>
    <dgm:pt modelId="{1919BC7C-8D18-4B8F-9FDB-A02D13478CA4}" type="pres">
      <dgm:prSet presAssocID="{BF75395E-1D1F-40EF-961D-93CD54168ED0}" presName="node" presStyleLbl="node1" presStyleIdx="0" presStyleCnt="4">
        <dgm:presLayoutVars>
          <dgm:bulletEnabled val="1"/>
        </dgm:presLayoutVars>
      </dgm:prSet>
      <dgm:spPr/>
    </dgm:pt>
    <dgm:pt modelId="{B0898002-5B4E-4969-A331-B2883A71ED35}" type="pres">
      <dgm:prSet presAssocID="{854A21E8-64DE-47D5-85A9-B479C5B68AC8}" presName="sibTrans" presStyleCnt="0"/>
      <dgm:spPr/>
    </dgm:pt>
    <dgm:pt modelId="{2CCB140B-EBFC-459E-B1E3-3DA04F369702}" type="pres">
      <dgm:prSet presAssocID="{16C39C0B-A50B-4C03-822F-C20E9D5C3B3D}" presName="node" presStyleLbl="node1" presStyleIdx="1" presStyleCnt="4">
        <dgm:presLayoutVars>
          <dgm:bulletEnabled val="1"/>
        </dgm:presLayoutVars>
      </dgm:prSet>
      <dgm:spPr/>
    </dgm:pt>
    <dgm:pt modelId="{C47E8143-0F6E-4FC6-874F-033C91CAC0CF}" type="pres">
      <dgm:prSet presAssocID="{D3FAB6B5-9E8A-48F0-B19F-76CF2C8CB459}" presName="sibTrans" presStyleCnt="0"/>
      <dgm:spPr/>
    </dgm:pt>
    <dgm:pt modelId="{AC006C5A-5C0D-40BA-AC3A-344627637DEA}" type="pres">
      <dgm:prSet presAssocID="{584FD78D-58C5-44CE-89D3-E5056A32C129}" presName="node" presStyleLbl="node1" presStyleIdx="2" presStyleCnt="4">
        <dgm:presLayoutVars>
          <dgm:bulletEnabled val="1"/>
        </dgm:presLayoutVars>
      </dgm:prSet>
      <dgm:spPr/>
    </dgm:pt>
    <dgm:pt modelId="{9269C9AB-B1B1-4A25-9C3E-D566132B312E}" type="pres">
      <dgm:prSet presAssocID="{CDEDD5F3-C32D-4438-8A55-1CB1DE5AE416}" presName="sibTrans" presStyleCnt="0"/>
      <dgm:spPr/>
    </dgm:pt>
    <dgm:pt modelId="{DA4D3A4E-29FD-4801-AFF4-024DC775477A}" type="pres">
      <dgm:prSet presAssocID="{DCE6408E-BCA0-4506-969F-82352E5A07C0}" presName="node" presStyleLbl="node1" presStyleIdx="3" presStyleCnt="4">
        <dgm:presLayoutVars>
          <dgm:bulletEnabled val="1"/>
        </dgm:presLayoutVars>
      </dgm:prSet>
      <dgm:spPr/>
    </dgm:pt>
  </dgm:ptLst>
  <dgm:cxnLst>
    <dgm:cxn modelId="{B1500F0B-F92F-4466-9496-A592A6C14EA6}" srcId="{FD63381E-5A37-4E60-81C8-819B7FE21F9E}" destId="{DCE6408E-BCA0-4506-969F-82352E5A07C0}" srcOrd="3" destOrd="0" parTransId="{96E504CE-D4C4-4278-8FC0-007D784DDBF7}" sibTransId="{EC8A3792-6672-46E9-A2E1-1A8519A23B3F}"/>
    <dgm:cxn modelId="{56B4CA19-94D5-44EC-BE48-452BADDBDD95}" srcId="{FD63381E-5A37-4E60-81C8-819B7FE21F9E}" destId="{BF75395E-1D1F-40EF-961D-93CD54168ED0}" srcOrd="0" destOrd="0" parTransId="{046B943B-25A3-401D-8FA8-20175BC7E755}" sibTransId="{854A21E8-64DE-47D5-85A9-B479C5B68AC8}"/>
    <dgm:cxn modelId="{F467935B-63AF-4119-B158-7CCEBC1C59CB}" type="presOf" srcId="{584FD78D-58C5-44CE-89D3-E5056A32C129}" destId="{AC006C5A-5C0D-40BA-AC3A-344627637DEA}" srcOrd="0" destOrd="0" presId="urn:microsoft.com/office/officeart/2005/8/layout/default"/>
    <dgm:cxn modelId="{FDF4875C-B610-48D7-B33F-0DC812B25B43}" type="presOf" srcId="{DCE6408E-BCA0-4506-969F-82352E5A07C0}" destId="{DA4D3A4E-29FD-4801-AFF4-024DC775477A}" srcOrd="0" destOrd="0" presId="urn:microsoft.com/office/officeart/2005/8/layout/default"/>
    <dgm:cxn modelId="{307BBF69-154C-4C3E-97BA-8BF123C0CAE1}" type="presOf" srcId="{BF75395E-1D1F-40EF-961D-93CD54168ED0}" destId="{1919BC7C-8D18-4B8F-9FDB-A02D13478CA4}" srcOrd="0" destOrd="0" presId="urn:microsoft.com/office/officeart/2005/8/layout/default"/>
    <dgm:cxn modelId="{D740C7A4-8BBA-4850-81F6-DE6C85ECD59B}" type="presOf" srcId="{16C39C0B-A50B-4C03-822F-C20E9D5C3B3D}" destId="{2CCB140B-EBFC-459E-B1E3-3DA04F369702}" srcOrd="0" destOrd="0" presId="urn:microsoft.com/office/officeart/2005/8/layout/default"/>
    <dgm:cxn modelId="{5D59B3AB-BD7C-45D6-BC88-47D28713AC76}" srcId="{FD63381E-5A37-4E60-81C8-819B7FE21F9E}" destId="{16C39C0B-A50B-4C03-822F-C20E9D5C3B3D}" srcOrd="1" destOrd="0" parTransId="{8CE12060-7616-4CD0-B3A6-735757CF6EB7}" sibTransId="{D3FAB6B5-9E8A-48F0-B19F-76CF2C8CB459}"/>
    <dgm:cxn modelId="{79E4BFC8-58D8-4CA2-A835-2DB9122BBF19}" type="presOf" srcId="{FD63381E-5A37-4E60-81C8-819B7FE21F9E}" destId="{44BE2B62-C614-43F6-8541-D4FEA4EA3651}" srcOrd="0" destOrd="0" presId="urn:microsoft.com/office/officeart/2005/8/layout/default"/>
    <dgm:cxn modelId="{1FABECD4-18F9-4BBD-88C2-BD8BACA37430}" srcId="{FD63381E-5A37-4E60-81C8-819B7FE21F9E}" destId="{584FD78D-58C5-44CE-89D3-E5056A32C129}" srcOrd="2" destOrd="0" parTransId="{2932D5E7-DBA4-43B1-9035-191A652E4391}" sibTransId="{CDEDD5F3-C32D-4438-8A55-1CB1DE5AE416}"/>
    <dgm:cxn modelId="{759F322F-ADF6-4623-BD45-9816C8EF1451}" type="presParOf" srcId="{44BE2B62-C614-43F6-8541-D4FEA4EA3651}" destId="{1919BC7C-8D18-4B8F-9FDB-A02D13478CA4}" srcOrd="0" destOrd="0" presId="urn:microsoft.com/office/officeart/2005/8/layout/default"/>
    <dgm:cxn modelId="{677C936C-293B-493D-AA1C-EAB61341586A}" type="presParOf" srcId="{44BE2B62-C614-43F6-8541-D4FEA4EA3651}" destId="{B0898002-5B4E-4969-A331-B2883A71ED35}" srcOrd="1" destOrd="0" presId="urn:microsoft.com/office/officeart/2005/8/layout/default"/>
    <dgm:cxn modelId="{07C7F603-06A9-4B3A-945D-B9920925362B}" type="presParOf" srcId="{44BE2B62-C614-43F6-8541-D4FEA4EA3651}" destId="{2CCB140B-EBFC-459E-B1E3-3DA04F369702}" srcOrd="2" destOrd="0" presId="urn:microsoft.com/office/officeart/2005/8/layout/default"/>
    <dgm:cxn modelId="{7D4AF507-6AED-4159-8AD7-27E2CD4B6BD4}" type="presParOf" srcId="{44BE2B62-C614-43F6-8541-D4FEA4EA3651}" destId="{C47E8143-0F6E-4FC6-874F-033C91CAC0CF}" srcOrd="3" destOrd="0" presId="urn:microsoft.com/office/officeart/2005/8/layout/default"/>
    <dgm:cxn modelId="{38DD3350-04C6-4515-AB10-61597D3C5B8F}" type="presParOf" srcId="{44BE2B62-C614-43F6-8541-D4FEA4EA3651}" destId="{AC006C5A-5C0D-40BA-AC3A-344627637DEA}" srcOrd="4" destOrd="0" presId="urn:microsoft.com/office/officeart/2005/8/layout/default"/>
    <dgm:cxn modelId="{E00F54DB-3191-4861-92EB-C0A85790EACD}" type="presParOf" srcId="{44BE2B62-C614-43F6-8541-D4FEA4EA3651}" destId="{9269C9AB-B1B1-4A25-9C3E-D566132B312E}" srcOrd="5" destOrd="0" presId="urn:microsoft.com/office/officeart/2005/8/layout/default"/>
    <dgm:cxn modelId="{2C0E663D-80A4-485C-A24D-462BEC827F17}" type="presParOf" srcId="{44BE2B62-C614-43F6-8541-D4FEA4EA3651}" destId="{DA4D3A4E-29FD-4801-AFF4-024DC775477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BFC549-D60C-46C1-B9EA-91B230B70662}">
      <dsp:nvSpPr>
        <dsp:cNvPr id="0" name=""/>
        <dsp:cNvSpPr/>
      </dsp:nvSpPr>
      <dsp:spPr>
        <a:xfrm>
          <a:off x="0" y="42799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Presentaciones magistrales</a:t>
          </a:r>
        </a:p>
      </dsp:txBody>
      <dsp:txXfrm>
        <a:off x="62141" y="104940"/>
        <a:ext cx="4875842" cy="1148678"/>
      </dsp:txXfrm>
    </dsp:sp>
    <dsp:sp modelId="{E575D1C4-A25B-4053-B089-82AD78B4D3EC}">
      <dsp:nvSpPr>
        <dsp:cNvPr id="0" name=""/>
        <dsp:cNvSpPr/>
      </dsp:nvSpPr>
      <dsp:spPr>
        <a:xfrm>
          <a:off x="0" y="1407919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Revisión de módulos e-learning del Fondo Mundial</a:t>
          </a:r>
        </a:p>
      </dsp:txBody>
      <dsp:txXfrm>
        <a:off x="62141" y="1470060"/>
        <a:ext cx="4875842" cy="1148678"/>
      </dsp:txXfrm>
    </dsp:sp>
    <dsp:sp modelId="{FFA5EE70-DD77-47F2-AF1F-22A58EF3C444}">
      <dsp:nvSpPr>
        <dsp:cNvPr id="0" name=""/>
        <dsp:cNvSpPr/>
      </dsp:nvSpPr>
      <dsp:spPr>
        <a:xfrm>
          <a:off x="0" y="2773040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Dinámicas participativas y trabajos en mesas</a:t>
          </a:r>
        </a:p>
      </dsp:txBody>
      <dsp:txXfrm>
        <a:off x="62141" y="2835181"/>
        <a:ext cx="4875842" cy="1148678"/>
      </dsp:txXfrm>
    </dsp:sp>
    <dsp:sp modelId="{DCB52536-73EB-469F-9DDB-CC9FE1E22C0E}">
      <dsp:nvSpPr>
        <dsp:cNvPr id="0" name=""/>
        <dsp:cNvSpPr/>
      </dsp:nvSpPr>
      <dsp:spPr>
        <a:xfrm>
          <a:off x="0" y="4138160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Espacios de reflexión y diálogo multisectorial</a:t>
          </a:r>
        </a:p>
      </dsp:txBody>
      <dsp:txXfrm>
        <a:off x="62141" y="4200301"/>
        <a:ext cx="4875842" cy="1148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47F4E2-F239-4600-81A0-0EFF5644FEC2}">
      <dsp:nvSpPr>
        <dsp:cNvPr id="0" name=""/>
        <dsp:cNvSpPr/>
      </dsp:nvSpPr>
      <dsp:spPr>
        <a:xfrm>
          <a:off x="0" y="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B4A057-7554-441D-982D-44E4CEC76ECE}">
      <dsp:nvSpPr>
        <dsp:cNvPr id="0" name=""/>
        <dsp:cNvSpPr/>
      </dsp:nvSpPr>
      <dsp:spPr>
        <a:xfrm>
          <a:off x="0" y="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Apertura y normas de convivencia</a:t>
          </a:r>
        </a:p>
      </dsp:txBody>
      <dsp:txXfrm>
        <a:off x="0" y="0"/>
        <a:ext cx="5000124" cy="1363480"/>
      </dsp:txXfrm>
    </dsp:sp>
    <dsp:sp modelId="{9E89B690-4DDB-45DD-ADAC-38DB1746E2BF}">
      <dsp:nvSpPr>
        <dsp:cNvPr id="0" name=""/>
        <dsp:cNvSpPr/>
      </dsp:nvSpPr>
      <dsp:spPr>
        <a:xfrm>
          <a:off x="0" y="136348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4165BB-6539-4CCD-8972-D64528E6475E}">
      <dsp:nvSpPr>
        <dsp:cNvPr id="0" name=""/>
        <dsp:cNvSpPr/>
      </dsp:nvSpPr>
      <dsp:spPr>
        <a:xfrm>
          <a:off x="0" y="136348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Conflicto de interés y transparencia</a:t>
          </a:r>
        </a:p>
      </dsp:txBody>
      <dsp:txXfrm>
        <a:off x="0" y="1363480"/>
        <a:ext cx="5000124" cy="1363480"/>
      </dsp:txXfrm>
    </dsp:sp>
    <dsp:sp modelId="{ED5F0194-190A-4F57-8EFF-F926788E9A3A}">
      <dsp:nvSpPr>
        <dsp:cNvPr id="0" name=""/>
        <dsp:cNvSpPr/>
      </dsp:nvSpPr>
      <dsp:spPr>
        <a:xfrm>
          <a:off x="0" y="272696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D8D844-B482-4881-B1EA-E738135A9708}">
      <dsp:nvSpPr>
        <dsp:cNvPr id="0" name=""/>
        <dsp:cNvSpPr/>
      </dsp:nvSpPr>
      <dsp:spPr>
        <a:xfrm>
          <a:off x="0" y="272696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Aspectos básicos del Fondo Mundial</a:t>
          </a:r>
        </a:p>
      </dsp:txBody>
      <dsp:txXfrm>
        <a:off x="0" y="2726960"/>
        <a:ext cx="5000124" cy="1363480"/>
      </dsp:txXfrm>
    </dsp:sp>
    <dsp:sp modelId="{5DD0F74E-2199-4C02-88EE-B73C93A122F9}">
      <dsp:nvSpPr>
        <dsp:cNvPr id="0" name=""/>
        <dsp:cNvSpPr/>
      </dsp:nvSpPr>
      <dsp:spPr>
        <a:xfrm>
          <a:off x="0" y="409044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D6654E-6B9C-4ECA-A60C-1D5B47D11AED}">
      <dsp:nvSpPr>
        <dsp:cNvPr id="0" name=""/>
        <dsp:cNvSpPr/>
      </dsp:nvSpPr>
      <dsp:spPr>
        <a:xfrm>
          <a:off x="0" y="409044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Plataforma e-learning y módulos de ética</a:t>
          </a:r>
        </a:p>
      </dsp:txBody>
      <dsp:txXfrm>
        <a:off x="0" y="4090440"/>
        <a:ext cx="5000124" cy="1363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D5039-3321-40BB-A4D9-170D31837A19}">
      <dsp:nvSpPr>
        <dsp:cNvPr id="0" name=""/>
        <dsp:cNvSpPr/>
      </dsp:nvSpPr>
      <dsp:spPr>
        <a:xfrm>
          <a:off x="0" y="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8ACB19-495E-4460-AE0D-2B1A5107896A}">
      <dsp:nvSpPr>
        <dsp:cNvPr id="0" name=""/>
        <dsp:cNvSpPr/>
      </dsp:nvSpPr>
      <dsp:spPr>
        <a:xfrm>
          <a:off x="0" y="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Declaraciones de conflicto de interés completadas</a:t>
          </a:r>
        </a:p>
      </dsp:txBody>
      <dsp:txXfrm>
        <a:off x="0" y="0"/>
        <a:ext cx="5000124" cy="1363480"/>
      </dsp:txXfrm>
    </dsp:sp>
    <dsp:sp modelId="{ADA53D00-CAC2-4413-A68A-EE92BE691431}">
      <dsp:nvSpPr>
        <dsp:cNvPr id="0" name=""/>
        <dsp:cNvSpPr/>
      </dsp:nvSpPr>
      <dsp:spPr>
        <a:xfrm>
          <a:off x="0" y="136348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4FF50D-8214-4836-94A1-87E130E8824E}">
      <dsp:nvSpPr>
        <dsp:cNvPr id="0" name=""/>
        <dsp:cNvSpPr/>
      </dsp:nvSpPr>
      <dsp:spPr>
        <a:xfrm>
          <a:off x="0" y="136348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Miembros registrados en plataforma e-learning</a:t>
          </a:r>
        </a:p>
      </dsp:txBody>
      <dsp:txXfrm>
        <a:off x="0" y="1363480"/>
        <a:ext cx="5000124" cy="1363480"/>
      </dsp:txXfrm>
    </dsp:sp>
    <dsp:sp modelId="{75CD82C4-70FA-4B36-BC48-44FB7319B50B}">
      <dsp:nvSpPr>
        <dsp:cNvPr id="0" name=""/>
        <dsp:cNvSpPr/>
      </dsp:nvSpPr>
      <dsp:spPr>
        <a:xfrm>
          <a:off x="0" y="272696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9129FC-D6B1-4FD8-9883-760E2E854F80}">
      <dsp:nvSpPr>
        <dsp:cNvPr id="0" name=""/>
        <dsp:cNvSpPr/>
      </dsp:nvSpPr>
      <dsp:spPr>
        <a:xfrm>
          <a:off x="0" y="272696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Compromiso de completar los 5 módulos de ética</a:t>
          </a:r>
        </a:p>
      </dsp:txBody>
      <dsp:txXfrm>
        <a:off x="0" y="2726960"/>
        <a:ext cx="5000124" cy="1363480"/>
      </dsp:txXfrm>
    </dsp:sp>
    <dsp:sp modelId="{4D2916AA-1DA0-4243-B062-48199BCD26F4}">
      <dsp:nvSpPr>
        <dsp:cNvPr id="0" name=""/>
        <dsp:cNvSpPr/>
      </dsp:nvSpPr>
      <dsp:spPr>
        <a:xfrm>
          <a:off x="0" y="409044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A1F679-80DD-4E19-9997-424240DB7C50}">
      <dsp:nvSpPr>
        <dsp:cNvPr id="0" name=""/>
        <dsp:cNvSpPr/>
      </dsp:nvSpPr>
      <dsp:spPr>
        <a:xfrm>
          <a:off x="0" y="409044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Participación activa en plenaria y presentaciones</a:t>
          </a:r>
        </a:p>
      </dsp:txBody>
      <dsp:txXfrm>
        <a:off x="0" y="4090440"/>
        <a:ext cx="5000124" cy="13634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C51E60-5E3A-4F1B-AFA9-D270FF001F0F}">
      <dsp:nvSpPr>
        <dsp:cNvPr id="0" name=""/>
        <dsp:cNvSpPr/>
      </dsp:nvSpPr>
      <dsp:spPr>
        <a:xfrm>
          <a:off x="0" y="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87D06A-9C8C-433B-99C4-4318F2E9B285}">
      <dsp:nvSpPr>
        <dsp:cNvPr id="0" name=""/>
        <dsp:cNvSpPr/>
      </dsp:nvSpPr>
      <dsp:spPr>
        <a:xfrm>
          <a:off x="0" y="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Proceso de financiamiento del Fondo Mundial</a:t>
          </a:r>
        </a:p>
      </dsp:txBody>
      <dsp:txXfrm>
        <a:off x="0" y="0"/>
        <a:ext cx="5000124" cy="1363480"/>
      </dsp:txXfrm>
    </dsp:sp>
    <dsp:sp modelId="{4C73879A-FA44-496C-90F2-D9737F0CBB89}">
      <dsp:nvSpPr>
        <dsp:cNvPr id="0" name=""/>
        <dsp:cNvSpPr/>
      </dsp:nvSpPr>
      <dsp:spPr>
        <a:xfrm>
          <a:off x="0" y="136348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3228E3-5AB9-4896-9161-AE41131C0727}">
      <dsp:nvSpPr>
        <dsp:cNvPr id="0" name=""/>
        <dsp:cNvSpPr/>
      </dsp:nvSpPr>
      <dsp:spPr>
        <a:xfrm>
          <a:off x="0" y="136348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Supervisión estratégica y requisitos de elegibilidad</a:t>
          </a:r>
        </a:p>
      </dsp:txBody>
      <dsp:txXfrm>
        <a:off x="0" y="1363480"/>
        <a:ext cx="5000124" cy="1363480"/>
      </dsp:txXfrm>
    </dsp:sp>
    <dsp:sp modelId="{33569FA7-DAE1-45A6-AE2B-ECC87D15148A}">
      <dsp:nvSpPr>
        <dsp:cNvPr id="0" name=""/>
        <dsp:cNvSpPr/>
      </dsp:nvSpPr>
      <dsp:spPr>
        <a:xfrm>
          <a:off x="0" y="272696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08776F-B814-4416-8EF9-0D1526C9D4A5}">
      <dsp:nvSpPr>
        <dsp:cNvPr id="0" name=""/>
        <dsp:cNvSpPr/>
      </dsp:nvSpPr>
      <dsp:spPr>
        <a:xfrm>
          <a:off x="0" y="272696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Rol de comités (Supervisión Estratégica y Ejecutivo)</a:t>
          </a:r>
        </a:p>
      </dsp:txBody>
      <dsp:txXfrm>
        <a:off x="0" y="2726960"/>
        <a:ext cx="5000124" cy="1363480"/>
      </dsp:txXfrm>
    </dsp:sp>
    <dsp:sp modelId="{9E81A0C2-7E79-42CA-B296-7053F5B8BDDE}">
      <dsp:nvSpPr>
        <dsp:cNvPr id="0" name=""/>
        <dsp:cNvSpPr/>
      </dsp:nvSpPr>
      <dsp:spPr>
        <a:xfrm>
          <a:off x="0" y="409044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E67C13-15ED-4A01-91A3-FE62023CCA1E}">
      <dsp:nvSpPr>
        <dsp:cNvPr id="0" name=""/>
        <dsp:cNvSpPr/>
      </dsp:nvSpPr>
      <dsp:spPr>
        <a:xfrm>
          <a:off x="0" y="409044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Visitas de campo como herramienta de supervisión</a:t>
          </a:r>
        </a:p>
      </dsp:txBody>
      <dsp:txXfrm>
        <a:off x="0" y="4090440"/>
        <a:ext cx="5000124" cy="13634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975772-3A64-4262-9CEF-A92A27651D58}">
      <dsp:nvSpPr>
        <dsp:cNvPr id="0" name=""/>
        <dsp:cNvSpPr/>
      </dsp:nvSpPr>
      <dsp:spPr>
        <a:xfrm>
          <a:off x="376435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46B8C9-AD31-45F5-82D5-176BEAB47C90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FB3E74-3C51-449A-9FCF-A5B3E4A5CF36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• Revisión de tableros de mando e informes</a:t>
          </a:r>
        </a:p>
      </dsp:txBody>
      <dsp:txXfrm>
        <a:off x="25435" y="2456402"/>
        <a:ext cx="1800000" cy="720000"/>
      </dsp:txXfrm>
    </dsp:sp>
    <dsp:sp modelId="{D94DCA3C-6F68-4C55-8F91-3E112F836120}">
      <dsp:nvSpPr>
        <dsp:cNvPr id="0" name=""/>
        <dsp:cNvSpPr/>
      </dsp:nvSpPr>
      <dsp:spPr>
        <a:xfrm>
          <a:off x="2491435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586E88-75AD-4A57-98F6-DB3311B66E0C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53610-6D83-4BD2-92B6-BA38D6A38F16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• Comité de Supervisión Estratégica: 5–9 miembros</a:t>
          </a:r>
        </a:p>
      </dsp:txBody>
      <dsp:txXfrm>
        <a:off x="2140435" y="2456402"/>
        <a:ext cx="1800000" cy="720000"/>
      </dsp:txXfrm>
    </dsp:sp>
    <dsp:sp modelId="{55328781-0690-40D0-A8BC-BA7B30EA3629}">
      <dsp:nvSpPr>
        <dsp:cNvPr id="0" name=""/>
        <dsp:cNvSpPr/>
      </dsp:nvSpPr>
      <dsp:spPr>
        <a:xfrm>
          <a:off x="4606435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FEB54B-C0ED-49D4-B5DC-324C7AD97825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1D0BE4-424A-4382-BAB1-376D780C85B5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• Comité Ejecutivo: atención a temas urgentes</a:t>
          </a:r>
        </a:p>
      </dsp:txBody>
      <dsp:txXfrm>
        <a:off x="4255435" y="2456402"/>
        <a:ext cx="1800000" cy="720000"/>
      </dsp:txXfrm>
    </dsp:sp>
    <dsp:sp modelId="{7E522E4C-6FE8-4B99-8AA8-4960234B9017}">
      <dsp:nvSpPr>
        <dsp:cNvPr id="0" name=""/>
        <dsp:cNvSpPr/>
      </dsp:nvSpPr>
      <dsp:spPr>
        <a:xfrm>
          <a:off x="6721435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EDB89F-9F5E-43C1-8D02-7F77C32BDB1C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9F8328-92DD-4D45-BDD8-6504C2E29A9E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• Participación clave de todos los sectores</a:t>
          </a:r>
        </a:p>
      </dsp:txBody>
      <dsp:txXfrm>
        <a:off x="6370435" y="2456402"/>
        <a:ext cx="180000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2C4D4-1AB5-4683-B8E8-1FD13C0E8FB9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Poblaciones clave: HSH, trans, trabajadoras sexuales, PPL</a:t>
          </a:r>
        </a:p>
      </dsp:txBody>
      <dsp:txXfrm>
        <a:off x="0" y="431616"/>
        <a:ext cx="2561209" cy="1536725"/>
      </dsp:txXfrm>
    </dsp:sp>
    <dsp:sp modelId="{8417A65C-F9BC-4E2A-B4DD-BEF2E9CA28F4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Derechos humanos: acceso sin estigma</a:t>
          </a:r>
        </a:p>
      </dsp:txBody>
      <dsp:txXfrm>
        <a:off x="2817330" y="431616"/>
        <a:ext cx="2561209" cy="1536725"/>
      </dsp:txXfrm>
    </dsp:sp>
    <dsp:sp modelId="{5A8B8A78-DAD6-4B9A-A46C-559A222C71DE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Igualdad de género: presentado por Lcda. Karla Guevara</a:t>
          </a:r>
        </a:p>
      </dsp:txBody>
      <dsp:txXfrm>
        <a:off x="5634661" y="431616"/>
        <a:ext cx="2561209" cy="1536725"/>
      </dsp:txXfrm>
    </dsp:sp>
    <dsp:sp modelId="{71BCFA12-9474-474B-9BAC-124D764123A3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Respuesta comunitaria</a:t>
          </a:r>
        </a:p>
      </dsp:txBody>
      <dsp:txXfrm>
        <a:off x="1408665" y="2224462"/>
        <a:ext cx="2561209" cy="1536725"/>
      </dsp:txXfrm>
    </dsp:sp>
    <dsp:sp modelId="{550A07F1-85AF-4742-87A2-69A5B8FDBDA5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Sistemas de salud resilientes</a:t>
          </a:r>
        </a:p>
      </dsp:txBody>
      <dsp:txXfrm>
        <a:off x="4225995" y="2224462"/>
        <a:ext cx="2561209" cy="15367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036C2-D567-4B22-AC32-43397D0AD250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9712F1-6F3D-4345-BEB3-1A2891A87C79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50293-D189-4068-8F12-822CF1575AF2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• Reconocimiento a miembros que completaron módulos de ética</a:t>
          </a:r>
        </a:p>
      </dsp:txBody>
      <dsp:txXfrm>
        <a:off x="46529" y="2703902"/>
        <a:ext cx="2418750" cy="720000"/>
      </dsp:txXfrm>
    </dsp:sp>
    <dsp:sp modelId="{7D53CFD6-5272-4355-B7A6-409CBF710A2A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B118D3-5220-46FC-948C-6A25454458F8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89E4D8-D7AA-4E8C-940A-6346C7F5F1C9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• Acompañamiento entre pares en uso de plataforma</a:t>
          </a:r>
        </a:p>
      </dsp:txBody>
      <dsp:txXfrm>
        <a:off x="2888560" y="2703902"/>
        <a:ext cx="2418750" cy="720000"/>
      </dsp:txXfrm>
    </dsp:sp>
    <dsp:sp modelId="{CFDFB644-8DD7-4653-8E5A-C20C5A042BEA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C0F63D-DFAD-4A2E-8A53-2826BB6EA438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9AFBF-45E2-426B-9042-84E6A71B1EA7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• Alta participación en dinámicas grupales y plenarias</a:t>
          </a:r>
        </a:p>
      </dsp:txBody>
      <dsp:txXfrm>
        <a:off x="5730591" y="2703902"/>
        <a:ext cx="2418750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DCAFD6-E400-4232-8D60-217F01C9547F}">
      <dsp:nvSpPr>
        <dsp:cNvPr id="0" name=""/>
        <dsp:cNvSpPr/>
      </dsp:nvSpPr>
      <dsp:spPr>
        <a:xfrm>
          <a:off x="610" y="1179680"/>
          <a:ext cx="2380430" cy="142825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Inducción cumplió objetivos de capacitación</a:t>
          </a:r>
        </a:p>
      </dsp:txBody>
      <dsp:txXfrm>
        <a:off x="610" y="1179680"/>
        <a:ext cx="2380430" cy="1428258"/>
      </dsp:txXfrm>
    </dsp:sp>
    <dsp:sp modelId="{2CAAE42F-364E-4F69-BDE4-87539ED0670F}">
      <dsp:nvSpPr>
        <dsp:cNvPr id="0" name=""/>
        <dsp:cNvSpPr/>
      </dsp:nvSpPr>
      <dsp:spPr>
        <a:xfrm>
          <a:off x="2619083" y="1179680"/>
          <a:ext cx="2380430" cy="1428258"/>
        </a:xfrm>
        <a:prstGeom prst="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Reforzó transparencia, gobernanza y ética</a:t>
          </a:r>
        </a:p>
      </dsp:txBody>
      <dsp:txXfrm>
        <a:off x="2619083" y="1179680"/>
        <a:ext cx="2380430" cy="1428258"/>
      </dsp:txXfrm>
    </dsp:sp>
    <dsp:sp modelId="{8639E612-60AE-4A8B-B686-2675A1A71BC1}">
      <dsp:nvSpPr>
        <dsp:cNvPr id="0" name=""/>
        <dsp:cNvSpPr/>
      </dsp:nvSpPr>
      <dsp:spPr>
        <a:xfrm>
          <a:off x="610" y="2845981"/>
          <a:ext cx="2380430" cy="1428258"/>
        </a:xfrm>
        <a:prstGeom prst="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Consolidó visión compartida del MCP-ES</a:t>
          </a:r>
        </a:p>
      </dsp:txBody>
      <dsp:txXfrm>
        <a:off x="610" y="2845981"/>
        <a:ext cx="2380430" cy="1428258"/>
      </dsp:txXfrm>
    </dsp:sp>
    <dsp:sp modelId="{12995019-9CB3-4C43-8C6F-8EAFECE99C41}">
      <dsp:nvSpPr>
        <dsp:cNvPr id="0" name=""/>
        <dsp:cNvSpPr/>
      </dsp:nvSpPr>
      <dsp:spPr>
        <a:xfrm>
          <a:off x="2619083" y="2845981"/>
          <a:ext cx="2380430" cy="1428258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Compromiso de todos los sectores para sostenibilidad</a:t>
          </a:r>
        </a:p>
      </dsp:txBody>
      <dsp:txXfrm>
        <a:off x="2619083" y="2845981"/>
        <a:ext cx="2380430" cy="14282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19BC7C-8D18-4B8F-9FDB-A02D13478CA4}">
      <dsp:nvSpPr>
        <dsp:cNvPr id="0" name=""/>
        <dsp:cNvSpPr/>
      </dsp:nvSpPr>
      <dsp:spPr>
        <a:xfrm>
          <a:off x="1118728" y="431"/>
          <a:ext cx="2837340" cy="170240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Completar los módulos de ética en línea</a:t>
          </a:r>
        </a:p>
      </dsp:txBody>
      <dsp:txXfrm>
        <a:off x="1118728" y="431"/>
        <a:ext cx="2837340" cy="1702404"/>
      </dsp:txXfrm>
    </dsp:sp>
    <dsp:sp modelId="{2CCB140B-EBFC-459E-B1E3-3DA04F369702}">
      <dsp:nvSpPr>
        <dsp:cNvPr id="0" name=""/>
        <dsp:cNvSpPr/>
      </dsp:nvSpPr>
      <dsp:spPr>
        <a:xfrm>
          <a:off x="4239802" y="431"/>
          <a:ext cx="2837340" cy="1702404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Participar activamente en comités permanentes</a:t>
          </a:r>
        </a:p>
      </dsp:txBody>
      <dsp:txXfrm>
        <a:off x="4239802" y="431"/>
        <a:ext cx="2837340" cy="1702404"/>
      </dsp:txXfrm>
    </dsp:sp>
    <dsp:sp modelId="{AC006C5A-5C0D-40BA-AC3A-344627637DEA}">
      <dsp:nvSpPr>
        <dsp:cNvPr id="0" name=""/>
        <dsp:cNvSpPr/>
      </dsp:nvSpPr>
      <dsp:spPr>
        <a:xfrm>
          <a:off x="1118728" y="1986569"/>
          <a:ext cx="2837340" cy="1702404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Contribuir a visitas de campo y supervisión</a:t>
          </a:r>
        </a:p>
      </dsp:txBody>
      <dsp:txXfrm>
        <a:off x="1118728" y="1986569"/>
        <a:ext cx="2837340" cy="1702404"/>
      </dsp:txXfrm>
    </dsp:sp>
    <dsp:sp modelId="{DA4D3A4E-29FD-4801-AFF4-024DC775477A}">
      <dsp:nvSpPr>
        <dsp:cNvPr id="0" name=""/>
        <dsp:cNvSpPr/>
      </dsp:nvSpPr>
      <dsp:spPr>
        <a:xfrm>
          <a:off x="4239802" y="1986569"/>
          <a:ext cx="2837340" cy="1702404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Preparar elecciones de Comité Ejecutivo en septiembre</a:t>
          </a:r>
        </a:p>
      </dsp:txBody>
      <dsp:txXfrm>
        <a:off x="4239802" y="1986569"/>
        <a:ext cx="2837340" cy="17024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522" y="1209220"/>
            <a:ext cx="6860955" cy="2337238"/>
          </a:xfrm>
        </p:spPr>
        <p:txBody>
          <a:bodyPr anchor="b">
            <a:normAutofit/>
          </a:bodyPr>
          <a:lstStyle/>
          <a:p>
            <a:r>
              <a:rPr lang="es-MX" sz="4900">
                <a:solidFill>
                  <a:srgbClr val="FFFFFF"/>
                </a:solidFill>
              </a:rPr>
              <a:t>Programa de Inducción MCP-ES</a:t>
            </a:r>
          </a:p>
          <a:p>
            <a:r>
              <a:rPr lang="es-MX" sz="4900">
                <a:solidFill>
                  <a:srgbClr val="FFFFFF"/>
                </a:solidFill>
              </a:rPr>
              <a:t>Sistematización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522" y="3605577"/>
            <a:ext cx="6860955" cy="1324303"/>
          </a:xfrm>
        </p:spPr>
        <p:txBody>
          <a:bodyPr anchor="t">
            <a:normAutofit fontScale="92500" lnSpcReduction="20000"/>
          </a:bodyPr>
          <a:lstStyle/>
          <a:p>
            <a:r>
              <a:rPr lang="es-MX" sz="1700" dirty="0">
                <a:solidFill>
                  <a:srgbClr val="FFFFFF"/>
                </a:solidFill>
              </a:rPr>
              <a:t>Informe a Plenaria – Septiembre 2025</a:t>
            </a:r>
          </a:p>
          <a:p>
            <a:endParaRPr lang="es-MX" sz="1700" dirty="0">
              <a:solidFill>
                <a:srgbClr val="FFFFFF"/>
              </a:solidFill>
            </a:endParaRPr>
          </a:p>
          <a:p>
            <a:r>
              <a:rPr lang="es-MX" sz="1700" dirty="0">
                <a:solidFill>
                  <a:srgbClr val="FFFFFF"/>
                </a:solidFill>
              </a:rPr>
              <a:t>Lcda. Marta Alicia de Magaña</a:t>
            </a:r>
          </a:p>
          <a:p>
            <a:r>
              <a:rPr lang="es-MX" sz="1700" dirty="0">
                <a:solidFill>
                  <a:srgbClr val="FFFFFF"/>
                </a:solidFill>
              </a:rPr>
              <a:t>Directora Ejecutiva </a:t>
            </a:r>
          </a:p>
          <a:p>
            <a:r>
              <a:rPr lang="es-MX" sz="1700" dirty="0">
                <a:solidFill>
                  <a:srgbClr val="FFFFFF"/>
                </a:solidFill>
              </a:rPr>
              <a:t>MCP-ES </a:t>
            </a:r>
          </a:p>
        </p:txBody>
      </p:sp>
      <p:sp>
        <p:nvSpPr>
          <p:cNvPr id="10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401" y="2383077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3273" y="2265467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8625" y="2537201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039" y="2832967"/>
            <a:ext cx="71820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9199" y="2803988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0053" y="324249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9141714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4">
            <a:extLst>
              <a:ext uri="{FF2B5EF4-FFF2-40B4-BE49-F238E27FC236}">
                <a16:creationId xmlns:a16="http://schemas.microsoft.com/office/drawing/2014/main" id="{16B207F9-051D-BC70-539B-5BE0E0559458}"/>
              </a:ext>
            </a:extLst>
          </p:cNvPr>
          <p:cNvSpPr/>
          <p:nvPr/>
        </p:nvSpPr>
        <p:spPr>
          <a:xfrm>
            <a:off x="946401" y="336807"/>
            <a:ext cx="2670985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s-SV" sz="3000">
                <a:solidFill>
                  <a:srgbClr val="FFFFFF"/>
                </a:solidFill>
              </a:rPr>
              <a:t>Conclusiones generales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1957E9-8A5E-E0F4-F313-DDB133EFD0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89747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F3D8EBB3-0C19-1DE8-E745-C73D131896B1}"/>
              </a:ext>
            </a:extLst>
          </p:cNvPr>
          <p:cNvSpPr/>
          <p:nvPr/>
        </p:nvSpPr>
        <p:spPr>
          <a:xfrm>
            <a:off x="7109459" y="10139"/>
            <a:ext cx="1801997" cy="64350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s-SV" sz="3500">
                <a:solidFill>
                  <a:srgbClr val="FFFFFF"/>
                </a:solidFill>
              </a:rPr>
              <a:t>Compromisos próximos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8B7EE2-DD27-DD6B-A5A0-C701BE72BA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724661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207B059E-4C75-4629-D58B-F7B9706C1BB5}"/>
              </a:ext>
            </a:extLst>
          </p:cNvPr>
          <p:cNvSpPr/>
          <p:nvPr/>
        </p:nvSpPr>
        <p:spPr>
          <a:xfrm>
            <a:off x="7109459" y="10139"/>
            <a:ext cx="1801997" cy="64350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7908" y="741391"/>
            <a:ext cx="3793548" cy="1616203"/>
          </a:xfrm>
        </p:spPr>
        <p:txBody>
          <a:bodyPr anchor="b">
            <a:normAutofit/>
          </a:bodyPr>
          <a:lstStyle/>
          <a:p>
            <a:r>
              <a:rPr lang="es-SV" sz="2800" dirty="0"/>
              <a:t>Cierre y agradecimientos</a:t>
            </a:r>
          </a:p>
        </p:txBody>
      </p:sp>
      <p:pic>
        <p:nvPicPr>
          <p:cNvPr id="5" name="Picture 4" descr="People holding hands">
            <a:extLst>
              <a:ext uri="{FF2B5EF4-FFF2-40B4-BE49-F238E27FC236}">
                <a16:creationId xmlns:a16="http://schemas.microsoft.com/office/drawing/2014/main" id="{AE627D9B-8B20-C4EC-19E5-9BB271D605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831" r="21669" b="-1"/>
          <a:stretch>
            <a:fillRect/>
          </a:stretch>
        </p:blipFill>
        <p:spPr>
          <a:xfrm>
            <a:off x="20" y="10"/>
            <a:ext cx="4571980" cy="685799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EFBDE31-BB3E-6CFC-23CD-B5976DA3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2521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0A60EC-72BB-121F-556A-E2837FD99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91A2FAE-D41C-FF5D-B0A0-7808248ED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7908" y="2533476"/>
            <a:ext cx="3793548" cy="3447832"/>
          </a:xfrm>
        </p:spPr>
        <p:txBody>
          <a:bodyPr anchor="t">
            <a:normAutofit/>
          </a:bodyPr>
          <a:lstStyle/>
          <a:p>
            <a:pPr algn="ctr"/>
            <a:r>
              <a:rPr lang="es-MX" sz="1700" dirty="0"/>
              <a:t>El MCP-ES reafirma su compromiso con la transparencia, la ética y la coordinación multisectorial en la respuesta nacional al VIH, tuberculosis y malaria.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4CEF5570-02A9-C828-96B6-21BE5C3D4819}"/>
              </a:ext>
            </a:extLst>
          </p:cNvPr>
          <p:cNvSpPr/>
          <p:nvPr/>
        </p:nvSpPr>
        <p:spPr>
          <a:xfrm>
            <a:off x="7109459" y="10139"/>
            <a:ext cx="1801997" cy="64350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3B5EAA-7F83-EFA5-AA9F-5597E6845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37714375-CEFD-D1FB-27D1-ED9E423C1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2521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7C952CE-F8D0-3BFE-B942-2809D1E90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5EE9C0F-F3D7-21D5-D3C3-215B804FDC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Freeform 3">
            <a:extLst>
              <a:ext uri="{FF2B5EF4-FFF2-40B4-BE49-F238E27FC236}">
                <a16:creationId xmlns:a16="http://schemas.microsoft.com/office/drawing/2014/main" id="{2423865D-5C02-AEBA-DCA0-D89A60F5CC51}"/>
              </a:ext>
            </a:extLst>
          </p:cNvPr>
          <p:cNvSpPr/>
          <p:nvPr/>
        </p:nvSpPr>
        <p:spPr>
          <a:xfrm>
            <a:off x="92522" y="1290819"/>
            <a:ext cx="8955226" cy="3666191"/>
          </a:xfrm>
          <a:custGeom>
            <a:avLst/>
            <a:gdLst/>
            <a:ahLst/>
            <a:cxnLst/>
            <a:rect l="l" t="t" r="r" b="b"/>
            <a:pathLst>
              <a:path w="11969366" h="5736044">
                <a:moveTo>
                  <a:pt x="0" y="0"/>
                </a:moveTo>
                <a:lnTo>
                  <a:pt x="11969366" y="0"/>
                </a:lnTo>
                <a:lnTo>
                  <a:pt x="11969366" y="5736044"/>
                </a:lnTo>
                <a:lnTo>
                  <a:pt x="0" y="57360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C6D0D1E9-89DC-55BF-9B0D-6EAF78CEB702}"/>
              </a:ext>
            </a:extLst>
          </p:cNvPr>
          <p:cNvSpPr/>
          <p:nvPr/>
        </p:nvSpPr>
        <p:spPr>
          <a:xfrm>
            <a:off x="7109459" y="10139"/>
            <a:ext cx="1801997" cy="64350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6398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MX" sz="3500"/>
              <a:t>Objetivo del Programa de Inducción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743200"/>
            <a:ext cx="3485179" cy="3613149"/>
          </a:xfrm>
        </p:spPr>
        <p:txBody>
          <a:bodyPr anchor="ctr">
            <a:normAutofit/>
          </a:bodyPr>
          <a:lstStyle/>
          <a:p>
            <a:pPr algn="just"/>
            <a:r>
              <a:rPr lang="es-MX" sz="1700" dirty="0"/>
              <a:t>Fortalecer capacidades y conocimientos de las y los miembros del MCP-ES, promoviendo la comprensión de estructura, funciones, principios éticos y marcos estratégicos.</a:t>
            </a:r>
          </a:p>
        </p:txBody>
      </p:sp>
      <p:pic>
        <p:nvPicPr>
          <p:cNvPr id="5" name="Picture 4" descr="3D rendering of game pieces tied together with a rope">
            <a:extLst>
              <a:ext uri="{FF2B5EF4-FFF2-40B4-BE49-F238E27FC236}">
                <a16:creationId xmlns:a16="http://schemas.microsoft.com/office/drawing/2014/main" id="{1C6B459C-4421-34C5-5BF8-6D34406FCE7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886" r="38058"/>
          <a:stretch>
            <a:fillRect/>
          </a:stretch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  <p:sp>
        <p:nvSpPr>
          <p:cNvPr id="4" name="Freeform 4">
            <a:extLst>
              <a:ext uri="{FF2B5EF4-FFF2-40B4-BE49-F238E27FC236}">
                <a16:creationId xmlns:a16="http://schemas.microsoft.com/office/drawing/2014/main" id="{D6A9068F-A5A1-6DF4-C7F4-D266E934F818}"/>
              </a:ext>
            </a:extLst>
          </p:cNvPr>
          <p:cNvSpPr/>
          <p:nvPr/>
        </p:nvSpPr>
        <p:spPr>
          <a:xfrm>
            <a:off x="5357161" y="165356"/>
            <a:ext cx="3271369" cy="111908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s-SV" sz="3200">
                <a:solidFill>
                  <a:srgbClr val="FFFFFF"/>
                </a:solidFill>
              </a:rPr>
              <a:t>Metodología aplicada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9A4E95-6A22-455F-AB92-AF0CA92078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78523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8B309565-544E-C413-22E7-F928DBA9167B}"/>
              </a:ext>
            </a:extLst>
          </p:cNvPr>
          <p:cNvSpPr/>
          <p:nvPr/>
        </p:nvSpPr>
        <p:spPr>
          <a:xfrm>
            <a:off x="6753167" y="41756"/>
            <a:ext cx="1925746" cy="61188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s-SV" sz="3500">
                <a:solidFill>
                  <a:srgbClr val="FFFFFF"/>
                </a:solidFill>
              </a:rPr>
              <a:t>Día 1 – Contenidos principales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171B3D1-7196-ABAF-72CC-F0114DB22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1348701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D627FECB-3F4E-4B43-4281-2915D8B2E3BF}"/>
              </a:ext>
            </a:extLst>
          </p:cNvPr>
          <p:cNvSpPr/>
          <p:nvPr/>
        </p:nvSpPr>
        <p:spPr>
          <a:xfrm>
            <a:off x="7109459" y="10139"/>
            <a:ext cx="1801997" cy="64350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s-SV" sz="3500">
                <a:solidFill>
                  <a:srgbClr val="FFFFFF"/>
                </a:solidFill>
              </a:rPr>
              <a:t>Día 1 – Resultados clave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C63A5A-4CCB-5724-709F-0CAFDF73C6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25025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657C2275-7075-4D08-4A33-AD39BD3AD988}"/>
              </a:ext>
            </a:extLst>
          </p:cNvPr>
          <p:cNvSpPr/>
          <p:nvPr/>
        </p:nvSpPr>
        <p:spPr>
          <a:xfrm>
            <a:off x="7109459" y="10139"/>
            <a:ext cx="1801997" cy="64350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s-SV" sz="3500">
                <a:solidFill>
                  <a:srgbClr val="FFFFFF"/>
                </a:solidFill>
              </a:rPr>
              <a:t>Día 2 – Contenidos principales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5E71E0-3416-B9E5-978C-6C7D553638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010299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s-SV" sz="3500">
                <a:solidFill>
                  <a:srgbClr val="FFFFFF"/>
                </a:solidFill>
              </a:rPr>
              <a:t>Supervisión estratégica y comités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D87029-73FF-0BDE-162B-A94832686C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64087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1772EB30-614A-A3CF-9B03-7E9EA9B53ECF}"/>
              </a:ext>
            </a:extLst>
          </p:cNvPr>
          <p:cNvSpPr/>
          <p:nvPr/>
        </p:nvSpPr>
        <p:spPr>
          <a:xfrm>
            <a:off x="7109459" y="10139"/>
            <a:ext cx="1801997" cy="64350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s-SV" sz="3500">
                <a:solidFill>
                  <a:srgbClr val="FFFFFF"/>
                </a:solidFill>
              </a:rPr>
              <a:t>Enfoques transversales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7A5CD9-0AAD-59E8-CF95-5E01E12E1C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67775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AEC375B8-EAA4-4E0C-79F6-0138ABEFF6E9}"/>
              </a:ext>
            </a:extLst>
          </p:cNvPr>
          <p:cNvSpPr/>
          <p:nvPr/>
        </p:nvSpPr>
        <p:spPr>
          <a:xfrm>
            <a:off x="7109459" y="10139"/>
            <a:ext cx="1801997" cy="64350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s-SV" sz="3500">
                <a:solidFill>
                  <a:srgbClr val="FFFFFF"/>
                </a:solidFill>
              </a:rPr>
              <a:t>Reconocimientos y participación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0CE754-B493-D2DD-D9CB-57B40B9EA1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520975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FB2FA1E9-7ABD-526A-EF66-8DF5ECEEB647}"/>
              </a:ext>
            </a:extLst>
          </p:cNvPr>
          <p:cNvSpPr/>
          <p:nvPr/>
        </p:nvSpPr>
        <p:spPr>
          <a:xfrm>
            <a:off x="7109459" y="10139"/>
            <a:ext cx="1801997" cy="643501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372</Words>
  <Application>Microsoft Office PowerPoint</Application>
  <PresentationFormat>Presentación en pantalla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Programa de Inducción MCP-ES Sistematización</vt:lpstr>
      <vt:lpstr>Objetivo del Programa de Inducción</vt:lpstr>
      <vt:lpstr>Metodología aplicada</vt:lpstr>
      <vt:lpstr>Día 1 – Contenidos principales</vt:lpstr>
      <vt:lpstr>Día 1 – Resultados clave</vt:lpstr>
      <vt:lpstr>Día 2 – Contenidos principales</vt:lpstr>
      <vt:lpstr>Supervisión estratégica y comités</vt:lpstr>
      <vt:lpstr>Enfoques transversales</vt:lpstr>
      <vt:lpstr>Reconocimientos y participación</vt:lpstr>
      <vt:lpstr>Conclusiones generales</vt:lpstr>
      <vt:lpstr>Compromisos próximos</vt:lpstr>
      <vt:lpstr>Cierre y agradecimientos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MCP</dc:creator>
  <cp:keywords/>
  <dc:description>generated using python-pptx</dc:description>
  <cp:lastModifiedBy>Administración y Comunicaciones MCP</cp:lastModifiedBy>
  <cp:revision>3</cp:revision>
  <dcterms:created xsi:type="dcterms:W3CDTF">2013-01-27T09:14:16Z</dcterms:created>
  <dcterms:modified xsi:type="dcterms:W3CDTF">2025-09-17T22:01:43Z</dcterms:modified>
  <cp:category/>
</cp:coreProperties>
</file>