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14257338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4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0C9D0E-19C2-42F1-ACCC-80CE032A2DE9}" v="11" dt="2025-09-18T19:45:52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1520" y="52"/>
      </p:cViewPr>
      <p:guideLst>
        <p:guide orient="horz" pos="2160"/>
        <p:guide pos="54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undo redo custSel addSld delSld modSld sldOrd">
      <pc:chgData name="Administración y Comunicaciones MCP" userId="6e1c2796-b399-4b97-baca-0d887e5a0dc8" providerId="ADAL" clId="{4B4658E8-BF8C-4094-9923-A8A426596295}" dt="2025-09-18T19:46:48.736" v="521" actId="20577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5-09-18T19:44:33.248" v="342" actId="20577"/>
        <pc:sldMkLst>
          <pc:docMk/>
          <pc:sldMk cId="2539801408" sldId="257"/>
        </pc:sldMkLst>
        <pc:graphicFrameChg chg="mod modGraphic">
          <ac:chgData name="Administración y Comunicaciones MCP" userId="6e1c2796-b399-4b97-baca-0d887e5a0dc8" providerId="ADAL" clId="{4B4658E8-BF8C-4094-9923-A8A426596295}" dt="2025-09-18T19:44:33.248" v="342" actId="20577"/>
          <ac:graphicFrameMkLst>
            <pc:docMk/>
            <pc:sldMk cId="2539801408" sldId="257"/>
            <ac:graphicFrameMk id="7" creationId="{68944967-852A-24D0-03C6-B29FE36742BF}"/>
          </ac:graphicFrameMkLst>
        </pc:graphicFrameChg>
      </pc:sldChg>
      <pc:sldChg chg="del ord">
        <pc:chgData name="Administración y Comunicaciones MCP" userId="6e1c2796-b399-4b97-baca-0d887e5a0dc8" providerId="ADAL" clId="{4B4658E8-BF8C-4094-9923-A8A426596295}" dt="2025-09-18T19:18:58.875" v="16" actId="2696"/>
        <pc:sldMkLst>
          <pc:docMk/>
          <pc:sldMk cId="3074920080" sldId="258"/>
        </pc:sldMkLst>
      </pc:sldChg>
      <pc:sldChg chg="addSp delSp modSp new mod">
        <pc:chgData name="Administración y Comunicaciones MCP" userId="6e1c2796-b399-4b97-baca-0d887e5a0dc8" providerId="ADAL" clId="{4B4658E8-BF8C-4094-9923-A8A426596295}" dt="2025-09-17T22:55:00.470" v="13"/>
        <pc:sldMkLst>
          <pc:docMk/>
          <pc:sldMk cId="3182362802" sldId="259"/>
        </pc:sldMkLst>
        <pc:spChg chg="del mod">
          <ac:chgData name="Administración y Comunicaciones MCP" userId="6e1c2796-b399-4b97-baca-0d887e5a0dc8" providerId="ADAL" clId="{4B4658E8-BF8C-4094-9923-A8A426596295}" dt="2025-09-17T22:54:45.279" v="8" actId="478"/>
          <ac:spMkLst>
            <pc:docMk/>
            <pc:sldMk cId="3182362802" sldId="259"/>
            <ac:spMk id="2" creationId="{C44C49FD-0B7C-3F18-A08D-6D4316C65A19}"/>
          </ac:spMkLst>
        </pc:spChg>
        <pc:spChg chg="del mod">
          <ac:chgData name="Administración y Comunicaciones MCP" userId="6e1c2796-b399-4b97-baca-0d887e5a0dc8" providerId="ADAL" clId="{4B4658E8-BF8C-4094-9923-A8A426596295}" dt="2025-09-17T22:54:48.811" v="10" actId="478"/>
          <ac:spMkLst>
            <pc:docMk/>
            <pc:sldMk cId="3182362802" sldId="259"/>
            <ac:spMk id="3" creationId="{1A6AE7F7-05DE-AF71-1149-C2A82173238A}"/>
          </ac:spMkLst>
        </pc:spChg>
        <pc:spChg chg="del">
          <ac:chgData name="Administración y Comunicaciones MCP" userId="6e1c2796-b399-4b97-baca-0d887e5a0dc8" providerId="ADAL" clId="{4B4658E8-BF8C-4094-9923-A8A426596295}" dt="2025-09-17T22:54:30.802" v="5" actId="478"/>
          <ac:spMkLst>
            <pc:docMk/>
            <pc:sldMk cId="3182362802" sldId="259"/>
            <ac:spMk id="4" creationId="{1EC422B2-6FD0-A365-FC36-8C79660383E5}"/>
          </ac:spMkLst>
        </pc:spChg>
        <pc:spChg chg="del mod">
          <ac:chgData name="Administración y Comunicaciones MCP" userId="6e1c2796-b399-4b97-baca-0d887e5a0dc8" providerId="ADAL" clId="{4B4658E8-BF8C-4094-9923-A8A426596295}" dt="2025-09-17T22:54:42.205" v="7" actId="478"/>
          <ac:spMkLst>
            <pc:docMk/>
            <pc:sldMk cId="3182362802" sldId="259"/>
            <ac:spMk id="5" creationId="{E3C390BF-7D4C-EE89-B08A-214A47D53885}"/>
          </ac:spMkLst>
        </pc:spChg>
        <pc:spChg chg="del">
          <ac:chgData name="Administración y Comunicaciones MCP" userId="6e1c2796-b399-4b97-baca-0d887e5a0dc8" providerId="ADAL" clId="{4B4658E8-BF8C-4094-9923-A8A426596295}" dt="2025-09-17T22:54:35.987" v="6" actId="478"/>
          <ac:spMkLst>
            <pc:docMk/>
            <pc:sldMk cId="3182362802" sldId="259"/>
            <ac:spMk id="6" creationId="{8F4E3C49-5CB7-E9CD-4408-4149C2EC4EA9}"/>
          </ac:spMkLst>
        </pc:spChg>
        <pc:spChg chg="add mod">
          <ac:chgData name="Administración y Comunicaciones MCP" userId="6e1c2796-b399-4b97-baca-0d887e5a0dc8" providerId="ADAL" clId="{4B4658E8-BF8C-4094-9923-A8A426596295}" dt="2025-09-17T22:54:54.334" v="12" actId="1076"/>
          <ac:spMkLst>
            <pc:docMk/>
            <pc:sldMk cId="3182362802" sldId="259"/>
            <ac:spMk id="7" creationId="{E7B6D193-D853-AFB4-12B5-6E0453324D06}"/>
          </ac:spMkLst>
        </pc:spChg>
        <pc:picChg chg="add mod">
          <ac:chgData name="Administración y Comunicaciones MCP" userId="6e1c2796-b399-4b97-baca-0d887e5a0dc8" providerId="ADAL" clId="{4B4658E8-BF8C-4094-9923-A8A426596295}" dt="2025-09-17T22:55:00.470" v="13"/>
          <ac:picMkLst>
            <pc:docMk/>
            <pc:sldMk cId="3182362802" sldId="259"/>
            <ac:picMk id="8" creationId="{1C4F27B7-1B3B-FB15-3566-2CC6DA1D269B}"/>
          </ac:picMkLst>
        </pc:picChg>
      </pc:sldChg>
      <pc:sldChg chg="modSp add mod">
        <pc:chgData name="Administración y Comunicaciones MCP" userId="6e1c2796-b399-4b97-baca-0d887e5a0dc8" providerId="ADAL" clId="{4B4658E8-BF8C-4094-9923-A8A426596295}" dt="2025-09-18T19:46:48.736" v="521" actId="20577"/>
        <pc:sldMkLst>
          <pc:docMk/>
          <pc:sldMk cId="3039154101" sldId="260"/>
        </pc:sldMkLst>
        <pc:spChg chg="mod">
          <ac:chgData name="Administración y Comunicaciones MCP" userId="6e1c2796-b399-4b97-baca-0d887e5a0dc8" providerId="ADAL" clId="{4B4658E8-BF8C-4094-9923-A8A426596295}" dt="2025-09-18T19:44:55.380" v="378" actId="20577"/>
          <ac:spMkLst>
            <pc:docMk/>
            <pc:sldMk cId="3039154101" sldId="260"/>
            <ac:spMk id="2" creationId="{B313F0F4-97DA-0A7F-3310-196D84F8B4A9}"/>
          </ac:spMkLst>
        </pc:spChg>
        <pc:graphicFrameChg chg="mod modGraphic">
          <ac:chgData name="Administración y Comunicaciones MCP" userId="6e1c2796-b399-4b97-baca-0d887e5a0dc8" providerId="ADAL" clId="{4B4658E8-BF8C-4094-9923-A8A426596295}" dt="2025-09-18T19:46:48.736" v="521" actId="20577"/>
          <ac:graphicFrameMkLst>
            <pc:docMk/>
            <pc:sldMk cId="3039154101" sldId="260"/>
            <ac:graphicFrameMk id="7" creationId="{1228C972-3DF3-C2CF-E68E-5A3B820B30F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943" y="2130426"/>
            <a:ext cx="1466469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7887" y="3886200"/>
            <a:ext cx="1207680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62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25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87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50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13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175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03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90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508118" y="274639"/>
            <a:ext cx="388183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2629" y="274639"/>
            <a:ext cx="1135794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834" y="4406901"/>
            <a:ext cx="14664691" cy="1362075"/>
          </a:xfrm>
        </p:spPr>
        <p:txBody>
          <a:bodyPr anchor="t"/>
          <a:lstStyle>
            <a:lvl1pPr algn="l">
              <a:defRPr sz="754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834" y="2906714"/>
            <a:ext cx="14664691" cy="1500187"/>
          </a:xfrm>
        </p:spPr>
        <p:txBody>
          <a:bodyPr anchor="b"/>
          <a:lstStyle>
            <a:lvl1pPr marL="0" indent="0">
              <a:buNone/>
              <a:defRPr sz="3774">
                <a:solidFill>
                  <a:schemeClr val="tx1">
                    <a:tint val="75000"/>
                  </a:schemeClr>
                </a:solidFill>
              </a:defRPr>
            </a:lvl1pPr>
            <a:lvl2pPr marL="862645" indent="0">
              <a:buNone/>
              <a:defRPr sz="3396">
                <a:solidFill>
                  <a:schemeClr val="tx1">
                    <a:tint val="75000"/>
                  </a:schemeClr>
                </a:solidFill>
              </a:defRPr>
            </a:lvl2pPr>
            <a:lvl3pPr marL="1725290" indent="0">
              <a:buNone/>
              <a:defRPr sz="3019">
                <a:solidFill>
                  <a:schemeClr val="tx1">
                    <a:tint val="75000"/>
                  </a:schemeClr>
                </a:solidFill>
              </a:defRPr>
            </a:lvl3pPr>
            <a:lvl4pPr marL="2587935" indent="0">
              <a:buNone/>
              <a:defRPr sz="2642">
                <a:solidFill>
                  <a:schemeClr val="tx1">
                    <a:tint val="75000"/>
                  </a:schemeClr>
                </a:solidFill>
              </a:defRPr>
            </a:lvl4pPr>
            <a:lvl5pPr marL="3450580" indent="0">
              <a:buNone/>
              <a:defRPr sz="2642">
                <a:solidFill>
                  <a:schemeClr val="tx1">
                    <a:tint val="75000"/>
                  </a:schemeClr>
                </a:solidFill>
              </a:defRPr>
            </a:lvl5pPr>
            <a:lvl6pPr marL="4313225" indent="0">
              <a:buNone/>
              <a:defRPr sz="2642">
                <a:solidFill>
                  <a:schemeClr val="tx1">
                    <a:tint val="75000"/>
                  </a:schemeClr>
                </a:solidFill>
              </a:defRPr>
            </a:lvl6pPr>
            <a:lvl7pPr marL="5175870" indent="0">
              <a:buNone/>
              <a:defRPr sz="2642">
                <a:solidFill>
                  <a:schemeClr val="tx1">
                    <a:tint val="75000"/>
                  </a:schemeClr>
                </a:solidFill>
              </a:defRPr>
            </a:lvl7pPr>
            <a:lvl8pPr marL="6038515" indent="0">
              <a:buNone/>
              <a:defRPr sz="2642">
                <a:solidFill>
                  <a:schemeClr val="tx1">
                    <a:tint val="75000"/>
                  </a:schemeClr>
                </a:solidFill>
              </a:defRPr>
            </a:lvl8pPr>
            <a:lvl9pPr marL="6901160" indent="0">
              <a:buNone/>
              <a:defRPr sz="26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2629" y="1600201"/>
            <a:ext cx="7619888" cy="4525963"/>
          </a:xfrm>
        </p:spPr>
        <p:txBody>
          <a:bodyPr/>
          <a:lstStyle>
            <a:lvl1pPr>
              <a:defRPr sz="5283"/>
            </a:lvl1pPr>
            <a:lvl2pPr>
              <a:defRPr sz="4528"/>
            </a:lvl2pPr>
            <a:lvl3pPr>
              <a:defRPr sz="3774"/>
            </a:lvl3pPr>
            <a:lvl4pPr>
              <a:defRPr sz="3396"/>
            </a:lvl4pPr>
            <a:lvl5pPr>
              <a:defRPr sz="3396"/>
            </a:lvl5pPr>
            <a:lvl6pPr>
              <a:defRPr sz="3396"/>
            </a:lvl6pPr>
            <a:lvl7pPr>
              <a:defRPr sz="3396"/>
            </a:lvl7pPr>
            <a:lvl8pPr>
              <a:defRPr sz="3396"/>
            </a:lvl8pPr>
            <a:lvl9pPr>
              <a:defRPr sz="33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0060" y="1600201"/>
            <a:ext cx="7619888" cy="4525963"/>
          </a:xfrm>
        </p:spPr>
        <p:txBody>
          <a:bodyPr/>
          <a:lstStyle>
            <a:lvl1pPr>
              <a:defRPr sz="5283"/>
            </a:lvl1pPr>
            <a:lvl2pPr>
              <a:defRPr sz="4528"/>
            </a:lvl2pPr>
            <a:lvl3pPr>
              <a:defRPr sz="3774"/>
            </a:lvl3pPr>
            <a:lvl4pPr>
              <a:defRPr sz="3396"/>
            </a:lvl4pPr>
            <a:lvl5pPr>
              <a:defRPr sz="3396"/>
            </a:lvl5pPr>
            <a:lvl6pPr>
              <a:defRPr sz="3396"/>
            </a:lvl6pPr>
            <a:lvl7pPr>
              <a:defRPr sz="3396"/>
            </a:lvl7pPr>
            <a:lvl8pPr>
              <a:defRPr sz="3396"/>
            </a:lvl8pPr>
            <a:lvl9pPr>
              <a:defRPr sz="33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2629" y="1535113"/>
            <a:ext cx="7622884" cy="639762"/>
          </a:xfrm>
        </p:spPr>
        <p:txBody>
          <a:bodyPr anchor="b"/>
          <a:lstStyle>
            <a:lvl1pPr marL="0" indent="0">
              <a:buNone/>
              <a:defRPr sz="4528" b="1"/>
            </a:lvl1pPr>
            <a:lvl2pPr marL="862645" indent="0">
              <a:buNone/>
              <a:defRPr sz="3774" b="1"/>
            </a:lvl2pPr>
            <a:lvl3pPr marL="1725290" indent="0">
              <a:buNone/>
              <a:defRPr sz="3396" b="1"/>
            </a:lvl3pPr>
            <a:lvl4pPr marL="2587935" indent="0">
              <a:buNone/>
              <a:defRPr sz="3019" b="1"/>
            </a:lvl4pPr>
            <a:lvl5pPr marL="3450580" indent="0">
              <a:buNone/>
              <a:defRPr sz="3019" b="1"/>
            </a:lvl5pPr>
            <a:lvl6pPr marL="4313225" indent="0">
              <a:buNone/>
              <a:defRPr sz="3019" b="1"/>
            </a:lvl6pPr>
            <a:lvl7pPr marL="5175870" indent="0">
              <a:buNone/>
              <a:defRPr sz="3019" b="1"/>
            </a:lvl7pPr>
            <a:lvl8pPr marL="6038515" indent="0">
              <a:buNone/>
              <a:defRPr sz="3019" b="1"/>
            </a:lvl8pPr>
            <a:lvl9pPr marL="6901160" indent="0">
              <a:buNone/>
              <a:defRPr sz="301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2629" y="2174875"/>
            <a:ext cx="7622884" cy="3951288"/>
          </a:xfrm>
        </p:spPr>
        <p:txBody>
          <a:bodyPr/>
          <a:lstStyle>
            <a:lvl1pPr>
              <a:defRPr sz="4528"/>
            </a:lvl1pPr>
            <a:lvl2pPr>
              <a:defRPr sz="3774"/>
            </a:lvl2pPr>
            <a:lvl3pPr>
              <a:defRPr sz="3396"/>
            </a:lvl3pPr>
            <a:lvl4pPr>
              <a:defRPr sz="3019"/>
            </a:lvl4pPr>
            <a:lvl5pPr>
              <a:defRPr sz="3019"/>
            </a:lvl5pPr>
            <a:lvl6pPr>
              <a:defRPr sz="3019"/>
            </a:lvl6pPr>
            <a:lvl7pPr>
              <a:defRPr sz="3019"/>
            </a:lvl7pPr>
            <a:lvl8pPr>
              <a:defRPr sz="3019"/>
            </a:lvl8pPr>
            <a:lvl9pPr>
              <a:defRPr sz="3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64070" y="1535113"/>
            <a:ext cx="7625879" cy="639762"/>
          </a:xfrm>
        </p:spPr>
        <p:txBody>
          <a:bodyPr anchor="b"/>
          <a:lstStyle>
            <a:lvl1pPr marL="0" indent="0">
              <a:buNone/>
              <a:defRPr sz="4528" b="1"/>
            </a:lvl1pPr>
            <a:lvl2pPr marL="862645" indent="0">
              <a:buNone/>
              <a:defRPr sz="3774" b="1"/>
            </a:lvl2pPr>
            <a:lvl3pPr marL="1725290" indent="0">
              <a:buNone/>
              <a:defRPr sz="3396" b="1"/>
            </a:lvl3pPr>
            <a:lvl4pPr marL="2587935" indent="0">
              <a:buNone/>
              <a:defRPr sz="3019" b="1"/>
            </a:lvl4pPr>
            <a:lvl5pPr marL="3450580" indent="0">
              <a:buNone/>
              <a:defRPr sz="3019" b="1"/>
            </a:lvl5pPr>
            <a:lvl6pPr marL="4313225" indent="0">
              <a:buNone/>
              <a:defRPr sz="3019" b="1"/>
            </a:lvl6pPr>
            <a:lvl7pPr marL="5175870" indent="0">
              <a:buNone/>
              <a:defRPr sz="3019" b="1"/>
            </a:lvl7pPr>
            <a:lvl8pPr marL="6038515" indent="0">
              <a:buNone/>
              <a:defRPr sz="3019" b="1"/>
            </a:lvl8pPr>
            <a:lvl9pPr marL="6901160" indent="0">
              <a:buNone/>
              <a:defRPr sz="301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64070" y="2174875"/>
            <a:ext cx="7625879" cy="3951288"/>
          </a:xfrm>
        </p:spPr>
        <p:txBody>
          <a:bodyPr/>
          <a:lstStyle>
            <a:lvl1pPr>
              <a:defRPr sz="4528"/>
            </a:lvl1pPr>
            <a:lvl2pPr>
              <a:defRPr sz="3774"/>
            </a:lvl2pPr>
            <a:lvl3pPr>
              <a:defRPr sz="3396"/>
            </a:lvl3pPr>
            <a:lvl4pPr>
              <a:defRPr sz="3019"/>
            </a:lvl4pPr>
            <a:lvl5pPr>
              <a:defRPr sz="3019"/>
            </a:lvl5pPr>
            <a:lvl6pPr>
              <a:defRPr sz="3019"/>
            </a:lvl6pPr>
            <a:lvl7pPr>
              <a:defRPr sz="3019"/>
            </a:lvl7pPr>
            <a:lvl8pPr>
              <a:defRPr sz="3019"/>
            </a:lvl8pPr>
            <a:lvl9pPr>
              <a:defRPr sz="3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630" y="273050"/>
            <a:ext cx="5675979" cy="1162050"/>
          </a:xfrm>
        </p:spPr>
        <p:txBody>
          <a:bodyPr anchor="b"/>
          <a:lstStyle>
            <a:lvl1pPr algn="l">
              <a:defRPr sz="377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5278" y="273051"/>
            <a:ext cx="9644670" cy="5853113"/>
          </a:xfrm>
        </p:spPr>
        <p:txBody>
          <a:bodyPr/>
          <a:lstStyle>
            <a:lvl1pPr>
              <a:defRPr sz="6038"/>
            </a:lvl1pPr>
            <a:lvl2pPr>
              <a:defRPr sz="5283"/>
            </a:lvl2pPr>
            <a:lvl3pPr>
              <a:defRPr sz="4528"/>
            </a:lvl3pPr>
            <a:lvl4pPr>
              <a:defRPr sz="3774"/>
            </a:lvl4pPr>
            <a:lvl5pPr>
              <a:defRPr sz="3774"/>
            </a:lvl5pPr>
            <a:lvl6pPr>
              <a:defRPr sz="3774"/>
            </a:lvl6pPr>
            <a:lvl7pPr>
              <a:defRPr sz="3774"/>
            </a:lvl7pPr>
            <a:lvl8pPr>
              <a:defRPr sz="3774"/>
            </a:lvl8pPr>
            <a:lvl9pPr>
              <a:defRPr sz="377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630" y="1435101"/>
            <a:ext cx="5675979" cy="4691063"/>
          </a:xfrm>
        </p:spPr>
        <p:txBody>
          <a:bodyPr/>
          <a:lstStyle>
            <a:lvl1pPr marL="0" indent="0">
              <a:buNone/>
              <a:defRPr sz="2642"/>
            </a:lvl1pPr>
            <a:lvl2pPr marL="862645" indent="0">
              <a:buNone/>
              <a:defRPr sz="2264"/>
            </a:lvl2pPr>
            <a:lvl3pPr marL="1725290" indent="0">
              <a:buNone/>
              <a:defRPr sz="1887"/>
            </a:lvl3pPr>
            <a:lvl4pPr marL="2587935" indent="0">
              <a:buNone/>
              <a:defRPr sz="1698"/>
            </a:lvl4pPr>
            <a:lvl5pPr marL="3450580" indent="0">
              <a:buNone/>
              <a:defRPr sz="1698"/>
            </a:lvl5pPr>
            <a:lvl6pPr marL="4313225" indent="0">
              <a:buNone/>
              <a:defRPr sz="1698"/>
            </a:lvl6pPr>
            <a:lvl7pPr marL="5175870" indent="0">
              <a:buNone/>
              <a:defRPr sz="1698"/>
            </a:lvl7pPr>
            <a:lvl8pPr marL="6038515" indent="0">
              <a:buNone/>
              <a:defRPr sz="1698"/>
            </a:lvl8pPr>
            <a:lvl9pPr marL="6901160" indent="0">
              <a:buNone/>
              <a:defRPr sz="16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626" y="4800600"/>
            <a:ext cx="10351546" cy="566738"/>
          </a:xfrm>
        </p:spPr>
        <p:txBody>
          <a:bodyPr anchor="b"/>
          <a:lstStyle>
            <a:lvl1pPr algn="l">
              <a:defRPr sz="377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81626" y="612775"/>
            <a:ext cx="10351546" cy="4114800"/>
          </a:xfrm>
        </p:spPr>
        <p:txBody>
          <a:bodyPr/>
          <a:lstStyle>
            <a:lvl1pPr marL="0" indent="0">
              <a:buNone/>
              <a:defRPr sz="6038"/>
            </a:lvl1pPr>
            <a:lvl2pPr marL="862645" indent="0">
              <a:buNone/>
              <a:defRPr sz="5283"/>
            </a:lvl2pPr>
            <a:lvl3pPr marL="1725290" indent="0">
              <a:buNone/>
              <a:defRPr sz="4528"/>
            </a:lvl3pPr>
            <a:lvl4pPr marL="2587935" indent="0">
              <a:buNone/>
              <a:defRPr sz="3774"/>
            </a:lvl4pPr>
            <a:lvl5pPr marL="3450580" indent="0">
              <a:buNone/>
              <a:defRPr sz="3774"/>
            </a:lvl5pPr>
            <a:lvl6pPr marL="4313225" indent="0">
              <a:buNone/>
              <a:defRPr sz="3774"/>
            </a:lvl6pPr>
            <a:lvl7pPr marL="5175870" indent="0">
              <a:buNone/>
              <a:defRPr sz="3774"/>
            </a:lvl7pPr>
            <a:lvl8pPr marL="6038515" indent="0">
              <a:buNone/>
              <a:defRPr sz="3774"/>
            </a:lvl8pPr>
            <a:lvl9pPr marL="6901160" indent="0">
              <a:buNone/>
              <a:defRPr sz="377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81626" y="5367338"/>
            <a:ext cx="10351546" cy="804862"/>
          </a:xfrm>
        </p:spPr>
        <p:txBody>
          <a:bodyPr/>
          <a:lstStyle>
            <a:lvl1pPr marL="0" indent="0">
              <a:buNone/>
              <a:defRPr sz="2642"/>
            </a:lvl1pPr>
            <a:lvl2pPr marL="862645" indent="0">
              <a:buNone/>
              <a:defRPr sz="2264"/>
            </a:lvl2pPr>
            <a:lvl3pPr marL="1725290" indent="0">
              <a:buNone/>
              <a:defRPr sz="1887"/>
            </a:lvl3pPr>
            <a:lvl4pPr marL="2587935" indent="0">
              <a:buNone/>
              <a:defRPr sz="1698"/>
            </a:lvl4pPr>
            <a:lvl5pPr marL="3450580" indent="0">
              <a:buNone/>
              <a:defRPr sz="1698"/>
            </a:lvl5pPr>
            <a:lvl6pPr marL="4313225" indent="0">
              <a:buNone/>
              <a:defRPr sz="1698"/>
            </a:lvl6pPr>
            <a:lvl7pPr marL="5175870" indent="0">
              <a:buNone/>
              <a:defRPr sz="1698"/>
            </a:lvl7pPr>
            <a:lvl8pPr marL="6038515" indent="0">
              <a:buNone/>
              <a:defRPr sz="1698"/>
            </a:lvl8pPr>
            <a:lvl9pPr marL="6901160" indent="0">
              <a:buNone/>
              <a:defRPr sz="16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2629" y="274638"/>
            <a:ext cx="155273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2629" y="1600201"/>
            <a:ext cx="1552731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2629" y="6356351"/>
            <a:ext cx="4025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94631" y="6356351"/>
            <a:ext cx="54633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364347" y="6356351"/>
            <a:ext cx="4025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25290" rtl="0" eaLnBrk="1" latinLnBrk="0" hangingPunct="1">
        <a:spcBef>
          <a:spcPct val="0"/>
        </a:spcBef>
        <a:buNone/>
        <a:defRPr sz="830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6984" indent="-646984" algn="l" defTabSz="1725290" rtl="0" eaLnBrk="1" latinLnBrk="0" hangingPunct="1">
        <a:spcBef>
          <a:spcPct val="20000"/>
        </a:spcBef>
        <a:buFont typeface="Arial" pitchFamily="34" charset="0"/>
        <a:buChar char="•"/>
        <a:defRPr sz="6038" kern="1200">
          <a:solidFill>
            <a:schemeClr val="tx1"/>
          </a:solidFill>
          <a:latin typeface="+mn-lt"/>
          <a:ea typeface="+mn-ea"/>
          <a:cs typeface="+mn-cs"/>
        </a:defRPr>
      </a:lvl1pPr>
      <a:lvl2pPr marL="1401798" indent="-539153" algn="l" defTabSz="1725290" rtl="0" eaLnBrk="1" latinLnBrk="0" hangingPunct="1">
        <a:spcBef>
          <a:spcPct val="20000"/>
        </a:spcBef>
        <a:buFont typeface="Arial" pitchFamily="34" charset="0"/>
        <a:buChar char="–"/>
        <a:defRPr sz="5283" kern="1200">
          <a:solidFill>
            <a:schemeClr val="tx1"/>
          </a:solidFill>
          <a:latin typeface="+mn-lt"/>
          <a:ea typeface="+mn-ea"/>
          <a:cs typeface="+mn-cs"/>
        </a:defRPr>
      </a:lvl2pPr>
      <a:lvl3pPr marL="2156612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4528" kern="1200">
          <a:solidFill>
            <a:schemeClr val="tx1"/>
          </a:solidFill>
          <a:latin typeface="+mn-lt"/>
          <a:ea typeface="+mn-ea"/>
          <a:cs typeface="+mn-cs"/>
        </a:defRPr>
      </a:lvl3pPr>
      <a:lvl4pPr marL="3019257" indent="-431322" algn="l" defTabSz="1725290" rtl="0" eaLnBrk="1" latinLnBrk="0" hangingPunct="1">
        <a:spcBef>
          <a:spcPct val="20000"/>
        </a:spcBef>
        <a:buFont typeface="Arial" pitchFamily="34" charset="0"/>
        <a:buChar char="–"/>
        <a:defRPr sz="3774" kern="1200">
          <a:solidFill>
            <a:schemeClr val="tx1"/>
          </a:solidFill>
          <a:latin typeface="+mn-lt"/>
          <a:ea typeface="+mn-ea"/>
          <a:cs typeface="+mn-cs"/>
        </a:defRPr>
      </a:lvl4pPr>
      <a:lvl5pPr marL="3881902" indent="-431322" algn="l" defTabSz="1725290" rtl="0" eaLnBrk="1" latinLnBrk="0" hangingPunct="1">
        <a:spcBef>
          <a:spcPct val="20000"/>
        </a:spcBef>
        <a:buFont typeface="Arial" pitchFamily="34" charset="0"/>
        <a:buChar char="»"/>
        <a:defRPr sz="3774" kern="1200">
          <a:solidFill>
            <a:schemeClr val="tx1"/>
          </a:solidFill>
          <a:latin typeface="+mn-lt"/>
          <a:ea typeface="+mn-ea"/>
          <a:cs typeface="+mn-cs"/>
        </a:defRPr>
      </a:lvl5pPr>
      <a:lvl6pPr marL="4744547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3774" kern="1200">
          <a:solidFill>
            <a:schemeClr val="tx1"/>
          </a:solidFill>
          <a:latin typeface="+mn-lt"/>
          <a:ea typeface="+mn-ea"/>
          <a:cs typeface="+mn-cs"/>
        </a:defRPr>
      </a:lvl6pPr>
      <a:lvl7pPr marL="5607192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3774" kern="1200">
          <a:solidFill>
            <a:schemeClr val="tx1"/>
          </a:solidFill>
          <a:latin typeface="+mn-lt"/>
          <a:ea typeface="+mn-ea"/>
          <a:cs typeface="+mn-cs"/>
        </a:defRPr>
      </a:lvl7pPr>
      <a:lvl8pPr marL="6469837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3774" kern="1200">
          <a:solidFill>
            <a:schemeClr val="tx1"/>
          </a:solidFill>
          <a:latin typeface="+mn-lt"/>
          <a:ea typeface="+mn-ea"/>
          <a:cs typeface="+mn-cs"/>
        </a:defRPr>
      </a:lvl8pPr>
      <a:lvl9pPr marL="7332482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37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1pPr>
      <a:lvl2pPr marL="862645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2pPr>
      <a:lvl3pPr marL="1725290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3pPr>
      <a:lvl4pPr marL="2587935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4pPr>
      <a:lvl5pPr marL="3450580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5pPr>
      <a:lvl6pPr marL="4313225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6pPr>
      <a:lvl7pPr marL="5175870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7pPr>
      <a:lvl8pPr marL="6038515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8pPr>
      <a:lvl9pPr marL="6901160" algn="l" defTabSz="1725290" rtl="0" eaLnBrk="1" latinLnBrk="0" hangingPunct="1">
        <a:defRPr sz="33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257337" cy="10693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DC6B496A-403E-1730-87BA-B5386B869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109" y="5578181"/>
            <a:ext cx="12757744" cy="263174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SV" sz="9000" dirty="0"/>
              <a:t>Elección Comité Ejecutivo </a:t>
            </a:r>
            <a:br>
              <a:rPr lang="es-SV" sz="9000" dirty="0"/>
            </a:br>
            <a:r>
              <a:rPr lang="es-SV" sz="7000" dirty="0"/>
              <a:t>Plenaria ME04-2025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2FAFB39-DACD-711E-033D-C243E4D45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51" y="1770722"/>
            <a:ext cx="7530460" cy="2579184"/>
          </a:xfrm>
          <a:prstGeom prst="rect">
            <a:avLst/>
          </a:prstGeom>
        </p:spPr>
      </p:pic>
      <p:sp>
        <p:nvSpPr>
          <p:cNvPr id="13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2730" y="8590040"/>
            <a:ext cx="5346502" cy="28516"/>
          </a:xfrm>
          <a:custGeom>
            <a:avLst/>
            <a:gdLst>
              <a:gd name="connsiteX0" fmla="*/ 0 w 5346502"/>
              <a:gd name="connsiteY0" fmla="*/ 0 h 28516"/>
              <a:gd name="connsiteX1" fmla="*/ 507918 w 5346502"/>
              <a:gd name="connsiteY1" fmla="*/ 0 h 28516"/>
              <a:gd name="connsiteX2" fmla="*/ 1283160 w 5346502"/>
              <a:gd name="connsiteY2" fmla="*/ 0 h 28516"/>
              <a:gd name="connsiteX3" fmla="*/ 1844543 w 5346502"/>
              <a:gd name="connsiteY3" fmla="*/ 0 h 28516"/>
              <a:gd name="connsiteX4" fmla="*/ 2405926 w 5346502"/>
              <a:gd name="connsiteY4" fmla="*/ 0 h 28516"/>
              <a:gd name="connsiteX5" fmla="*/ 3127704 w 5346502"/>
              <a:gd name="connsiteY5" fmla="*/ 0 h 28516"/>
              <a:gd name="connsiteX6" fmla="*/ 3849481 w 5346502"/>
              <a:gd name="connsiteY6" fmla="*/ 0 h 28516"/>
              <a:gd name="connsiteX7" fmla="*/ 4464329 w 5346502"/>
              <a:gd name="connsiteY7" fmla="*/ 0 h 28516"/>
              <a:gd name="connsiteX8" fmla="*/ 5346502 w 5346502"/>
              <a:gd name="connsiteY8" fmla="*/ 0 h 28516"/>
              <a:gd name="connsiteX9" fmla="*/ 5346502 w 5346502"/>
              <a:gd name="connsiteY9" fmla="*/ 28516 h 28516"/>
              <a:gd name="connsiteX10" fmla="*/ 4678189 w 5346502"/>
              <a:gd name="connsiteY10" fmla="*/ 28516 h 28516"/>
              <a:gd name="connsiteX11" fmla="*/ 3902946 w 5346502"/>
              <a:gd name="connsiteY11" fmla="*/ 28516 h 28516"/>
              <a:gd name="connsiteX12" fmla="*/ 3395029 w 5346502"/>
              <a:gd name="connsiteY12" fmla="*/ 28516 h 28516"/>
              <a:gd name="connsiteX13" fmla="*/ 2673251 w 5346502"/>
              <a:gd name="connsiteY13" fmla="*/ 28516 h 28516"/>
              <a:gd name="connsiteX14" fmla="*/ 2058403 w 5346502"/>
              <a:gd name="connsiteY14" fmla="*/ 28516 h 28516"/>
              <a:gd name="connsiteX15" fmla="*/ 1443556 w 5346502"/>
              <a:gd name="connsiteY15" fmla="*/ 28516 h 28516"/>
              <a:gd name="connsiteX16" fmla="*/ 775243 w 5346502"/>
              <a:gd name="connsiteY16" fmla="*/ 28516 h 28516"/>
              <a:gd name="connsiteX17" fmla="*/ 0 w 5346502"/>
              <a:gd name="connsiteY17" fmla="*/ 28516 h 28516"/>
              <a:gd name="connsiteX18" fmla="*/ 0 w 5346502"/>
              <a:gd name="connsiteY18" fmla="*/ 0 h 28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46502" h="28516" fill="none" extrusionOk="0">
                <a:moveTo>
                  <a:pt x="0" y="0"/>
                </a:moveTo>
                <a:cubicBezTo>
                  <a:pt x="240939" y="-18224"/>
                  <a:pt x="290958" y="18613"/>
                  <a:pt x="507918" y="0"/>
                </a:cubicBezTo>
                <a:cubicBezTo>
                  <a:pt x="724878" y="-18613"/>
                  <a:pt x="926950" y="-7795"/>
                  <a:pt x="1283160" y="0"/>
                </a:cubicBezTo>
                <a:cubicBezTo>
                  <a:pt x="1639370" y="7795"/>
                  <a:pt x="1727821" y="-24047"/>
                  <a:pt x="1844543" y="0"/>
                </a:cubicBezTo>
                <a:cubicBezTo>
                  <a:pt x="1961265" y="24047"/>
                  <a:pt x="2183236" y="-6056"/>
                  <a:pt x="2405926" y="0"/>
                </a:cubicBezTo>
                <a:cubicBezTo>
                  <a:pt x="2628616" y="6056"/>
                  <a:pt x="2781590" y="-33542"/>
                  <a:pt x="3127704" y="0"/>
                </a:cubicBezTo>
                <a:cubicBezTo>
                  <a:pt x="3473818" y="33542"/>
                  <a:pt x="3686730" y="-28017"/>
                  <a:pt x="3849481" y="0"/>
                </a:cubicBezTo>
                <a:cubicBezTo>
                  <a:pt x="4012232" y="28017"/>
                  <a:pt x="4288823" y="-3329"/>
                  <a:pt x="4464329" y="0"/>
                </a:cubicBezTo>
                <a:cubicBezTo>
                  <a:pt x="4639835" y="3329"/>
                  <a:pt x="5016246" y="-25748"/>
                  <a:pt x="5346502" y="0"/>
                </a:cubicBezTo>
                <a:cubicBezTo>
                  <a:pt x="5346020" y="12442"/>
                  <a:pt x="5345470" y="17929"/>
                  <a:pt x="5346502" y="28516"/>
                </a:cubicBezTo>
                <a:cubicBezTo>
                  <a:pt x="5064187" y="61038"/>
                  <a:pt x="4817150" y="7430"/>
                  <a:pt x="4678189" y="28516"/>
                </a:cubicBezTo>
                <a:cubicBezTo>
                  <a:pt x="4539228" y="49602"/>
                  <a:pt x="4060481" y="22773"/>
                  <a:pt x="3902946" y="28516"/>
                </a:cubicBezTo>
                <a:cubicBezTo>
                  <a:pt x="3745411" y="34259"/>
                  <a:pt x="3627609" y="28657"/>
                  <a:pt x="3395029" y="28516"/>
                </a:cubicBezTo>
                <a:cubicBezTo>
                  <a:pt x="3162449" y="28375"/>
                  <a:pt x="2876807" y="39278"/>
                  <a:pt x="2673251" y="28516"/>
                </a:cubicBezTo>
                <a:cubicBezTo>
                  <a:pt x="2469695" y="17754"/>
                  <a:pt x="2265859" y="23456"/>
                  <a:pt x="2058403" y="28516"/>
                </a:cubicBezTo>
                <a:cubicBezTo>
                  <a:pt x="1850947" y="33576"/>
                  <a:pt x="1732363" y="17329"/>
                  <a:pt x="1443556" y="28516"/>
                </a:cubicBezTo>
                <a:cubicBezTo>
                  <a:pt x="1154749" y="39703"/>
                  <a:pt x="1085175" y="56667"/>
                  <a:pt x="775243" y="28516"/>
                </a:cubicBezTo>
                <a:cubicBezTo>
                  <a:pt x="465311" y="365"/>
                  <a:pt x="205860" y="-6180"/>
                  <a:pt x="0" y="28516"/>
                </a:cubicBezTo>
                <a:cubicBezTo>
                  <a:pt x="457" y="15250"/>
                  <a:pt x="-403" y="8459"/>
                  <a:pt x="0" y="0"/>
                </a:cubicBezTo>
                <a:close/>
              </a:path>
              <a:path w="5346502" h="28516" stroke="0" extrusionOk="0">
                <a:moveTo>
                  <a:pt x="0" y="0"/>
                </a:moveTo>
                <a:cubicBezTo>
                  <a:pt x="124790" y="-19622"/>
                  <a:pt x="354872" y="10482"/>
                  <a:pt x="561383" y="0"/>
                </a:cubicBezTo>
                <a:cubicBezTo>
                  <a:pt x="767894" y="-10482"/>
                  <a:pt x="893703" y="-4470"/>
                  <a:pt x="1069300" y="0"/>
                </a:cubicBezTo>
                <a:cubicBezTo>
                  <a:pt x="1244897" y="4470"/>
                  <a:pt x="1474367" y="-10268"/>
                  <a:pt x="1630683" y="0"/>
                </a:cubicBezTo>
                <a:cubicBezTo>
                  <a:pt x="1786999" y="10268"/>
                  <a:pt x="2118350" y="12570"/>
                  <a:pt x="2298996" y="0"/>
                </a:cubicBezTo>
                <a:cubicBezTo>
                  <a:pt x="2479642" y="-12570"/>
                  <a:pt x="2665923" y="-26253"/>
                  <a:pt x="3020774" y="0"/>
                </a:cubicBezTo>
                <a:cubicBezTo>
                  <a:pt x="3375625" y="26253"/>
                  <a:pt x="3530809" y="9324"/>
                  <a:pt x="3796016" y="0"/>
                </a:cubicBezTo>
                <a:cubicBezTo>
                  <a:pt x="4061223" y="-9324"/>
                  <a:pt x="4215087" y="34791"/>
                  <a:pt x="4571259" y="0"/>
                </a:cubicBezTo>
                <a:cubicBezTo>
                  <a:pt x="4927431" y="-34791"/>
                  <a:pt x="5139092" y="-15836"/>
                  <a:pt x="5346502" y="0"/>
                </a:cubicBezTo>
                <a:cubicBezTo>
                  <a:pt x="5347781" y="10183"/>
                  <a:pt x="5345580" y="20902"/>
                  <a:pt x="5346502" y="28516"/>
                </a:cubicBezTo>
                <a:cubicBezTo>
                  <a:pt x="5177367" y="8834"/>
                  <a:pt x="5022875" y="31219"/>
                  <a:pt x="4785119" y="28516"/>
                </a:cubicBezTo>
                <a:cubicBezTo>
                  <a:pt x="4547363" y="25813"/>
                  <a:pt x="4338390" y="-8365"/>
                  <a:pt x="4009877" y="28516"/>
                </a:cubicBezTo>
                <a:cubicBezTo>
                  <a:pt x="3681364" y="65397"/>
                  <a:pt x="3654353" y="46057"/>
                  <a:pt x="3501959" y="28516"/>
                </a:cubicBezTo>
                <a:cubicBezTo>
                  <a:pt x="3349565" y="10975"/>
                  <a:pt x="3024352" y="8313"/>
                  <a:pt x="2780181" y="28516"/>
                </a:cubicBezTo>
                <a:cubicBezTo>
                  <a:pt x="2536010" y="48719"/>
                  <a:pt x="2442379" y="26649"/>
                  <a:pt x="2165333" y="28516"/>
                </a:cubicBezTo>
                <a:cubicBezTo>
                  <a:pt x="1888287" y="30383"/>
                  <a:pt x="1781783" y="7371"/>
                  <a:pt x="1550486" y="28516"/>
                </a:cubicBezTo>
                <a:cubicBezTo>
                  <a:pt x="1319189" y="49661"/>
                  <a:pt x="1097241" y="56882"/>
                  <a:pt x="775243" y="28516"/>
                </a:cubicBezTo>
                <a:cubicBezTo>
                  <a:pt x="453245" y="150"/>
                  <a:pt x="271714" y="7533"/>
                  <a:pt x="0" y="28516"/>
                </a:cubicBezTo>
                <a:cubicBezTo>
                  <a:pt x="588" y="19844"/>
                  <a:pt x="-621" y="851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0BE7DF-D873-B4EA-7F7A-E5DAF7A48FF1}"/>
              </a:ext>
            </a:extLst>
          </p:cNvPr>
          <p:cNvSpPr txBox="1"/>
          <p:nvPr/>
        </p:nvSpPr>
        <p:spPr>
          <a:xfrm>
            <a:off x="7433469" y="1011555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San Salvador, 18 de septiembre de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6A33586-8B7D-54DD-89ED-7B09BBCBFAC8}"/>
              </a:ext>
            </a:extLst>
          </p:cNvPr>
          <p:cNvSpPr txBox="1"/>
          <p:nvPr/>
        </p:nvSpPr>
        <p:spPr>
          <a:xfrm>
            <a:off x="3242469" y="8875918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dirty="0"/>
              <a:t>Lcda. Marta Alicia de Magaña</a:t>
            </a:r>
          </a:p>
          <a:p>
            <a:pPr algn="ctr"/>
            <a:r>
              <a:rPr lang="es-SV" sz="2400" dirty="0"/>
              <a:t>Directora Ejecutiva del MCP-ES</a:t>
            </a:r>
          </a:p>
        </p:txBody>
      </p:sp>
    </p:spTree>
    <p:extLst>
      <p:ext uri="{BB962C8B-B14F-4D97-AF65-F5344CB8AC3E}">
        <p14:creationId xmlns:p14="http://schemas.microsoft.com/office/powerpoint/2010/main" val="4157112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F05FB0-D010-9F85-DBA9-0481D9614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029" y="1248569"/>
            <a:ext cx="11547279" cy="1643062"/>
          </a:xfrm>
        </p:spPr>
        <p:txBody>
          <a:bodyPr>
            <a:normAutofit/>
          </a:bodyPr>
          <a:lstStyle/>
          <a:p>
            <a:r>
              <a:rPr lang="es-SV" dirty="0"/>
              <a:t>Sectores 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68944967-852A-24D0-03C6-B29FE3674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424889"/>
              </p:ext>
            </p:extLst>
          </p:nvPr>
        </p:nvGraphicFramePr>
        <p:xfrm>
          <a:off x="1566069" y="3289300"/>
          <a:ext cx="11547279" cy="5644515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849093">
                  <a:extLst>
                    <a:ext uri="{9D8B030D-6E8A-4147-A177-3AD203B41FA5}">
                      <a16:colId xmlns:a16="http://schemas.microsoft.com/office/drawing/2014/main" val="4197833866"/>
                    </a:ext>
                  </a:extLst>
                </a:gridCol>
                <a:gridCol w="3849093">
                  <a:extLst>
                    <a:ext uri="{9D8B030D-6E8A-4147-A177-3AD203B41FA5}">
                      <a16:colId xmlns:a16="http://schemas.microsoft.com/office/drawing/2014/main" val="1061359164"/>
                    </a:ext>
                  </a:extLst>
                </a:gridCol>
                <a:gridCol w="3849093">
                  <a:extLst>
                    <a:ext uri="{9D8B030D-6E8A-4147-A177-3AD203B41FA5}">
                      <a16:colId xmlns:a16="http://schemas.microsoft.com/office/drawing/2014/main" val="2099291779"/>
                    </a:ext>
                  </a:extLst>
                </a:gridCol>
              </a:tblGrid>
              <a:tr h="1333500">
                <a:tc>
                  <a:txBody>
                    <a:bodyPr/>
                    <a:lstStyle/>
                    <a:p>
                      <a:r>
                        <a:rPr lang="es-SV" dirty="0"/>
                        <a:t>Gobierno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Sociedad Civil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Cooperación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216245"/>
                  </a:ext>
                </a:extLst>
              </a:tr>
              <a:tr h="1333500">
                <a:tc>
                  <a:txBody>
                    <a:bodyPr/>
                    <a:lstStyle/>
                    <a:p>
                      <a:r>
                        <a:rPr lang="es-SV" dirty="0"/>
                        <a:t>Dra Carmen del Pilar de Durán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SV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Dra Celina de Miranda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170872"/>
                  </a:ext>
                </a:extLst>
              </a:tr>
              <a:tr h="1333500">
                <a:tc>
                  <a:txBody>
                    <a:bodyPr/>
                    <a:lstStyle/>
                    <a:p>
                      <a:r>
                        <a:rPr lang="es-SV" dirty="0"/>
                        <a:t>10 votos vicepresidencia de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3 votos  vicepresidencia de 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8720190"/>
                  </a:ext>
                </a:extLst>
              </a:tr>
              <a:tr h="1333500">
                <a:tc>
                  <a:txBody>
                    <a:bodyPr/>
                    <a:lstStyle/>
                    <a:p>
                      <a:r>
                        <a:rPr lang="es-SV" dirty="0"/>
                        <a:t>3 votos presidencia de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10 votos presidencia de 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624776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83A73FCC-E606-D8CE-86B2-AD1F78AB9D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9" y="411863"/>
            <a:ext cx="3904969" cy="133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801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E6ED3-DC05-0867-9DEE-0366F35EC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13F0F4-97DA-0A7F-3310-196D84F8B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029" y="1248569"/>
            <a:ext cx="11547279" cy="1643062"/>
          </a:xfrm>
        </p:spPr>
        <p:txBody>
          <a:bodyPr>
            <a:normAutofit fontScale="90000"/>
          </a:bodyPr>
          <a:lstStyle/>
          <a:p>
            <a:r>
              <a:rPr lang="es-SV" dirty="0"/>
              <a:t>Comité Ejecutivo 2025-2028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1228C972-3DF3-C2CF-E68E-5A3B820B3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390710"/>
              </p:ext>
            </p:extLst>
          </p:nvPr>
        </p:nvGraphicFramePr>
        <p:xfrm>
          <a:off x="1566069" y="3289300"/>
          <a:ext cx="11547279" cy="595503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849093">
                  <a:extLst>
                    <a:ext uri="{9D8B030D-6E8A-4147-A177-3AD203B41FA5}">
                      <a16:colId xmlns:a16="http://schemas.microsoft.com/office/drawing/2014/main" val="4197833866"/>
                    </a:ext>
                  </a:extLst>
                </a:gridCol>
                <a:gridCol w="3849093">
                  <a:extLst>
                    <a:ext uri="{9D8B030D-6E8A-4147-A177-3AD203B41FA5}">
                      <a16:colId xmlns:a16="http://schemas.microsoft.com/office/drawing/2014/main" val="1061359164"/>
                    </a:ext>
                  </a:extLst>
                </a:gridCol>
                <a:gridCol w="3849093">
                  <a:extLst>
                    <a:ext uri="{9D8B030D-6E8A-4147-A177-3AD203B41FA5}">
                      <a16:colId xmlns:a16="http://schemas.microsoft.com/office/drawing/2014/main" val="2099291779"/>
                    </a:ext>
                  </a:extLst>
                </a:gridCol>
              </a:tblGrid>
              <a:tr h="1333500">
                <a:tc>
                  <a:txBody>
                    <a:bodyPr/>
                    <a:lstStyle/>
                    <a:p>
                      <a:r>
                        <a:rPr lang="es-SV" dirty="0"/>
                        <a:t>Nombre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Cargo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Sector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216245"/>
                  </a:ext>
                </a:extLst>
              </a:tr>
              <a:tr h="1333500">
                <a:tc>
                  <a:txBody>
                    <a:bodyPr/>
                    <a:lstStyle/>
                    <a:p>
                      <a:pPr marL="0" marR="0" lvl="0" indent="0" algn="l" defTabSz="1725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dirty="0"/>
                        <a:t>Dra Celina de Miranda</a:t>
                      </a:r>
                    </a:p>
                    <a:p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>
                          <a:solidFill>
                            <a:schemeClr val="tx1"/>
                          </a:solidFill>
                        </a:rPr>
                        <a:t>Presidencia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Cooperación Internacional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170872"/>
                  </a:ext>
                </a:extLst>
              </a:tr>
              <a:tr h="1333500">
                <a:tc>
                  <a:txBody>
                    <a:bodyPr/>
                    <a:lstStyle/>
                    <a:p>
                      <a:pPr marL="0" marR="0" lvl="0" indent="0" algn="l" defTabSz="1725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dirty="0"/>
                        <a:t>Dra Carmen del Pilar de Durán</a:t>
                      </a:r>
                    </a:p>
                    <a:p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Vicepresidenta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/>
                        <a:t>Gobierno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8720190"/>
                  </a:ext>
                </a:extLst>
              </a:tr>
              <a:tr h="1333500">
                <a:tc>
                  <a:txBody>
                    <a:bodyPr/>
                    <a:lstStyle/>
                    <a:p>
                      <a:r>
                        <a:rPr lang="es-SV" dirty="0"/>
                        <a:t>Rvdo. Eber Facundo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Secretario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/>
                        <a:t>OBF</a:t>
                      </a:r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624776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19CA0BBB-CBEE-8C6F-D285-B08F1D82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9" y="411863"/>
            <a:ext cx="3904969" cy="133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154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3">
            <a:extLst>
              <a:ext uri="{FF2B5EF4-FFF2-40B4-BE49-F238E27FC236}">
                <a16:creationId xmlns:a16="http://schemas.microsoft.com/office/drawing/2014/main" id="{E7B6D193-D853-AFB4-12B5-6E0453324D06}"/>
              </a:ext>
            </a:extLst>
          </p:cNvPr>
          <p:cNvSpPr/>
          <p:nvPr/>
        </p:nvSpPr>
        <p:spPr>
          <a:xfrm>
            <a:off x="956469" y="1765300"/>
            <a:ext cx="11734800" cy="6553200"/>
          </a:xfrm>
          <a:custGeom>
            <a:avLst/>
            <a:gdLst/>
            <a:ahLst/>
            <a:cxnLst/>
            <a:rect l="l" t="t" r="r" b="b"/>
            <a:pathLst>
              <a:path w="11969366" h="5736044">
                <a:moveTo>
                  <a:pt x="0" y="0"/>
                </a:moveTo>
                <a:lnTo>
                  <a:pt x="11969366" y="0"/>
                </a:lnTo>
                <a:lnTo>
                  <a:pt x="11969366" y="5736044"/>
                </a:lnTo>
                <a:lnTo>
                  <a:pt x="0" y="57360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C4F27B7-1B3B-FB15-3566-2CC6DA1D26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9" y="411863"/>
            <a:ext cx="3904969" cy="133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362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1856</TotalTime>
  <Words>86</Words>
  <Application>Microsoft Office PowerPoint</Application>
  <PresentationFormat>Personalizado</PresentationFormat>
  <Paragraphs>27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Calibri</vt:lpstr>
      <vt:lpstr>Arial</vt:lpstr>
      <vt:lpstr>Office Theme</vt:lpstr>
      <vt:lpstr>Elección Comité Ejecutivo  Plenaria ME04-2025</vt:lpstr>
      <vt:lpstr>Sectores </vt:lpstr>
      <vt:lpstr>Comité Ejecutivo 2025-2028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Documento A4 Portada Informe Resultados Propuesta Proyecto Profesional gris</dc:title>
  <dc:creator>María Eugenia Ochoa Valencia</dc:creator>
  <cp:lastModifiedBy>Administración y Comunicaciones MCP</cp:lastModifiedBy>
  <cp:revision>2</cp:revision>
  <dcterms:created xsi:type="dcterms:W3CDTF">2006-08-16T00:00:00Z</dcterms:created>
  <dcterms:modified xsi:type="dcterms:W3CDTF">2025-09-18T19:46:49Z</dcterms:modified>
  <dc:identifier>DAGxxYGsPI8</dc:identifier>
</cp:coreProperties>
</file>