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3BF891-0F4B-4B65-8864-F85678B1641C}" v="10" dt="2025-09-17T22:54:11.2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6" d="100"/>
          <a:sy n="56" d="100"/>
        </p:scale>
        <p:origin x="1508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ministración y Comunicaciones MCP" userId="6e1c2796-b399-4b97-baca-0d887e5a0dc8" providerId="ADAL" clId="{4B4658E8-BF8C-4094-9923-A8A426596295}"/>
    <pc:docChg chg="modSld">
      <pc:chgData name="Administración y Comunicaciones MCP" userId="6e1c2796-b399-4b97-baca-0d887e5a0dc8" providerId="ADAL" clId="{4B4658E8-BF8C-4094-9923-A8A426596295}" dt="2025-09-17T22:54:11.265" v="9" actId="20577"/>
      <pc:docMkLst>
        <pc:docMk/>
      </pc:docMkLst>
      <pc:sldChg chg="modSp">
        <pc:chgData name="Administración y Comunicaciones MCP" userId="6e1c2796-b399-4b97-baca-0d887e5a0dc8" providerId="ADAL" clId="{4B4658E8-BF8C-4094-9923-A8A426596295}" dt="2025-09-17T22:54:11.265" v="9" actId="20577"/>
        <pc:sldMkLst>
          <pc:docMk/>
          <pc:sldMk cId="0" sldId="256"/>
        </pc:sldMkLst>
        <pc:spChg chg="mod">
          <ac:chgData name="Administración y Comunicaciones MCP" userId="6e1c2796-b399-4b97-baca-0d887e5a0dc8" providerId="ADAL" clId="{4B4658E8-BF8C-4094-9923-A8A426596295}" dt="2025-09-17T22:54:11.265" v="9" actId="20577"/>
          <ac:spMkLst>
            <pc:docMk/>
            <pc:sldMk cId="0" sldId="256"/>
            <ac:spMk id="3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441842-BB58-443C-8DB8-93033950B110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01AC513-A009-43A6-9151-7FF45675C36E}">
      <dgm:prSet/>
      <dgm:spPr/>
      <dgm:t>
        <a:bodyPr/>
        <a:lstStyle/>
        <a:p>
          <a:r>
            <a:rPr lang="en-US"/>
            <a:t>- Sr. Marcos Patiño Mayer (Gerente de Portafolio, Fondo Mundial)</a:t>
          </a:r>
        </a:p>
      </dgm:t>
    </dgm:pt>
    <dgm:pt modelId="{A29A5DBD-154B-404E-8948-218C32A16853}" type="parTrans" cxnId="{ABD3F038-728B-467C-AEED-75B2F2917888}">
      <dgm:prSet/>
      <dgm:spPr/>
      <dgm:t>
        <a:bodyPr/>
        <a:lstStyle/>
        <a:p>
          <a:endParaRPr lang="en-US"/>
        </a:p>
      </dgm:t>
    </dgm:pt>
    <dgm:pt modelId="{EF7607F6-AAC1-4AC2-9791-2772E51670E2}" type="sibTrans" cxnId="{ABD3F038-728B-467C-AEED-75B2F2917888}">
      <dgm:prSet/>
      <dgm:spPr/>
      <dgm:t>
        <a:bodyPr/>
        <a:lstStyle/>
        <a:p>
          <a:endParaRPr lang="en-US"/>
        </a:p>
      </dgm:t>
    </dgm:pt>
    <dgm:pt modelId="{70627D01-2851-423C-B796-0595573111B1}">
      <dgm:prSet/>
      <dgm:spPr/>
      <dgm:t>
        <a:bodyPr/>
        <a:lstStyle/>
        <a:p>
          <a:r>
            <a:rPr lang="en-US"/>
            <a:t>- Sra. Mercedes García (Especialista en sostenibilidad y transición)</a:t>
          </a:r>
        </a:p>
      </dgm:t>
    </dgm:pt>
    <dgm:pt modelId="{C6FE1773-E47A-4BED-9578-4ECBE89D609C}" type="parTrans" cxnId="{C9AE06B0-246E-4BAE-9B3E-22B2C9311A21}">
      <dgm:prSet/>
      <dgm:spPr/>
      <dgm:t>
        <a:bodyPr/>
        <a:lstStyle/>
        <a:p>
          <a:endParaRPr lang="en-US"/>
        </a:p>
      </dgm:t>
    </dgm:pt>
    <dgm:pt modelId="{2B14E25C-FE12-4DC1-86FC-9330EF6CB9DF}" type="sibTrans" cxnId="{C9AE06B0-246E-4BAE-9B3E-22B2C9311A21}">
      <dgm:prSet/>
      <dgm:spPr/>
      <dgm:t>
        <a:bodyPr/>
        <a:lstStyle/>
        <a:p>
          <a:endParaRPr lang="en-US"/>
        </a:p>
      </dgm:t>
    </dgm:pt>
    <dgm:pt modelId="{92489C4B-00F4-46C4-BF80-9D9C16B04FCB}" type="pres">
      <dgm:prSet presAssocID="{4F441842-BB58-443C-8DB8-93033950B110}" presName="linear" presStyleCnt="0">
        <dgm:presLayoutVars>
          <dgm:animLvl val="lvl"/>
          <dgm:resizeHandles val="exact"/>
        </dgm:presLayoutVars>
      </dgm:prSet>
      <dgm:spPr/>
    </dgm:pt>
    <dgm:pt modelId="{60CB8ACA-FA2E-444C-9BE8-5208610EBB9F}" type="pres">
      <dgm:prSet presAssocID="{401AC513-A009-43A6-9151-7FF45675C36E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E4ECDAF-295B-4E5B-97B5-AE53FD10F2D5}" type="pres">
      <dgm:prSet presAssocID="{EF7607F6-AAC1-4AC2-9791-2772E51670E2}" presName="spacer" presStyleCnt="0"/>
      <dgm:spPr/>
    </dgm:pt>
    <dgm:pt modelId="{83D59D65-1CBE-466B-B733-73E9E155488F}" type="pres">
      <dgm:prSet presAssocID="{70627D01-2851-423C-B796-0595573111B1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4656660D-46B6-41EF-A1A3-C7583CF56C00}" type="presOf" srcId="{70627D01-2851-423C-B796-0595573111B1}" destId="{83D59D65-1CBE-466B-B733-73E9E155488F}" srcOrd="0" destOrd="0" presId="urn:microsoft.com/office/officeart/2005/8/layout/vList2"/>
    <dgm:cxn modelId="{ABD3F038-728B-467C-AEED-75B2F2917888}" srcId="{4F441842-BB58-443C-8DB8-93033950B110}" destId="{401AC513-A009-43A6-9151-7FF45675C36E}" srcOrd="0" destOrd="0" parTransId="{A29A5DBD-154B-404E-8948-218C32A16853}" sibTransId="{EF7607F6-AAC1-4AC2-9791-2772E51670E2}"/>
    <dgm:cxn modelId="{E4638F83-AD8F-4AE9-8400-F2AD691E6BFA}" type="presOf" srcId="{4F441842-BB58-443C-8DB8-93033950B110}" destId="{92489C4B-00F4-46C4-BF80-9D9C16B04FCB}" srcOrd="0" destOrd="0" presId="urn:microsoft.com/office/officeart/2005/8/layout/vList2"/>
    <dgm:cxn modelId="{C9AE06B0-246E-4BAE-9B3E-22B2C9311A21}" srcId="{4F441842-BB58-443C-8DB8-93033950B110}" destId="{70627D01-2851-423C-B796-0595573111B1}" srcOrd="1" destOrd="0" parTransId="{C6FE1773-E47A-4BED-9578-4ECBE89D609C}" sibTransId="{2B14E25C-FE12-4DC1-86FC-9330EF6CB9DF}"/>
    <dgm:cxn modelId="{103249DA-2439-400D-BC49-91F27DD2665A}" type="presOf" srcId="{401AC513-A009-43A6-9151-7FF45675C36E}" destId="{60CB8ACA-FA2E-444C-9BE8-5208610EBB9F}" srcOrd="0" destOrd="0" presId="urn:microsoft.com/office/officeart/2005/8/layout/vList2"/>
    <dgm:cxn modelId="{AE0376D5-C2C0-4007-9149-F9B421F56174}" type="presParOf" srcId="{92489C4B-00F4-46C4-BF80-9D9C16B04FCB}" destId="{60CB8ACA-FA2E-444C-9BE8-5208610EBB9F}" srcOrd="0" destOrd="0" presId="urn:microsoft.com/office/officeart/2005/8/layout/vList2"/>
    <dgm:cxn modelId="{2769602C-6F7E-48FF-82AA-6CD91B08FF6C}" type="presParOf" srcId="{92489C4B-00F4-46C4-BF80-9D9C16B04FCB}" destId="{DE4ECDAF-295B-4E5B-97B5-AE53FD10F2D5}" srcOrd="1" destOrd="0" presId="urn:microsoft.com/office/officeart/2005/8/layout/vList2"/>
    <dgm:cxn modelId="{D98F4569-01A7-4D1F-AA32-B77D9D7828D5}" type="presParOf" srcId="{92489C4B-00F4-46C4-BF80-9D9C16B04FCB}" destId="{83D59D65-1CBE-466B-B733-73E9E155488F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F82832A-95FC-4E7F-AEAB-A27B3094DE91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A5602C45-467E-4891-A2A6-95EE8A76A44C}">
      <dgm:prSet/>
      <dgm:spPr/>
      <dgm:t>
        <a:bodyPr/>
        <a:lstStyle/>
        <a:p>
          <a:r>
            <a:rPr lang="en-US"/>
            <a:t>• PEPFAR: Panorama de financiamiento a mediano plazo.</a:t>
          </a:r>
        </a:p>
      </dgm:t>
    </dgm:pt>
    <dgm:pt modelId="{37098CB7-EAA0-46E0-BAC9-CD3132A60ECB}" type="parTrans" cxnId="{A56A95FF-A316-436B-9119-3D768E2BDBBB}">
      <dgm:prSet/>
      <dgm:spPr/>
      <dgm:t>
        <a:bodyPr/>
        <a:lstStyle/>
        <a:p>
          <a:endParaRPr lang="en-US"/>
        </a:p>
      </dgm:t>
    </dgm:pt>
    <dgm:pt modelId="{48CE5580-F5FE-4124-8A29-0BE38923DAC1}" type="sibTrans" cxnId="{A56A95FF-A316-436B-9119-3D768E2BDBBB}">
      <dgm:prSet/>
      <dgm:spPr/>
      <dgm:t>
        <a:bodyPr/>
        <a:lstStyle/>
        <a:p>
          <a:endParaRPr lang="en-US"/>
        </a:p>
      </dgm:t>
    </dgm:pt>
    <dgm:pt modelId="{37217DE7-CCB3-4FFD-94A5-DAD058248670}">
      <dgm:prSet/>
      <dgm:spPr/>
      <dgm:t>
        <a:bodyPr/>
        <a:lstStyle/>
        <a:p>
          <a:r>
            <a:rPr lang="en-US"/>
            <a:t>• MINSAL, DGCP, ISSS: Plan de mitigación de TB en prisiones.</a:t>
          </a:r>
        </a:p>
      </dgm:t>
    </dgm:pt>
    <dgm:pt modelId="{F52834F3-23F9-4142-9A2A-B4BAE8B347A3}" type="parTrans" cxnId="{C70E9BA4-223C-4102-BE78-A290CF9C5208}">
      <dgm:prSet/>
      <dgm:spPr/>
      <dgm:t>
        <a:bodyPr/>
        <a:lstStyle/>
        <a:p>
          <a:endParaRPr lang="en-US"/>
        </a:p>
      </dgm:t>
    </dgm:pt>
    <dgm:pt modelId="{ECF035FA-9AC9-44C4-8068-B2E34FEF862F}" type="sibTrans" cxnId="{C70E9BA4-223C-4102-BE78-A290CF9C5208}">
      <dgm:prSet/>
      <dgm:spPr/>
      <dgm:t>
        <a:bodyPr/>
        <a:lstStyle/>
        <a:p>
          <a:endParaRPr lang="en-US"/>
        </a:p>
      </dgm:t>
    </dgm:pt>
    <dgm:pt modelId="{A7B1FA16-59E2-4294-8977-A5A7E53E4AB1}">
      <dgm:prSet/>
      <dgm:spPr/>
      <dgm:t>
        <a:bodyPr/>
        <a:lstStyle/>
        <a:p>
          <a:r>
            <a:rPr lang="en-US"/>
            <a:t>• Unidad de Laboratorios: Readecuación e infraestructura biomédica.</a:t>
          </a:r>
        </a:p>
      </dgm:t>
    </dgm:pt>
    <dgm:pt modelId="{616985F0-492C-4BEB-8CE2-71120F827487}" type="parTrans" cxnId="{0B7A7419-FAD2-40E0-A4C2-7F0CFF6B87B2}">
      <dgm:prSet/>
      <dgm:spPr/>
      <dgm:t>
        <a:bodyPr/>
        <a:lstStyle/>
        <a:p>
          <a:endParaRPr lang="en-US"/>
        </a:p>
      </dgm:t>
    </dgm:pt>
    <dgm:pt modelId="{72C589CF-233B-4A83-AB68-8A549A43B4ED}" type="sibTrans" cxnId="{0B7A7419-FAD2-40E0-A4C2-7F0CFF6B87B2}">
      <dgm:prSet/>
      <dgm:spPr/>
      <dgm:t>
        <a:bodyPr/>
        <a:lstStyle/>
        <a:p>
          <a:endParaRPr lang="en-US"/>
        </a:p>
      </dgm:t>
    </dgm:pt>
    <dgm:pt modelId="{B9D5890E-B241-471B-996B-B0926F6C2887}">
      <dgm:prSet/>
      <dgm:spPr/>
      <dgm:t>
        <a:bodyPr/>
        <a:lstStyle/>
        <a:p>
          <a:r>
            <a:rPr lang="en-US"/>
            <a:t>• OPS/OMS y COMISCA: Índice de sostenibilidad y cofinanciación.</a:t>
          </a:r>
        </a:p>
      </dgm:t>
    </dgm:pt>
    <dgm:pt modelId="{36F98F10-76CD-453C-95C7-E63E8D043EC7}" type="parTrans" cxnId="{BD045348-0598-4D40-9F56-1A6C85901971}">
      <dgm:prSet/>
      <dgm:spPr/>
      <dgm:t>
        <a:bodyPr/>
        <a:lstStyle/>
        <a:p>
          <a:endParaRPr lang="en-US"/>
        </a:p>
      </dgm:t>
    </dgm:pt>
    <dgm:pt modelId="{28A28B21-E53D-49F4-B555-3E0A0936BFA7}" type="sibTrans" cxnId="{BD045348-0598-4D40-9F56-1A6C85901971}">
      <dgm:prSet/>
      <dgm:spPr/>
      <dgm:t>
        <a:bodyPr/>
        <a:lstStyle/>
        <a:p>
          <a:endParaRPr lang="en-US"/>
        </a:p>
      </dgm:t>
    </dgm:pt>
    <dgm:pt modelId="{3C6F9125-08ED-412D-9FF6-4442A46D5990}">
      <dgm:prSet/>
      <dgm:spPr/>
      <dgm:t>
        <a:bodyPr/>
        <a:lstStyle/>
        <a:p>
          <a:r>
            <a:rPr lang="en-US"/>
            <a:t>• KfW: Seguimiento al canje de deuda por salud.</a:t>
          </a:r>
        </a:p>
      </dgm:t>
    </dgm:pt>
    <dgm:pt modelId="{D917FDD8-EFAF-4A97-8234-015C10F25F45}" type="parTrans" cxnId="{C5C0FF94-87EB-4937-9A4D-79D0061453F2}">
      <dgm:prSet/>
      <dgm:spPr/>
      <dgm:t>
        <a:bodyPr/>
        <a:lstStyle/>
        <a:p>
          <a:endParaRPr lang="en-US"/>
        </a:p>
      </dgm:t>
    </dgm:pt>
    <dgm:pt modelId="{A44FBCF9-C548-42E0-9056-F0BCDFBEC498}" type="sibTrans" cxnId="{C5C0FF94-87EB-4937-9A4D-79D0061453F2}">
      <dgm:prSet/>
      <dgm:spPr/>
      <dgm:t>
        <a:bodyPr/>
        <a:lstStyle/>
        <a:p>
          <a:endParaRPr lang="en-US"/>
        </a:p>
      </dgm:t>
    </dgm:pt>
    <dgm:pt modelId="{A4D3E189-7EB3-4F2C-9B58-43F48FAACA98}">
      <dgm:prSet/>
      <dgm:spPr/>
      <dgm:t>
        <a:bodyPr/>
        <a:lstStyle/>
        <a:p>
          <a:r>
            <a:rPr lang="en-US"/>
            <a:t>• ALF: Avances en respuesta comunitaria.</a:t>
          </a:r>
        </a:p>
      </dgm:t>
    </dgm:pt>
    <dgm:pt modelId="{E0FD24DF-9D73-4AA1-8426-99CDF6B6554E}" type="parTrans" cxnId="{0BE52F00-A129-4355-A4FF-67B722E737F9}">
      <dgm:prSet/>
      <dgm:spPr/>
      <dgm:t>
        <a:bodyPr/>
        <a:lstStyle/>
        <a:p>
          <a:endParaRPr lang="en-US"/>
        </a:p>
      </dgm:t>
    </dgm:pt>
    <dgm:pt modelId="{89490611-5EC0-4CEF-B52D-6CEB2211863A}" type="sibTrans" cxnId="{0BE52F00-A129-4355-A4FF-67B722E737F9}">
      <dgm:prSet/>
      <dgm:spPr/>
      <dgm:t>
        <a:bodyPr/>
        <a:lstStyle/>
        <a:p>
          <a:endParaRPr lang="en-US"/>
        </a:p>
      </dgm:t>
    </dgm:pt>
    <dgm:pt modelId="{A2E7A766-EF45-4874-ADF7-19C3D208FD34}">
      <dgm:prSet/>
      <dgm:spPr/>
      <dgm:t>
        <a:bodyPr/>
        <a:lstStyle/>
        <a:p>
          <a:r>
            <a:rPr lang="en-US"/>
            <a:t>• MCP-ES: Perspectivas hacia la transición.</a:t>
          </a:r>
        </a:p>
      </dgm:t>
    </dgm:pt>
    <dgm:pt modelId="{55113C11-F598-4C1C-A559-94FFEFE021FE}" type="parTrans" cxnId="{7387C720-D576-4B9E-B408-BD9790ADFF62}">
      <dgm:prSet/>
      <dgm:spPr/>
      <dgm:t>
        <a:bodyPr/>
        <a:lstStyle/>
        <a:p>
          <a:endParaRPr lang="en-US"/>
        </a:p>
      </dgm:t>
    </dgm:pt>
    <dgm:pt modelId="{40FE2A46-70AC-4FDF-8EE8-C0022BA781B1}" type="sibTrans" cxnId="{7387C720-D576-4B9E-B408-BD9790ADFF62}">
      <dgm:prSet/>
      <dgm:spPr/>
      <dgm:t>
        <a:bodyPr/>
        <a:lstStyle/>
        <a:p>
          <a:endParaRPr lang="en-US"/>
        </a:p>
      </dgm:t>
    </dgm:pt>
    <dgm:pt modelId="{2833A517-0F2A-4C15-B87E-A3A75B59CADF}">
      <dgm:prSet/>
      <dgm:spPr/>
      <dgm:t>
        <a:bodyPr/>
        <a:lstStyle/>
        <a:p>
          <a:r>
            <a:rPr lang="en-US"/>
            <a:t>• PLAN y Subreceptores: Planes de sostenibilidad.</a:t>
          </a:r>
        </a:p>
      </dgm:t>
    </dgm:pt>
    <dgm:pt modelId="{8A978226-69E6-46EE-94AA-96FD9E9F3F6F}" type="parTrans" cxnId="{0DB0993C-E367-426C-816E-62CC5D6734B4}">
      <dgm:prSet/>
      <dgm:spPr/>
      <dgm:t>
        <a:bodyPr/>
        <a:lstStyle/>
        <a:p>
          <a:endParaRPr lang="en-US"/>
        </a:p>
      </dgm:t>
    </dgm:pt>
    <dgm:pt modelId="{A62E183E-DD03-44EE-B264-DF1AEF38804A}" type="sibTrans" cxnId="{0DB0993C-E367-426C-816E-62CC5D6734B4}">
      <dgm:prSet/>
      <dgm:spPr/>
      <dgm:t>
        <a:bodyPr/>
        <a:lstStyle/>
        <a:p>
          <a:endParaRPr lang="en-US"/>
        </a:p>
      </dgm:t>
    </dgm:pt>
    <dgm:pt modelId="{271EDB22-B468-4340-BD2D-7068AA05EC08}">
      <dgm:prSet/>
      <dgm:spPr/>
      <dgm:t>
        <a:bodyPr/>
        <a:lstStyle/>
        <a:p>
          <a:r>
            <a:rPr lang="en-US"/>
            <a:t>• Autoridades MINSAL: Reunión de cierre.</a:t>
          </a:r>
        </a:p>
      </dgm:t>
    </dgm:pt>
    <dgm:pt modelId="{16B158CE-2A05-4E5F-9F35-FE55390F9B49}" type="parTrans" cxnId="{DBA9CDF5-78AC-4A94-B686-E9379863CF1B}">
      <dgm:prSet/>
      <dgm:spPr/>
      <dgm:t>
        <a:bodyPr/>
        <a:lstStyle/>
        <a:p>
          <a:endParaRPr lang="en-US"/>
        </a:p>
      </dgm:t>
    </dgm:pt>
    <dgm:pt modelId="{4FFD1CFE-4D90-461F-866D-5D2F796E62B1}" type="sibTrans" cxnId="{DBA9CDF5-78AC-4A94-B686-E9379863CF1B}">
      <dgm:prSet/>
      <dgm:spPr/>
      <dgm:t>
        <a:bodyPr/>
        <a:lstStyle/>
        <a:p>
          <a:endParaRPr lang="en-US"/>
        </a:p>
      </dgm:t>
    </dgm:pt>
    <dgm:pt modelId="{09B065E2-F278-4FC5-86C2-676CD5108797}" type="pres">
      <dgm:prSet presAssocID="{EF82832A-95FC-4E7F-AEAB-A27B3094DE91}" presName="vert0" presStyleCnt="0">
        <dgm:presLayoutVars>
          <dgm:dir/>
          <dgm:animOne val="branch"/>
          <dgm:animLvl val="lvl"/>
        </dgm:presLayoutVars>
      </dgm:prSet>
      <dgm:spPr/>
    </dgm:pt>
    <dgm:pt modelId="{7DFCAF3B-3AFF-4C53-BCD7-8479BEA2172F}" type="pres">
      <dgm:prSet presAssocID="{A5602C45-467E-4891-A2A6-95EE8A76A44C}" presName="thickLine" presStyleLbl="alignNode1" presStyleIdx="0" presStyleCnt="9"/>
      <dgm:spPr/>
    </dgm:pt>
    <dgm:pt modelId="{00D8C3EE-DD49-422E-B2A5-6CB0AE0269B5}" type="pres">
      <dgm:prSet presAssocID="{A5602C45-467E-4891-A2A6-95EE8A76A44C}" presName="horz1" presStyleCnt="0"/>
      <dgm:spPr/>
    </dgm:pt>
    <dgm:pt modelId="{6A0F69FC-8E93-4208-A44E-C4BDE3951631}" type="pres">
      <dgm:prSet presAssocID="{A5602C45-467E-4891-A2A6-95EE8A76A44C}" presName="tx1" presStyleLbl="revTx" presStyleIdx="0" presStyleCnt="9"/>
      <dgm:spPr/>
    </dgm:pt>
    <dgm:pt modelId="{109EEB05-F4BC-446B-BE3C-A63E7023821E}" type="pres">
      <dgm:prSet presAssocID="{A5602C45-467E-4891-A2A6-95EE8A76A44C}" presName="vert1" presStyleCnt="0"/>
      <dgm:spPr/>
    </dgm:pt>
    <dgm:pt modelId="{E30103BC-BB1B-4F9E-8567-E225F46A3B92}" type="pres">
      <dgm:prSet presAssocID="{37217DE7-CCB3-4FFD-94A5-DAD058248670}" presName="thickLine" presStyleLbl="alignNode1" presStyleIdx="1" presStyleCnt="9"/>
      <dgm:spPr/>
    </dgm:pt>
    <dgm:pt modelId="{9176F511-FADD-4BCB-B50B-D78282AA818C}" type="pres">
      <dgm:prSet presAssocID="{37217DE7-CCB3-4FFD-94A5-DAD058248670}" presName="horz1" presStyleCnt="0"/>
      <dgm:spPr/>
    </dgm:pt>
    <dgm:pt modelId="{FB31BB0E-3B94-49F1-BC5E-CE2CEC20E7D4}" type="pres">
      <dgm:prSet presAssocID="{37217DE7-CCB3-4FFD-94A5-DAD058248670}" presName="tx1" presStyleLbl="revTx" presStyleIdx="1" presStyleCnt="9"/>
      <dgm:spPr/>
    </dgm:pt>
    <dgm:pt modelId="{7702D6AD-F882-469A-8618-290D1445B906}" type="pres">
      <dgm:prSet presAssocID="{37217DE7-CCB3-4FFD-94A5-DAD058248670}" presName="vert1" presStyleCnt="0"/>
      <dgm:spPr/>
    </dgm:pt>
    <dgm:pt modelId="{CF3D511A-C72E-44F2-90E0-040AA5D70A05}" type="pres">
      <dgm:prSet presAssocID="{A7B1FA16-59E2-4294-8977-A5A7E53E4AB1}" presName="thickLine" presStyleLbl="alignNode1" presStyleIdx="2" presStyleCnt="9"/>
      <dgm:spPr/>
    </dgm:pt>
    <dgm:pt modelId="{7D4A4DD0-3D5E-4AF5-ACDB-692CC64A1714}" type="pres">
      <dgm:prSet presAssocID="{A7B1FA16-59E2-4294-8977-A5A7E53E4AB1}" presName="horz1" presStyleCnt="0"/>
      <dgm:spPr/>
    </dgm:pt>
    <dgm:pt modelId="{36E4289F-E85C-421E-BA31-C2930E198383}" type="pres">
      <dgm:prSet presAssocID="{A7B1FA16-59E2-4294-8977-A5A7E53E4AB1}" presName="tx1" presStyleLbl="revTx" presStyleIdx="2" presStyleCnt="9"/>
      <dgm:spPr/>
    </dgm:pt>
    <dgm:pt modelId="{75237DE1-4D74-4B13-8ACC-68A49CFC2C7D}" type="pres">
      <dgm:prSet presAssocID="{A7B1FA16-59E2-4294-8977-A5A7E53E4AB1}" presName="vert1" presStyleCnt="0"/>
      <dgm:spPr/>
    </dgm:pt>
    <dgm:pt modelId="{71D7105E-404F-4A64-BE13-2114F7C4191A}" type="pres">
      <dgm:prSet presAssocID="{B9D5890E-B241-471B-996B-B0926F6C2887}" presName="thickLine" presStyleLbl="alignNode1" presStyleIdx="3" presStyleCnt="9"/>
      <dgm:spPr/>
    </dgm:pt>
    <dgm:pt modelId="{5BE39F01-0254-4529-8587-2F1B5F43E2FB}" type="pres">
      <dgm:prSet presAssocID="{B9D5890E-B241-471B-996B-B0926F6C2887}" presName="horz1" presStyleCnt="0"/>
      <dgm:spPr/>
    </dgm:pt>
    <dgm:pt modelId="{07DEBE69-6904-4F2B-B871-FDDA9A0FECB1}" type="pres">
      <dgm:prSet presAssocID="{B9D5890E-B241-471B-996B-B0926F6C2887}" presName="tx1" presStyleLbl="revTx" presStyleIdx="3" presStyleCnt="9"/>
      <dgm:spPr/>
    </dgm:pt>
    <dgm:pt modelId="{B647D3C4-766D-42B7-8306-585F9B4A7616}" type="pres">
      <dgm:prSet presAssocID="{B9D5890E-B241-471B-996B-B0926F6C2887}" presName="vert1" presStyleCnt="0"/>
      <dgm:spPr/>
    </dgm:pt>
    <dgm:pt modelId="{F89809C5-6CED-4D3A-9E30-037ADA5B9F3C}" type="pres">
      <dgm:prSet presAssocID="{3C6F9125-08ED-412D-9FF6-4442A46D5990}" presName="thickLine" presStyleLbl="alignNode1" presStyleIdx="4" presStyleCnt="9"/>
      <dgm:spPr/>
    </dgm:pt>
    <dgm:pt modelId="{C83ACE2B-7992-485B-9E3C-ECADB2816898}" type="pres">
      <dgm:prSet presAssocID="{3C6F9125-08ED-412D-9FF6-4442A46D5990}" presName="horz1" presStyleCnt="0"/>
      <dgm:spPr/>
    </dgm:pt>
    <dgm:pt modelId="{D9F61367-A3FF-4890-813D-0A6CD36B0595}" type="pres">
      <dgm:prSet presAssocID="{3C6F9125-08ED-412D-9FF6-4442A46D5990}" presName="tx1" presStyleLbl="revTx" presStyleIdx="4" presStyleCnt="9"/>
      <dgm:spPr/>
    </dgm:pt>
    <dgm:pt modelId="{2F34A76A-1AF7-44E5-BFC6-4BA1796AC9B5}" type="pres">
      <dgm:prSet presAssocID="{3C6F9125-08ED-412D-9FF6-4442A46D5990}" presName="vert1" presStyleCnt="0"/>
      <dgm:spPr/>
    </dgm:pt>
    <dgm:pt modelId="{F359B732-5E91-46C1-A40C-E1F1FBA7EF87}" type="pres">
      <dgm:prSet presAssocID="{A4D3E189-7EB3-4F2C-9B58-43F48FAACA98}" presName="thickLine" presStyleLbl="alignNode1" presStyleIdx="5" presStyleCnt="9"/>
      <dgm:spPr/>
    </dgm:pt>
    <dgm:pt modelId="{4A0E59DB-49AA-47C6-91CC-AC31E9BEFCC8}" type="pres">
      <dgm:prSet presAssocID="{A4D3E189-7EB3-4F2C-9B58-43F48FAACA98}" presName="horz1" presStyleCnt="0"/>
      <dgm:spPr/>
    </dgm:pt>
    <dgm:pt modelId="{33AEE46F-C0FD-4EDC-AD41-62372340F35A}" type="pres">
      <dgm:prSet presAssocID="{A4D3E189-7EB3-4F2C-9B58-43F48FAACA98}" presName="tx1" presStyleLbl="revTx" presStyleIdx="5" presStyleCnt="9"/>
      <dgm:spPr/>
    </dgm:pt>
    <dgm:pt modelId="{2942E221-5F86-49D4-A554-06B0FDAD0FF5}" type="pres">
      <dgm:prSet presAssocID="{A4D3E189-7EB3-4F2C-9B58-43F48FAACA98}" presName="vert1" presStyleCnt="0"/>
      <dgm:spPr/>
    </dgm:pt>
    <dgm:pt modelId="{577905D5-9BA5-4865-8935-BEA007555062}" type="pres">
      <dgm:prSet presAssocID="{A2E7A766-EF45-4874-ADF7-19C3D208FD34}" presName="thickLine" presStyleLbl="alignNode1" presStyleIdx="6" presStyleCnt="9"/>
      <dgm:spPr/>
    </dgm:pt>
    <dgm:pt modelId="{CB07E52F-0B75-49D5-8C73-4F4B618E9374}" type="pres">
      <dgm:prSet presAssocID="{A2E7A766-EF45-4874-ADF7-19C3D208FD34}" presName="horz1" presStyleCnt="0"/>
      <dgm:spPr/>
    </dgm:pt>
    <dgm:pt modelId="{6D402B7E-C2ED-40A0-8E1E-1030527786D1}" type="pres">
      <dgm:prSet presAssocID="{A2E7A766-EF45-4874-ADF7-19C3D208FD34}" presName="tx1" presStyleLbl="revTx" presStyleIdx="6" presStyleCnt="9"/>
      <dgm:spPr/>
    </dgm:pt>
    <dgm:pt modelId="{7FE1D5A3-6C03-4FFC-97C7-46E32D864ADB}" type="pres">
      <dgm:prSet presAssocID="{A2E7A766-EF45-4874-ADF7-19C3D208FD34}" presName="vert1" presStyleCnt="0"/>
      <dgm:spPr/>
    </dgm:pt>
    <dgm:pt modelId="{7778CDC7-827E-4266-8147-F3A2156AD769}" type="pres">
      <dgm:prSet presAssocID="{2833A517-0F2A-4C15-B87E-A3A75B59CADF}" presName="thickLine" presStyleLbl="alignNode1" presStyleIdx="7" presStyleCnt="9"/>
      <dgm:spPr/>
    </dgm:pt>
    <dgm:pt modelId="{BB7A3DB9-B14E-41BF-9474-86FBBD9D1219}" type="pres">
      <dgm:prSet presAssocID="{2833A517-0F2A-4C15-B87E-A3A75B59CADF}" presName="horz1" presStyleCnt="0"/>
      <dgm:spPr/>
    </dgm:pt>
    <dgm:pt modelId="{6733E2D7-958C-4D54-9495-96CBD96B179E}" type="pres">
      <dgm:prSet presAssocID="{2833A517-0F2A-4C15-B87E-A3A75B59CADF}" presName="tx1" presStyleLbl="revTx" presStyleIdx="7" presStyleCnt="9"/>
      <dgm:spPr/>
    </dgm:pt>
    <dgm:pt modelId="{24CDE367-7A4E-4965-9B43-D89B8B2D54E1}" type="pres">
      <dgm:prSet presAssocID="{2833A517-0F2A-4C15-B87E-A3A75B59CADF}" presName="vert1" presStyleCnt="0"/>
      <dgm:spPr/>
    </dgm:pt>
    <dgm:pt modelId="{26F40944-761C-4947-A5CD-44F200BC1ED3}" type="pres">
      <dgm:prSet presAssocID="{271EDB22-B468-4340-BD2D-7068AA05EC08}" presName="thickLine" presStyleLbl="alignNode1" presStyleIdx="8" presStyleCnt="9"/>
      <dgm:spPr/>
    </dgm:pt>
    <dgm:pt modelId="{8C042039-C311-44BC-A6E0-EDBB5AA28C29}" type="pres">
      <dgm:prSet presAssocID="{271EDB22-B468-4340-BD2D-7068AA05EC08}" presName="horz1" presStyleCnt="0"/>
      <dgm:spPr/>
    </dgm:pt>
    <dgm:pt modelId="{E1FCDD35-3FDC-4F53-AFB0-82954059308C}" type="pres">
      <dgm:prSet presAssocID="{271EDB22-B468-4340-BD2D-7068AA05EC08}" presName="tx1" presStyleLbl="revTx" presStyleIdx="8" presStyleCnt="9"/>
      <dgm:spPr/>
    </dgm:pt>
    <dgm:pt modelId="{F4946801-F902-4C21-9196-93F57E4FDB06}" type="pres">
      <dgm:prSet presAssocID="{271EDB22-B468-4340-BD2D-7068AA05EC08}" presName="vert1" presStyleCnt="0"/>
      <dgm:spPr/>
    </dgm:pt>
  </dgm:ptLst>
  <dgm:cxnLst>
    <dgm:cxn modelId="{0BE52F00-A129-4355-A4FF-67B722E737F9}" srcId="{EF82832A-95FC-4E7F-AEAB-A27B3094DE91}" destId="{A4D3E189-7EB3-4F2C-9B58-43F48FAACA98}" srcOrd="5" destOrd="0" parTransId="{E0FD24DF-9D73-4AA1-8426-99CDF6B6554E}" sibTransId="{89490611-5EC0-4CEF-B52D-6CEB2211863A}"/>
    <dgm:cxn modelId="{70119F0F-84A8-4BF4-8153-6C7D72E83EB9}" type="presOf" srcId="{A4D3E189-7EB3-4F2C-9B58-43F48FAACA98}" destId="{33AEE46F-C0FD-4EDC-AD41-62372340F35A}" srcOrd="0" destOrd="0" presId="urn:microsoft.com/office/officeart/2008/layout/LinedList"/>
    <dgm:cxn modelId="{F269C213-F9F9-4CDB-9F56-EAC98CC98091}" type="presOf" srcId="{271EDB22-B468-4340-BD2D-7068AA05EC08}" destId="{E1FCDD35-3FDC-4F53-AFB0-82954059308C}" srcOrd="0" destOrd="0" presId="urn:microsoft.com/office/officeart/2008/layout/LinedList"/>
    <dgm:cxn modelId="{E6A1D518-406D-4D56-96C5-F751B815273A}" type="presOf" srcId="{A5602C45-467E-4891-A2A6-95EE8A76A44C}" destId="{6A0F69FC-8E93-4208-A44E-C4BDE3951631}" srcOrd="0" destOrd="0" presId="urn:microsoft.com/office/officeart/2008/layout/LinedList"/>
    <dgm:cxn modelId="{0B7A7419-FAD2-40E0-A4C2-7F0CFF6B87B2}" srcId="{EF82832A-95FC-4E7F-AEAB-A27B3094DE91}" destId="{A7B1FA16-59E2-4294-8977-A5A7E53E4AB1}" srcOrd="2" destOrd="0" parTransId="{616985F0-492C-4BEB-8CE2-71120F827487}" sibTransId="{72C589CF-233B-4A83-AB68-8A549A43B4ED}"/>
    <dgm:cxn modelId="{4847B31A-7C7E-47EB-B6C9-5AF8E81F82A2}" type="presOf" srcId="{A2E7A766-EF45-4874-ADF7-19C3D208FD34}" destId="{6D402B7E-C2ED-40A0-8E1E-1030527786D1}" srcOrd="0" destOrd="0" presId="urn:microsoft.com/office/officeart/2008/layout/LinedList"/>
    <dgm:cxn modelId="{7387C720-D576-4B9E-B408-BD9790ADFF62}" srcId="{EF82832A-95FC-4E7F-AEAB-A27B3094DE91}" destId="{A2E7A766-EF45-4874-ADF7-19C3D208FD34}" srcOrd="6" destOrd="0" parTransId="{55113C11-F598-4C1C-A559-94FFEFE021FE}" sibTransId="{40FE2A46-70AC-4FDF-8EE8-C0022BA781B1}"/>
    <dgm:cxn modelId="{0DB0993C-E367-426C-816E-62CC5D6734B4}" srcId="{EF82832A-95FC-4E7F-AEAB-A27B3094DE91}" destId="{2833A517-0F2A-4C15-B87E-A3A75B59CADF}" srcOrd="7" destOrd="0" parTransId="{8A978226-69E6-46EE-94AA-96FD9E9F3F6F}" sibTransId="{A62E183E-DD03-44EE-B264-DF1AEF38804A}"/>
    <dgm:cxn modelId="{BD045348-0598-4D40-9F56-1A6C85901971}" srcId="{EF82832A-95FC-4E7F-AEAB-A27B3094DE91}" destId="{B9D5890E-B241-471B-996B-B0926F6C2887}" srcOrd="3" destOrd="0" parTransId="{36F98F10-76CD-453C-95C7-E63E8D043EC7}" sibTransId="{28A28B21-E53D-49F4-B555-3E0A0936BFA7}"/>
    <dgm:cxn modelId="{C6DC2F79-ED7F-4B08-9DAE-BC166A3BC184}" type="presOf" srcId="{2833A517-0F2A-4C15-B87E-A3A75B59CADF}" destId="{6733E2D7-958C-4D54-9495-96CBD96B179E}" srcOrd="0" destOrd="0" presId="urn:microsoft.com/office/officeart/2008/layout/LinedList"/>
    <dgm:cxn modelId="{02EF7859-1EE6-443F-BB6C-CEC30BA633EE}" type="presOf" srcId="{3C6F9125-08ED-412D-9FF6-4442A46D5990}" destId="{D9F61367-A3FF-4890-813D-0A6CD36B0595}" srcOrd="0" destOrd="0" presId="urn:microsoft.com/office/officeart/2008/layout/LinedList"/>
    <dgm:cxn modelId="{C5C0FF94-87EB-4937-9A4D-79D0061453F2}" srcId="{EF82832A-95FC-4E7F-AEAB-A27B3094DE91}" destId="{3C6F9125-08ED-412D-9FF6-4442A46D5990}" srcOrd="4" destOrd="0" parTransId="{D917FDD8-EFAF-4A97-8234-015C10F25F45}" sibTransId="{A44FBCF9-C548-42E0-9056-F0BCDFBEC498}"/>
    <dgm:cxn modelId="{884510A4-B7EC-44F6-B16C-A816F89AFD23}" type="presOf" srcId="{EF82832A-95FC-4E7F-AEAB-A27B3094DE91}" destId="{09B065E2-F278-4FC5-86C2-676CD5108797}" srcOrd="0" destOrd="0" presId="urn:microsoft.com/office/officeart/2008/layout/LinedList"/>
    <dgm:cxn modelId="{C70E9BA4-223C-4102-BE78-A290CF9C5208}" srcId="{EF82832A-95FC-4E7F-AEAB-A27B3094DE91}" destId="{37217DE7-CCB3-4FFD-94A5-DAD058248670}" srcOrd="1" destOrd="0" parTransId="{F52834F3-23F9-4142-9A2A-B4BAE8B347A3}" sibTransId="{ECF035FA-9AC9-44C4-8068-B2E34FEF862F}"/>
    <dgm:cxn modelId="{467CB3AC-6D73-4DC8-92E2-C7BF86E65C34}" type="presOf" srcId="{37217DE7-CCB3-4FFD-94A5-DAD058248670}" destId="{FB31BB0E-3B94-49F1-BC5E-CE2CEC20E7D4}" srcOrd="0" destOrd="0" presId="urn:microsoft.com/office/officeart/2008/layout/LinedList"/>
    <dgm:cxn modelId="{B8D55BC2-4B21-404A-A7BC-415CA850E402}" type="presOf" srcId="{A7B1FA16-59E2-4294-8977-A5A7E53E4AB1}" destId="{36E4289F-E85C-421E-BA31-C2930E198383}" srcOrd="0" destOrd="0" presId="urn:microsoft.com/office/officeart/2008/layout/LinedList"/>
    <dgm:cxn modelId="{A8C5BCD5-784A-4848-B8CC-109BA359A9FF}" type="presOf" srcId="{B9D5890E-B241-471B-996B-B0926F6C2887}" destId="{07DEBE69-6904-4F2B-B871-FDDA9A0FECB1}" srcOrd="0" destOrd="0" presId="urn:microsoft.com/office/officeart/2008/layout/LinedList"/>
    <dgm:cxn modelId="{DBA9CDF5-78AC-4A94-B686-E9379863CF1B}" srcId="{EF82832A-95FC-4E7F-AEAB-A27B3094DE91}" destId="{271EDB22-B468-4340-BD2D-7068AA05EC08}" srcOrd="8" destOrd="0" parTransId="{16B158CE-2A05-4E5F-9F35-FE55390F9B49}" sibTransId="{4FFD1CFE-4D90-461F-866D-5D2F796E62B1}"/>
    <dgm:cxn modelId="{A56A95FF-A316-436B-9119-3D768E2BDBBB}" srcId="{EF82832A-95FC-4E7F-AEAB-A27B3094DE91}" destId="{A5602C45-467E-4891-A2A6-95EE8A76A44C}" srcOrd="0" destOrd="0" parTransId="{37098CB7-EAA0-46E0-BAC9-CD3132A60ECB}" sibTransId="{48CE5580-F5FE-4124-8A29-0BE38923DAC1}"/>
    <dgm:cxn modelId="{CB39106E-75C9-448D-9D5B-25AB5E802546}" type="presParOf" srcId="{09B065E2-F278-4FC5-86C2-676CD5108797}" destId="{7DFCAF3B-3AFF-4C53-BCD7-8479BEA2172F}" srcOrd="0" destOrd="0" presId="urn:microsoft.com/office/officeart/2008/layout/LinedList"/>
    <dgm:cxn modelId="{A88E5FF4-1014-4794-9D0D-EFBAD2E85E3C}" type="presParOf" srcId="{09B065E2-F278-4FC5-86C2-676CD5108797}" destId="{00D8C3EE-DD49-422E-B2A5-6CB0AE0269B5}" srcOrd="1" destOrd="0" presId="urn:microsoft.com/office/officeart/2008/layout/LinedList"/>
    <dgm:cxn modelId="{0763B957-5222-40FE-9A8E-8A3465C441F0}" type="presParOf" srcId="{00D8C3EE-DD49-422E-B2A5-6CB0AE0269B5}" destId="{6A0F69FC-8E93-4208-A44E-C4BDE3951631}" srcOrd="0" destOrd="0" presId="urn:microsoft.com/office/officeart/2008/layout/LinedList"/>
    <dgm:cxn modelId="{CE135ADD-98AD-4A1A-9C99-B8CEE1182E37}" type="presParOf" srcId="{00D8C3EE-DD49-422E-B2A5-6CB0AE0269B5}" destId="{109EEB05-F4BC-446B-BE3C-A63E7023821E}" srcOrd="1" destOrd="0" presId="urn:microsoft.com/office/officeart/2008/layout/LinedList"/>
    <dgm:cxn modelId="{6901646E-D850-4147-A5F7-64C3DC91C188}" type="presParOf" srcId="{09B065E2-F278-4FC5-86C2-676CD5108797}" destId="{E30103BC-BB1B-4F9E-8567-E225F46A3B92}" srcOrd="2" destOrd="0" presId="urn:microsoft.com/office/officeart/2008/layout/LinedList"/>
    <dgm:cxn modelId="{AC9AC960-474F-4469-96E6-7A87A19F8F57}" type="presParOf" srcId="{09B065E2-F278-4FC5-86C2-676CD5108797}" destId="{9176F511-FADD-4BCB-B50B-D78282AA818C}" srcOrd="3" destOrd="0" presId="urn:microsoft.com/office/officeart/2008/layout/LinedList"/>
    <dgm:cxn modelId="{04B86A26-461B-4CC1-AA1F-EF0974F11E2A}" type="presParOf" srcId="{9176F511-FADD-4BCB-B50B-D78282AA818C}" destId="{FB31BB0E-3B94-49F1-BC5E-CE2CEC20E7D4}" srcOrd="0" destOrd="0" presId="urn:microsoft.com/office/officeart/2008/layout/LinedList"/>
    <dgm:cxn modelId="{B264220A-88D1-4BBB-94CA-FDD3F810965A}" type="presParOf" srcId="{9176F511-FADD-4BCB-B50B-D78282AA818C}" destId="{7702D6AD-F882-469A-8618-290D1445B906}" srcOrd="1" destOrd="0" presId="urn:microsoft.com/office/officeart/2008/layout/LinedList"/>
    <dgm:cxn modelId="{0B93FF82-5A72-4701-9911-4DDB17197B2A}" type="presParOf" srcId="{09B065E2-F278-4FC5-86C2-676CD5108797}" destId="{CF3D511A-C72E-44F2-90E0-040AA5D70A05}" srcOrd="4" destOrd="0" presId="urn:microsoft.com/office/officeart/2008/layout/LinedList"/>
    <dgm:cxn modelId="{FB486EDD-69B6-44AA-9BC4-1FF254442079}" type="presParOf" srcId="{09B065E2-F278-4FC5-86C2-676CD5108797}" destId="{7D4A4DD0-3D5E-4AF5-ACDB-692CC64A1714}" srcOrd="5" destOrd="0" presId="urn:microsoft.com/office/officeart/2008/layout/LinedList"/>
    <dgm:cxn modelId="{99AF3107-01D4-4365-8284-AA436A6B0EF9}" type="presParOf" srcId="{7D4A4DD0-3D5E-4AF5-ACDB-692CC64A1714}" destId="{36E4289F-E85C-421E-BA31-C2930E198383}" srcOrd="0" destOrd="0" presId="urn:microsoft.com/office/officeart/2008/layout/LinedList"/>
    <dgm:cxn modelId="{F42C9E05-D584-444F-8C86-00C55F93A069}" type="presParOf" srcId="{7D4A4DD0-3D5E-4AF5-ACDB-692CC64A1714}" destId="{75237DE1-4D74-4B13-8ACC-68A49CFC2C7D}" srcOrd="1" destOrd="0" presId="urn:microsoft.com/office/officeart/2008/layout/LinedList"/>
    <dgm:cxn modelId="{334CB42A-F4AA-4ECD-B6E3-B6EA7BD2705C}" type="presParOf" srcId="{09B065E2-F278-4FC5-86C2-676CD5108797}" destId="{71D7105E-404F-4A64-BE13-2114F7C4191A}" srcOrd="6" destOrd="0" presId="urn:microsoft.com/office/officeart/2008/layout/LinedList"/>
    <dgm:cxn modelId="{EC2A2E76-7EC9-444C-BCCC-12B58A59C910}" type="presParOf" srcId="{09B065E2-F278-4FC5-86C2-676CD5108797}" destId="{5BE39F01-0254-4529-8587-2F1B5F43E2FB}" srcOrd="7" destOrd="0" presId="urn:microsoft.com/office/officeart/2008/layout/LinedList"/>
    <dgm:cxn modelId="{17494B7E-48C4-4BEF-AF7E-FA36D46135E4}" type="presParOf" srcId="{5BE39F01-0254-4529-8587-2F1B5F43E2FB}" destId="{07DEBE69-6904-4F2B-B871-FDDA9A0FECB1}" srcOrd="0" destOrd="0" presId="urn:microsoft.com/office/officeart/2008/layout/LinedList"/>
    <dgm:cxn modelId="{17CD5B90-90EA-4B43-BAFA-366C81A7B748}" type="presParOf" srcId="{5BE39F01-0254-4529-8587-2F1B5F43E2FB}" destId="{B647D3C4-766D-42B7-8306-585F9B4A7616}" srcOrd="1" destOrd="0" presId="urn:microsoft.com/office/officeart/2008/layout/LinedList"/>
    <dgm:cxn modelId="{E53494D4-4E57-49AA-9959-F829BA0EA5A4}" type="presParOf" srcId="{09B065E2-F278-4FC5-86C2-676CD5108797}" destId="{F89809C5-6CED-4D3A-9E30-037ADA5B9F3C}" srcOrd="8" destOrd="0" presId="urn:microsoft.com/office/officeart/2008/layout/LinedList"/>
    <dgm:cxn modelId="{BE41755C-B2A7-4538-B3DC-98D3B992D5AE}" type="presParOf" srcId="{09B065E2-F278-4FC5-86C2-676CD5108797}" destId="{C83ACE2B-7992-485B-9E3C-ECADB2816898}" srcOrd="9" destOrd="0" presId="urn:microsoft.com/office/officeart/2008/layout/LinedList"/>
    <dgm:cxn modelId="{6985446C-DF18-416D-81CE-BD9B90AB02D1}" type="presParOf" srcId="{C83ACE2B-7992-485B-9E3C-ECADB2816898}" destId="{D9F61367-A3FF-4890-813D-0A6CD36B0595}" srcOrd="0" destOrd="0" presId="urn:microsoft.com/office/officeart/2008/layout/LinedList"/>
    <dgm:cxn modelId="{D76F1A98-5364-4044-91FB-2633EEBA86A3}" type="presParOf" srcId="{C83ACE2B-7992-485B-9E3C-ECADB2816898}" destId="{2F34A76A-1AF7-44E5-BFC6-4BA1796AC9B5}" srcOrd="1" destOrd="0" presId="urn:microsoft.com/office/officeart/2008/layout/LinedList"/>
    <dgm:cxn modelId="{39A1A07D-B8E4-4387-A5B9-07EE2A154A80}" type="presParOf" srcId="{09B065E2-F278-4FC5-86C2-676CD5108797}" destId="{F359B732-5E91-46C1-A40C-E1F1FBA7EF87}" srcOrd="10" destOrd="0" presId="urn:microsoft.com/office/officeart/2008/layout/LinedList"/>
    <dgm:cxn modelId="{D861C363-302E-484F-B486-A9FCAF97866F}" type="presParOf" srcId="{09B065E2-F278-4FC5-86C2-676CD5108797}" destId="{4A0E59DB-49AA-47C6-91CC-AC31E9BEFCC8}" srcOrd="11" destOrd="0" presId="urn:microsoft.com/office/officeart/2008/layout/LinedList"/>
    <dgm:cxn modelId="{F1AA8610-CF45-43D7-8C83-E5BF41BC3C6C}" type="presParOf" srcId="{4A0E59DB-49AA-47C6-91CC-AC31E9BEFCC8}" destId="{33AEE46F-C0FD-4EDC-AD41-62372340F35A}" srcOrd="0" destOrd="0" presId="urn:microsoft.com/office/officeart/2008/layout/LinedList"/>
    <dgm:cxn modelId="{8FC0AED6-242F-4C16-ACD5-DBDB5E421DEA}" type="presParOf" srcId="{4A0E59DB-49AA-47C6-91CC-AC31E9BEFCC8}" destId="{2942E221-5F86-49D4-A554-06B0FDAD0FF5}" srcOrd="1" destOrd="0" presId="urn:microsoft.com/office/officeart/2008/layout/LinedList"/>
    <dgm:cxn modelId="{4E782354-EE06-4610-84BF-B86930A2C03F}" type="presParOf" srcId="{09B065E2-F278-4FC5-86C2-676CD5108797}" destId="{577905D5-9BA5-4865-8935-BEA007555062}" srcOrd="12" destOrd="0" presId="urn:microsoft.com/office/officeart/2008/layout/LinedList"/>
    <dgm:cxn modelId="{49D3AC41-0D9D-4B29-9F75-C44B937AD5E9}" type="presParOf" srcId="{09B065E2-F278-4FC5-86C2-676CD5108797}" destId="{CB07E52F-0B75-49D5-8C73-4F4B618E9374}" srcOrd="13" destOrd="0" presId="urn:microsoft.com/office/officeart/2008/layout/LinedList"/>
    <dgm:cxn modelId="{0FC133FE-928A-419E-8EF7-5A6D52AABF58}" type="presParOf" srcId="{CB07E52F-0B75-49D5-8C73-4F4B618E9374}" destId="{6D402B7E-C2ED-40A0-8E1E-1030527786D1}" srcOrd="0" destOrd="0" presId="urn:microsoft.com/office/officeart/2008/layout/LinedList"/>
    <dgm:cxn modelId="{82101BB9-B906-44B5-918A-5F924D3F9816}" type="presParOf" srcId="{CB07E52F-0B75-49D5-8C73-4F4B618E9374}" destId="{7FE1D5A3-6C03-4FFC-97C7-46E32D864ADB}" srcOrd="1" destOrd="0" presId="urn:microsoft.com/office/officeart/2008/layout/LinedList"/>
    <dgm:cxn modelId="{4DF11801-B4C9-4ED9-B3EC-49C6BA4EAF99}" type="presParOf" srcId="{09B065E2-F278-4FC5-86C2-676CD5108797}" destId="{7778CDC7-827E-4266-8147-F3A2156AD769}" srcOrd="14" destOrd="0" presId="urn:microsoft.com/office/officeart/2008/layout/LinedList"/>
    <dgm:cxn modelId="{68FC033B-2C87-48FE-AAD5-0368120E7021}" type="presParOf" srcId="{09B065E2-F278-4FC5-86C2-676CD5108797}" destId="{BB7A3DB9-B14E-41BF-9474-86FBBD9D1219}" srcOrd="15" destOrd="0" presId="urn:microsoft.com/office/officeart/2008/layout/LinedList"/>
    <dgm:cxn modelId="{762FC641-9A69-4414-A2F0-4C64DCF3D136}" type="presParOf" srcId="{BB7A3DB9-B14E-41BF-9474-86FBBD9D1219}" destId="{6733E2D7-958C-4D54-9495-96CBD96B179E}" srcOrd="0" destOrd="0" presId="urn:microsoft.com/office/officeart/2008/layout/LinedList"/>
    <dgm:cxn modelId="{6FF14583-DC1F-4F06-9D5D-D7751AEF3C40}" type="presParOf" srcId="{BB7A3DB9-B14E-41BF-9474-86FBBD9D1219}" destId="{24CDE367-7A4E-4965-9B43-D89B8B2D54E1}" srcOrd="1" destOrd="0" presId="urn:microsoft.com/office/officeart/2008/layout/LinedList"/>
    <dgm:cxn modelId="{E3470DF6-BF0C-47E0-8C87-5CCB724EB5EA}" type="presParOf" srcId="{09B065E2-F278-4FC5-86C2-676CD5108797}" destId="{26F40944-761C-4947-A5CD-44F200BC1ED3}" srcOrd="16" destOrd="0" presId="urn:microsoft.com/office/officeart/2008/layout/LinedList"/>
    <dgm:cxn modelId="{E6178F47-9F9A-4F6F-807F-ABC67158E224}" type="presParOf" srcId="{09B065E2-F278-4FC5-86C2-676CD5108797}" destId="{8C042039-C311-44BC-A6E0-EDBB5AA28C29}" srcOrd="17" destOrd="0" presId="urn:microsoft.com/office/officeart/2008/layout/LinedList"/>
    <dgm:cxn modelId="{69E338DF-BCC2-4500-A462-07D5B98EB9E9}" type="presParOf" srcId="{8C042039-C311-44BC-A6E0-EDBB5AA28C29}" destId="{E1FCDD35-3FDC-4F53-AFB0-82954059308C}" srcOrd="0" destOrd="0" presId="urn:microsoft.com/office/officeart/2008/layout/LinedList"/>
    <dgm:cxn modelId="{AF16DAC7-7B96-44A9-A4CB-C7B59111222A}" type="presParOf" srcId="{8C042039-C311-44BC-A6E0-EDBB5AA28C29}" destId="{F4946801-F902-4C21-9196-93F57E4FDB0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95EBFD4-F486-49FA-9FD3-EFB5E32AB54B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88CD6F1-13A7-404D-9473-59E32B91FBA7}">
      <dgm:prSet/>
      <dgm:spPr/>
      <dgm:t>
        <a:bodyPr/>
        <a:lstStyle/>
        <a:p>
          <a:r>
            <a:rPr lang="en-US"/>
            <a:t>• Reafirmación de la importancia de una transición planificada y sostenible.</a:t>
          </a:r>
        </a:p>
      </dgm:t>
    </dgm:pt>
    <dgm:pt modelId="{C8E50DB6-B802-45A6-83DD-65BCCB0893AC}" type="parTrans" cxnId="{D10B1249-E637-4AA8-B646-C92EA2AA322A}">
      <dgm:prSet/>
      <dgm:spPr/>
      <dgm:t>
        <a:bodyPr/>
        <a:lstStyle/>
        <a:p>
          <a:endParaRPr lang="en-US"/>
        </a:p>
      </dgm:t>
    </dgm:pt>
    <dgm:pt modelId="{29D9064E-73B8-4FC6-83A9-7202F338E2B2}" type="sibTrans" cxnId="{D10B1249-E637-4AA8-B646-C92EA2AA322A}">
      <dgm:prSet/>
      <dgm:spPr/>
      <dgm:t>
        <a:bodyPr/>
        <a:lstStyle/>
        <a:p>
          <a:endParaRPr lang="en-US"/>
        </a:p>
      </dgm:t>
    </dgm:pt>
    <dgm:pt modelId="{5272EFC8-B6FD-47C6-B858-D7F0459B0258}">
      <dgm:prSet/>
      <dgm:spPr/>
      <dgm:t>
        <a:bodyPr/>
        <a:lstStyle/>
        <a:p>
          <a:r>
            <a:rPr lang="en-US"/>
            <a:t>• Identificación de áreas críticas: laboratorios, cofinanciación, VIH en poblaciones clave y TB en prisiones.</a:t>
          </a:r>
        </a:p>
      </dgm:t>
    </dgm:pt>
    <dgm:pt modelId="{04166AA4-9A1C-45DE-8CB2-D51193A272F5}" type="parTrans" cxnId="{3AEBFEFF-768C-4FEE-815D-AD2CA04C6E4B}">
      <dgm:prSet/>
      <dgm:spPr/>
      <dgm:t>
        <a:bodyPr/>
        <a:lstStyle/>
        <a:p>
          <a:endParaRPr lang="en-US"/>
        </a:p>
      </dgm:t>
    </dgm:pt>
    <dgm:pt modelId="{C2069A00-2A63-4943-B25F-0DD1E35A61EF}" type="sibTrans" cxnId="{3AEBFEFF-768C-4FEE-815D-AD2CA04C6E4B}">
      <dgm:prSet/>
      <dgm:spPr/>
      <dgm:t>
        <a:bodyPr/>
        <a:lstStyle/>
        <a:p>
          <a:endParaRPr lang="en-US"/>
        </a:p>
      </dgm:t>
    </dgm:pt>
    <dgm:pt modelId="{37D36F54-3B08-40EF-B6E6-569084173868}">
      <dgm:prSet/>
      <dgm:spPr/>
      <dgm:t>
        <a:bodyPr/>
        <a:lstStyle/>
        <a:p>
          <a:r>
            <a:rPr lang="en-US"/>
            <a:t>• Compromiso de socios nacionales e internacionales para acompañar el proceso.</a:t>
          </a:r>
        </a:p>
      </dgm:t>
    </dgm:pt>
    <dgm:pt modelId="{FAF2CE56-D53D-4231-9711-DE3C5548C0CC}" type="parTrans" cxnId="{4CF92336-7A31-40C3-9DEB-989AE95C2BAD}">
      <dgm:prSet/>
      <dgm:spPr/>
      <dgm:t>
        <a:bodyPr/>
        <a:lstStyle/>
        <a:p>
          <a:endParaRPr lang="en-US"/>
        </a:p>
      </dgm:t>
    </dgm:pt>
    <dgm:pt modelId="{4B272E0F-1C94-498A-B9D6-587483ACDDAD}" type="sibTrans" cxnId="{4CF92336-7A31-40C3-9DEB-989AE95C2BAD}">
      <dgm:prSet/>
      <dgm:spPr/>
      <dgm:t>
        <a:bodyPr/>
        <a:lstStyle/>
        <a:p>
          <a:endParaRPr lang="en-US"/>
        </a:p>
      </dgm:t>
    </dgm:pt>
    <dgm:pt modelId="{AB5FB66E-A4D3-439C-9C30-55D9E57E8A3D}">
      <dgm:prSet/>
      <dgm:spPr/>
      <dgm:t>
        <a:bodyPr/>
        <a:lstStyle/>
        <a:p>
          <a:r>
            <a:rPr lang="en-US"/>
            <a:t>• Necesidad de coordinación continua entre MCP-ES, MINSAL, ALF, PLAN y otros actores clave.</a:t>
          </a:r>
        </a:p>
      </dgm:t>
    </dgm:pt>
    <dgm:pt modelId="{0602D228-7756-4B28-A4E5-CB0BD8D4E75A}" type="parTrans" cxnId="{E653212B-54EC-414A-9C86-930E41DAFA19}">
      <dgm:prSet/>
      <dgm:spPr/>
      <dgm:t>
        <a:bodyPr/>
        <a:lstStyle/>
        <a:p>
          <a:endParaRPr lang="en-US"/>
        </a:p>
      </dgm:t>
    </dgm:pt>
    <dgm:pt modelId="{6FF843B7-0F22-487A-AABF-1264C6857376}" type="sibTrans" cxnId="{E653212B-54EC-414A-9C86-930E41DAFA19}">
      <dgm:prSet/>
      <dgm:spPr/>
      <dgm:t>
        <a:bodyPr/>
        <a:lstStyle/>
        <a:p>
          <a:endParaRPr lang="en-US"/>
        </a:p>
      </dgm:t>
    </dgm:pt>
    <dgm:pt modelId="{120597E6-294F-4E29-B4FD-AE383EABE6B0}" type="pres">
      <dgm:prSet presAssocID="{995EBFD4-F486-49FA-9FD3-EFB5E32AB54B}" presName="linear" presStyleCnt="0">
        <dgm:presLayoutVars>
          <dgm:animLvl val="lvl"/>
          <dgm:resizeHandles val="exact"/>
        </dgm:presLayoutVars>
      </dgm:prSet>
      <dgm:spPr/>
    </dgm:pt>
    <dgm:pt modelId="{47D02C09-0153-4FAF-A212-5363C87AEA9F}" type="pres">
      <dgm:prSet presAssocID="{E88CD6F1-13A7-404D-9473-59E32B91FBA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C84B274-6BD8-45E1-BF28-0A6DCFA52D9E}" type="pres">
      <dgm:prSet presAssocID="{29D9064E-73B8-4FC6-83A9-7202F338E2B2}" presName="spacer" presStyleCnt="0"/>
      <dgm:spPr/>
    </dgm:pt>
    <dgm:pt modelId="{7EF3E725-70B5-402C-9664-58D4E12C1EB9}" type="pres">
      <dgm:prSet presAssocID="{5272EFC8-B6FD-47C6-B858-D7F0459B0258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C5A37C2-719C-466C-93A5-AA86E3FE6B6C}" type="pres">
      <dgm:prSet presAssocID="{C2069A00-2A63-4943-B25F-0DD1E35A61EF}" presName="spacer" presStyleCnt="0"/>
      <dgm:spPr/>
    </dgm:pt>
    <dgm:pt modelId="{D8E8807D-7A51-4D96-9363-78A56EA05B23}" type="pres">
      <dgm:prSet presAssocID="{37D36F54-3B08-40EF-B6E6-569084173868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84C5CD7-06FC-4C74-B80D-DB7991B296A7}" type="pres">
      <dgm:prSet presAssocID="{4B272E0F-1C94-498A-B9D6-587483ACDDAD}" presName="spacer" presStyleCnt="0"/>
      <dgm:spPr/>
    </dgm:pt>
    <dgm:pt modelId="{B014867A-D28D-4900-9B9D-33D9C19E469B}" type="pres">
      <dgm:prSet presAssocID="{AB5FB66E-A4D3-439C-9C30-55D9E57E8A3D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0ABBA80C-B442-4038-897E-47AD4F6F50D7}" type="presOf" srcId="{995EBFD4-F486-49FA-9FD3-EFB5E32AB54B}" destId="{120597E6-294F-4E29-B4FD-AE383EABE6B0}" srcOrd="0" destOrd="0" presId="urn:microsoft.com/office/officeart/2005/8/layout/vList2"/>
    <dgm:cxn modelId="{E653212B-54EC-414A-9C86-930E41DAFA19}" srcId="{995EBFD4-F486-49FA-9FD3-EFB5E32AB54B}" destId="{AB5FB66E-A4D3-439C-9C30-55D9E57E8A3D}" srcOrd="3" destOrd="0" parTransId="{0602D228-7756-4B28-A4E5-CB0BD8D4E75A}" sibTransId="{6FF843B7-0F22-487A-AABF-1264C6857376}"/>
    <dgm:cxn modelId="{CB41BE34-F6F7-4567-BF80-F78E4A378B1A}" type="presOf" srcId="{37D36F54-3B08-40EF-B6E6-569084173868}" destId="{D8E8807D-7A51-4D96-9363-78A56EA05B23}" srcOrd="0" destOrd="0" presId="urn:microsoft.com/office/officeart/2005/8/layout/vList2"/>
    <dgm:cxn modelId="{4CF92336-7A31-40C3-9DEB-989AE95C2BAD}" srcId="{995EBFD4-F486-49FA-9FD3-EFB5E32AB54B}" destId="{37D36F54-3B08-40EF-B6E6-569084173868}" srcOrd="2" destOrd="0" parTransId="{FAF2CE56-D53D-4231-9711-DE3C5548C0CC}" sibTransId="{4B272E0F-1C94-498A-B9D6-587483ACDDAD}"/>
    <dgm:cxn modelId="{D10B1249-E637-4AA8-B646-C92EA2AA322A}" srcId="{995EBFD4-F486-49FA-9FD3-EFB5E32AB54B}" destId="{E88CD6F1-13A7-404D-9473-59E32B91FBA7}" srcOrd="0" destOrd="0" parTransId="{C8E50DB6-B802-45A6-83DD-65BCCB0893AC}" sibTransId="{29D9064E-73B8-4FC6-83A9-7202F338E2B2}"/>
    <dgm:cxn modelId="{F8FAF974-2B5F-47F0-8ABE-D06F983FD338}" type="presOf" srcId="{5272EFC8-B6FD-47C6-B858-D7F0459B0258}" destId="{7EF3E725-70B5-402C-9664-58D4E12C1EB9}" srcOrd="0" destOrd="0" presId="urn:microsoft.com/office/officeart/2005/8/layout/vList2"/>
    <dgm:cxn modelId="{A303ECC8-5F9F-4C28-90F1-E71A99506D05}" type="presOf" srcId="{E88CD6F1-13A7-404D-9473-59E32B91FBA7}" destId="{47D02C09-0153-4FAF-A212-5363C87AEA9F}" srcOrd="0" destOrd="0" presId="urn:microsoft.com/office/officeart/2005/8/layout/vList2"/>
    <dgm:cxn modelId="{A0FBB0EF-5C9D-4085-83FD-4EBCD49F719A}" type="presOf" srcId="{AB5FB66E-A4D3-439C-9C30-55D9E57E8A3D}" destId="{B014867A-D28D-4900-9B9D-33D9C19E469B}" srcOrd="0" destOrd="0" presId="urn:microsoft.com/office/officeart/2005/8/layout/vList2"/>
    <dgm:cxn modelId="{3AEBFEFF-768C-4FEE-815D-AD2CA04C6E4B}" srcId="{995EBFD4-F486-49FA-9FD3-EFB5E32AB54B}" destId="{5272EFC8-B6FD-47C6-B858-D7F0459B0258}" srcOrd="1" destOrd="0" parTransId="{04166AA4-9A1C-45DE-8CB2-D51193A272F5}" sibTransId="{C2069A00-2A63-4943-B25F-0DD1E35A61EF}"/>
    <dgm:cxn modelId="{5D2B3BDA-CA90-4F9D-A5C9-98D5577617C7}" type="presParOf" srcId="{120597E6-294F-4E29-B4FD-AE383EABE6B0}" destId="{47D02C09-0153-4FAF-A212-5363C87AEA9F}" srcOrd="0" destOrd="0" presId="urn:microsoft.com/office/officeart/2005/8/layout/vList2"/>
    <dgm:cxn modelId="{AAD6BABE-D37B-452A-9393-E6B94502CD3A}" type="presParOf" srcId="{120597E6-294F-4E29-B4FD-AE383EABE6B0}" destId="{9C84B274-6BD8-45E1-BF28-0A6DCFA52D9E}" srcOrd="1" destOrd="0" presId="urn:microsoft.com/office/officeart/2005/8/layout/vList2"/>
    <dgm:cxn modelId="{7A6D2415-D1A6-464E-BFEF-04B8038098BF}" type="presParOf" srcId="{120597E6-294F-4E29-B4FD-AE383EABE6B0}" destId="{7EF3E725-70B5-402C-9664-58D4E12C1EB9}" srcOrd="2" destOrd="0" presId="urn:microsoft.com/office/officeart/2005/8/layout/vList2"/>
    <dgm:cxn modelId="{8F1437CC-7478-4884-ADB4-7C1CE9CDA063}" type="presParOf" srcId="{120597E6-294F-4E29-B4FD-AE383EABE6B0}" destId="{5C5A37C2-719C-466C-93A5-AA86E3FE6B6C}" srcOrd="3" destOrd="0" presId="urn:microsoft.com/office/officeart/2005/8/layout/vList2"/>
    <dgm:cxn modelId="{F558BE13-7E82-410F-B107-76F7A4DBD7A7}" type="presParOf" srcId="{120597E6-294F-4E29-B4FD-AE383EABE6B0}" destId="{D8E8807D-7A51-4D96-9363-78A56EA05B23}" srcOrd="4" destOrd="0" presId="urn:microsoft.com/office/officeart/2005/8/layout/vList2"/>
    <dgm:cxn modelId="{9225C789-9ABB-483E-A3FF-CEA64AA87D5C}" type="presParOf" srcId="{120597E6-294F-4E29-B4FD-AE383EABE6B0}" destId="{984C5CD7-06FC-4C74-B80D-DB7991B296A7}" srcOrd="5" destOrd="0" presId="urn:microsoft.com/office/officeart/2005/8/layout/vList2"/>
    <dgm:cxn modelId="{DEF5CBFF-F948-4012-9432-5CC53B61DFBD}" type="presParOf" srcId="{120597E6-294F-4E29-B4FD-AE383EABE6B0}" destId="{B014867A-D28D-4900-9B9D-33D9C19E469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CB8ACA-FA2E-444C-9BE8-5208610EBB9F}">
      <dsp:nvSpPr>
        <dsp:cNvPr id="0" name=""/>
        <dsp:cNvSpPr/>
      </dsp:nvSpPr>
      <dsp:spPr>
        <a:xfrm>
          <a:off x="0" y="1290"/>
          <a:ext cx="5175384" cy="271205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- Sr. Marcos Patiño Mayer (Gerente de Portafolio, Fondo Mundial)</a:t>
          </a:r>
        </a:p>
      </dsp:txBody>
      <dsp:txXfrm>
        <a:off x="132392" y="133682"/>
        <a:ext cx="4910600" cy="2447275"/>
      </dsp:txXfrm>
    </dsp:sp>
    <dsp:sp modelId="{83D59D65-1CBE-466B-B733-73E9E155488F}">
      <dsp:nvSpPr>
        <dsp:cNvPr id="0" name=""/>
        <dsp:cNvSpPr/>
      </dsp:nvSpPr>
      <dsp:spPr>
        <a:xfrm>
          <a:off x="0" y="2822790"/>
          <a:ext cx="5175384" cy="2712059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- Sra. Mercedes García (Especialista en sostenibilidad y transición)</a:t>
          </a:r>
        </a:p>
      </dsp:txBody>
      <dsp:txXfrm>
        <a:off x="132392" y="2955182"/>
        <a:ext cx="4910600" cy="24472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FCAF3B-3AFF-4C53-BCD7-8479BEA2172F}">
      <dsp:nvSpPr>
        <dsp:cNvPr id="0" name=""/>
        <dsp:cNvSpPr/>
      </dsp:nvSpPr>
      <dsp:spPr>
        <a:xfrm>
          <a:off x="0" y="675"/>
          <a:ext cx="517538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0F69FC-8E93-4208-A44E-C4BDE3951631}">
      <dsp:nvSpPr>
        <dsp:cNvPr id="0" name=""/>
        <dsp:cNvSpPr/>
      </dsp:nvSpPr>
      <dsp:spPr>
        <a:xfrm>
          <a:off x="0" y="675"/>
          <a:ext cx="5175384" cy="614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• PEPFAR: Panorama de financiamiento a mediano plazo.</a:t>
          </a:r>
        </a:p>
      </dsp:txBody>
      <dsp:txXfrm>
        <a:off x="0" y="675"/>
        <a:ext cx="5175384" cy="614976"/>
      </dsp:txXfrm>
    </dsp:sp>
    <dsp:sp modelId="{E30103BC-BB1B-4F9E-8567-E225F46A3B92}">
      <dsp:nvSpPr>
        <dsp:cNvPr id="0" name=""/>
        <dsp:cNvSpPr/>
      </dsp:nvSpPr>
      <dsp:spPr>
        <a:xfrm>
          <a:off x="0" y="615652"/>
          <a:ext cx="517538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31BB0E-3B94-49F1-BC5E-CE2CEC20E7D4}">
      <dsp:nvSpPr>
        <dsp:cNvPr id="0" name=""/>
        <dsp:cNvSpPr/>
      </dsp:nvSpPr>
      <dsp:spPr>
        <a:xfrm>
          <a:off x="0" y="615652"/>
          <a:ext cx="5175384" cy="614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• MINSAL, DGCP, ISSS: Plan de mitigación de TB en prisiones.</a:t>
          </a:r>
        </a:p>
      </dsp:txBody>
      <dsp:txXfrm>
        <a:off x="0" y="615652"/>
        <a:ext cx="5175384" cy="614976"/>
      </dsp:txXfrm>
    </dsp:sp>
    <dsp:sp modelId="{CF3D511A-C72E-44F2-90E0-040AA5D70A05}">
      <dsp:nvSpPr>
        <dsp:cNvPr id="0" name=""/>
        <dsp:cNvSpPr/>
      </dsp:nvSpPr>
      <dsp:spPr>
        <a:xfrm>
          <a:off x="0" y="1230628"/>
          <a:ext cx="517538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E4289F-E85C-421E-BA31-C2930E198383}">
      <dsp:nvSpPr>
        <dsp:cNvPr id="0" name=""/>
        <dsp:cNvSpPr/>
      </dsp:nvSpPr>
      <dsp:spPr>
        <a:xfrm>
          <a:off x="0" y="1230628"/>
          <a:ext cx="5175384" cy="614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• Unidad de Laboratorios: Readecuación e infraestructura biomédica.</a:t>
          </a:r>
        </a:p>
      </dsp:txBody>
      <dsp:txXfrm>
        <a:off x="0" y="1230628"/>
        <a:ext cx="5175384" cy="614976"/>
      </dsp:txXfrm>
    </dsp:sp>
    <dsp:sp modelId="{71D7105E-404F-4A64-BE13-2114F7C4191A}">
      <dsp:nvSpPr>
        <dsp:cNvPr id="0" name=""/>
        <dsp:cNvSpPr/>
      </dsp:nvSpPr>
      <dsp:spPr>
        <a:xfrm>
          <a:off x="0" y="1845605"/>
          <a:ext cx="517538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DEBE69-6904-4F2B-B871-FDDA9A0FECB1}">
      <dsp:nvSpPr>
        <dsp:cNvPr id="0" name=""/>
        <dsp:cNvSpPr/>
      </dsp:nvSpPr>
      <dsp:spPr>
        <a:xfrm>
          <a:off x="0" y="1845605"/>
          <a:ext cx="5175384" cy="614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• OPS/OMS y COMISCA: Índice de sostenibilidad y cofinanciación.</a:t>
          </a:r>
        </a:p>
      </dsp:txBody>
      <dsp:txXfrm>
        <a:off x="0" y="1845605"/>
        <a:ext cx="5175384" cy="614976"/>
      </dsp:txXfrm>
    </dsp:sp>
    <dsp:sp modelId="{F89809C5-6CED-4D3A-9E30-037ADA5B9F3C}">
      <dsp:nvSpPr>
        <dsp:cNvPr id="0" name=""/>
        <dsp:cNvSpPr/>
      </dsp:nvSpPr>
      <dsp:spPr>
        <a:xfrm>
          <a:off x="0" y="2460582"/>
          <a:ext cx="517538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F61367-A3FF-4890-813D-0A6CD36B0595}">
      <dsp:nvSpPr>
        <dsp:cNvPr id="0" name=""/>
        <dsp:cNvSpPr/>
      </dsp:nvSpPr>
      <dsp:spPr>
        <a:xfrm>
          <a:off x="0" y="2460582"/>
          <a:ext cx="5175384" cy="614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• KfW: Seguimiento al canje de deuda por salud.</a:t>
          </a:r>
        </a:p>
      </dsp:txBody>
      <dsp:txXfrm>
        <a:off x="0" y="2460582"/>
        <a:ext cx="5175384" cy="614976"/>
      </dsp:txXfrm>
    </dsp:sp>
    <dsp:sp modelId="{F359B732-5E91-46C1-A40C-E1F1FBA7EF87}">
      <dsp:nvSpPr>
        <dsp:cNvPr id="0" name=""/>
        <dsp:cNvSpPr/>
      </dsp:nvSpPr>
      <dsp:spPr>
        <a:xfrm>
          <a:off x="0" y="3075558"/>
          <a:ext cx="517538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AEE46F-C0FD-4EDC-AD41-62372340F35A}">
      <dsp:nvSpPr>
        <dsp:cNvPr id="0" name=""/>
        <dsp:cNvSpPr/>
      </dsp:nvSpPr>
      <dsp:spPr>
        <a:xfrm>
          <a:off x="0" y="3075558"/>
          <a:ext cx="5175384" cy="614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• ALF: Avances en respuesta comunitaria.</a:t>
          </a:r>
        </a:p>
      </dsp:txBody>
      <dsp:txXfrm>
        <a:off x="0" y="3075558"/>
        <a:ext cx="5175384" cy="614976"/>
      </dsp:txXfrm>
    </dsp:sp>
    <dsp:sp modelId="{577905D5-9BA5-4865-8935-BEA007555062}">
      <dsp:nvSpPr>
        <dsp:cNvPr id="0" name=""/>
        <dsp:cNvSpPr/>
      </dsp:nvSpPr>
      <dsp:spPr>
        <a:xfrm>
          <a:off x="0" y="3690535"/>
          <a:ext cx="517538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402B7E-C2ED-40A0-8E1E-1030527786D1}">
      <dsp:nvSpPr>
        <dsp:cNvPr id="0" name=""/>
        <dsp:cNvSpPr/>
      </dsp:nvSpPr>
      <dsp:spPr>
        <a:xfrm>
          <a:off x="0" y="3690535"/>
          <a:ext cx="5175384" cy="614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• MCP-ES: Perspectivas hacia la transición.</a:t>
          </a:r>
        </a:p>
      </dsp:txBody>
      <dsp:txXfrm>
        <a:off x="0" y="3690535"/>
        <a:ext cx="5175384" cy="614976"/>
      </dsp:txXfrm>
    </dsp:sp>
    <dsp:sp modelId="{7778CDC7-827E-4266-8147-F3A2156AD769}">
      <dsp:nvSpPr>
        <dsp:cNvPr id="0" name=""/>
        <dsp:cNvSpPr/>
      </dsp:nvSpPr>
      <dsp:spPr>
        <a:xfrm>
          <a:off x="0" y="4305512"/>
          <a:ext cx="517538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33E2D7-958C-4D54-9495-96CBD96B179E}">
      <dsp:nvSpPr>
        <dsp:cNvPr id="0" name=""/>
        <dsp:cNvSpPr/>
      </dsp:nvSpPr>
      <dsp:spPr>
        <a:xfrm>
          <a:off x="0" y="4305512"/>
          <a:ext cx="5175384" cy="614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• PLAN y Subreceptores: Planes de sostenibilidad.</a:t>
          </a:r>
        </a:p>
      </dsp:txBody>
      <dsp:txXfrm>
        <a:off x="0" y="4305512"/>
        <a:ext cx="5175384" cy="614976"/>
      </dsp:txXfrm>
    </dsp:sp>
    <dsp:sp modelId="{26F40944-761C-4947-A5CD-44F200BC1ED3}">
      <dsp:nvSpPr>
        <dsp:cNvPr id="0" name=""/>
        <dsp:cNvSpPr/>
      </dsp:nvSpPr>
      <dsp:spPr>
        <a:xfrm>
          <a:off x="0" y="4920488"/>
          <a:ext cx="517538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FCDD35-3FDC-4F53-AFB0-82954059308C}">
      <dsp:nvSpPr>
        <dsp:cNvPr id="0" name=""/>
        <dsp:cNvSpPr/>
      </dsp:nvSpPr>
      <dsp:spPr>
        <a:xfrm>
          <a:off x="0" y="4920488"/>
          <a:ext cx="5175384" cy="614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• Autoridades MINSAL: Reunión de cierre.</a:t>
          </a:r>
        </a:p>
      </dsp:txBody>
      <dsp:txXfrm>
        <a:off x="0" y="4920488"/>
        <a:ext cx="5175384" cy="61497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D02C09-0153-4FAF-A212-5363C87AEA9F}">
      <dsp:nvSpPr>
        <dsp:cNvPr id="0" name=""/>
        <dsp:cNvSpPr/>
      </dsp:nvSpPr>
      <dsp:spPr>
        <a:xfrm>
          <a:off x="0" y="95441"/>
          <a:ext cx="5175384" cy="128663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Reafirmación de la importancia de una transición planificada y sostenible.</a:t>
          </a:r>
        </a:p>
      </dsp:txBody>
      <dsp:txXfrm>
        <a:off x="62808" y="158249"/>
        <a:ext cx="5049768" cy="1161018"/>
      </dsp:txXfrm>
    </dsp:sp>
    <dsp:sp modelId="{7EF3E725-70B5-402C-9664-58D4E12C1EB9}">
      <dsp:nvSpPr>
        <dsp:cNvPr id="0" name=""/>
        <dsp:cNvSpPr/>
      </dsp:nvSpPr>
      <dsp:spPr>
        <a:xfrm>
          <a:off x="0" y="1448316"/>
          <a:ext cx="5175384" cy="1286634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Identificación de áreas críticas: laboratorios, cofinanciación, VIH en poblaciones clave y TB en prisiones.</a:t>
          </a:r>
        </a:p>
      </dsp:txBody>
      <dsp:txXfrm>
        <a:off x="62808" y="1511124"/>
        <a:ext cx="5049768" cy="1161018"/>
      </dsp:txXfrm>
    </dsp:sp>
    <dsp:sp modelId="{D8E8807D-7A51-4D96-9363-78A56EA05B23}">
      <dsp:nvSpPr>
        <dsp:cNvPr id="0" name=""/>
        <dsp:cNvSpPr/>
      </dsp:nvSpPr>
      <dsp:spPr>
        <a:xfrm>
          <a:off x="0" y="2801190"/>
          <a:ext cx="5175384" cy="1286634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Compromiso de socios nacionales e internacionales para acompañar el proceso.</a:t>
          </a:r>
        </a:p>
      </dsp:txBody>
      <dsp:txXfrm>
        <a:off x="62808" y="2863998"/>
        <a:ext cx="5049768" cy="1161018"/>
      </dsp:txXfrm>
    </dsp:sp>
    <dsp:sp modelId="{B014867A-D28D-4900-9B9D-33D9C19E469B}">
      <dsp:nvSpPr>
        <dsp:cNvPr id="0" name=""/>
        <dsp:cNvSpPr/>
      </dsp:nvSpPr>
      <dsp:spPr>
        <a:xfrm>
          <a:off x="0" y="4154064"/>
          <a:ext cx="5175384" cy="1286634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Necesidad de coordinación continua entre MCP-ES, MINSAL, ALF, PLAN y otros actores clave.</a:t>
          </a:r>
        </a:p>
      </dsp:txBody>
      <dsp:txXfrm>
        <a:off x="62808" y="4216872"/>
        <a:ext cx="5049768" cy="11610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650" y="451381"/>
            <a:ext cx="7884414" cy="4066540"/>
          </a:xfrm>
        </p:spPr>
        <p:txBody>
          <a:bodyPr anchor="b">
            <a:normAutofit/>
          </a:bodyPr>
          <a:lstStyle/>
          <a:p>
            <a:pPr algn="l"/>
            <a:r>
              <a:rPr lang="es-MX" sz="5700" dirty="0"/>
              <a:t>Misión Fondo Mundial</a:t>
            </a:r>
          </a:p>
          <a:p>
            <a:pPr algn="l"/>
            <a:r>
              <a:rPr lang="es-MX" sz="5700" dirty="0"/>
              <a:t>(22–23 de septiembre de 2025)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8649" y="4983276"/>
            <a:ext cx="7884414" cy="1126680"/>
          </a:xfrm>
        </p:spPr>
        <p:txBody>
          <a:bodyPr>
            <a:normAutofit/>
          </a:bodyPr>
          <a:lstStyle/>
          <a:p>
            <a:pPr algn="l"/>
            <a:r>
              <a:rPr dirty="0"/>
              <a:t>Resumen Ejecutivo para </a:t>
            </a:r>
            <a:r>
              <a:rPr dirty="0" err="1"/>
              <a:t>Plenaria</a:t>
            </a:r>
            <a:r>
              <a:rPr lang="es-MX"/>
              <a:t> ME04-2025</a:t>
            </a:r>
            <a:endParaRPr lang="es-SV" dirty="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50" y="4718595"/>
            <a:ext cx="4057650" cy="18288"/>
          </a:xfrm>
          <a:custGeom>
            <a:avLst/>
            <a:gdLst>
              <a:gd name="connsiteX0" fmla="*/ 0 w 4057650"/>
              <a:gd name="connsiteY0" fmla="*/ 0 h 18288"/>
              <a:gd name="connsiteX1" fmla="*/ 757428 w 4057650"/>
              <a:gd name="connsiteY1" fmla="*/ 0 h 18288"/>
              <a:gd name="connsiteX2" fmla="*/ 1474279 w 4057650"/>
              <a:gd name="connsiteY2" fmla="*/ 0 h 18288"/>
              <a:gd name="connsiteX3" fmla="*/ 2191131 w 4057650"/>
              <a:gd name="connsiteY3" fmla="*/ 0 h 18288"/>
              <a:gd name="connsiteX4" fmla="*/ 2745676 w 4057650"/>
              <a:gd name="connsiteY4" fmla="*/ 0 h 18288"/>
              <a:gd name="connsiteX5" fmla="*/ 3340798 w 4057650"/>
              <a:gd name="connsiteY5" fmla="*/ 0 h 18288"/>
              <a:gd name="connsiteX6" fmla="*/ 4057650 w 4057650"/>
              <a:gd name="connsiteY6" fmla="*/ 0 h 18288"/>
              <a:gd name="connsiteX7" fmla="*/ 4057650 w 4057650"/>
              <a:gd name="connsiteY7" fmla="*/ 18288 h 18288"/>
              <a:gd name="connsiteX8" fmla="*/ 3381375 w 4057650"/>
              <a:gd name="connsiteY8" fmla="*/ 18288 h 18288"/>
              <a:gd name="connsiteX9" fmla="*/ 2826830 w 4057650"/>
              <a:gd name="connsiteY9" fmla="*/ 18288 h 18288"/>
              <a:gd name="connsiteX10" fmla="*/ 2272284 w 4057650"/>
              <a:gd name="connsiteY10" fmla="*/ 18288 h 18288"/>
              <a:gd name="connsiteX11" fmla="*/ 1555432 w 4057650"/>
              <a:gd name="connsiteY11" fmla="*/ 18288 h 18288"/>
              <a:gd name="connsiteX12" fmla="*/ 960310 w 4057650"/>
              <a:gd name="connsiteY12" fmla="*/ 18288 h 18288"/>
              <a:gd name="connsiteX13" fmla="*/ 0 w 4057650"/>
              <a:gd name="connsiteY13" fmla="*/ 18288 h 18288"/>
              <a:gd name="connsiteX14" fmla="*/ 0 w 4057650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057650" h="18288" fill="none" extrusionOk="0">
                <a:moveTo>
                  <a:pt x="0" y="0"/>
                </a:moveTo>
                <a:cubicBezTo>
                  <a:pt x="371182" y="3227"/>
                  <a:pt x="494372" y="9222"/>
                  <a:pt x="757428" y="0"/>
                </a:cubicBezTo>
                <a:cubicBezTo>
                  <a:pt x="1020484" y="-9222"/>
                  <a:pt x="1116719" y="-4357"/>
                  <a:pt x="1474279" y="0"/>
                </a:cubicBezTo>
                <a:cubicBezTo>
                  <a:pt x="1831839" y="4357"/>
                  <a:pt x="1920973" y="-11809"/>
                  <a:pt x="2191131" y="0"/>
                </a:cubicBezTo>
                <a:cubicBezTo>
                  <a:pt x="2461289" y="11809"/>
                  <a:pt x="2589480" y="-22604"/>
                  <a:pt x="2745676" y="0"/>
                </a:cubicBezTo>
                <a:cubicBezTo>
                  <a:pt x="2901872" y="22604"/>
                  <a:pt x="3136452" y="-12306"/>
                  <a:pt x="3340798" y="0"/>
                </a:cubicBezTo>
                <a:cubicBezTo>
                  <a:pt x="3545144" y="12306"/>
                  <a:pt x="3766934" y="-21556"/>
                  <a:pt x="4057650" y="0"/>
                </a:cubicBezTo>
                <a:cubicBezTo>
                  <a:pt x="4057150" y="8855"/>
                  <a:pt x="4057759" y="14521"/>
                  <a:pt x="4057650" y="18288"/>
                </a:cubicBezTo>
                <a:cubicBezTo>
                  <a:pt x="3743404" y="40125"/>
                  <a:pt x="3625516" y="-14923"/>
                  <a:pt x="3381375" y="18288"/>
                </a:cubicBezTo>
                <a:cubicBezTo>
                  <a:pt x="3137235" y="51499"/>
                  <a:pt x="2946571" y="1"/>
                  <a:pt x="2826830" y="18288"/>
                </a:cubicBezTo>
                <a:cubicBezTo>
                  <a:pt x="2707090" y="36575"/>
                  <a:pt x="2402756" y="1432"/>
                  <a:pt x="2272284" y="18288"/>
                </a:cubicBezTo>
                <a:cubicBezTo>
                  <a:pt x="2141812" y="35144"/>
                  <a:pt x="1895935" y="18199"/>
                  <a:pt x="1555432" y="18288"/>
                </a:cubicBezTo>
                <a:cubicBezTo>
                  <a:pt x="1214929" y="18377"/>
                  <a:pt x="1103072" y="14503"/>
                  <a:pt x="960310" y="18288"/>
                </a:cubicBezTo>
                <a:cubicBezTo>
                  <a:pt x="817548" y="22073"/>
                  <a:pt x="402272" y="-29359"/>
                  <a:pt x="0" y="18288"/>
                </a:cubicBezTo>
                <a:cubicBezTo>
                  <a:pt x="683" y="12014"/>
                  <a:pt x="724" y="5908"/>
                  <a:pt x="0" y="0"/>
                </a:cubicBezTo>
                <a:close/>
              </a:path>
              <a:path w="4057650" h="18288" stroke="0" extrusionOk="0">
                <a:moveTo>
                  <a:pt x="0" y="0"/>
                </a:moveTo>
                <a:cubicBezTo>
                  <a:pt x="248348" y="13145"/>
                  <a:pt x="486117" y="25042"/>
                  <a:pt x="635698" y="0"/>
                </a:cubicBezTo>
                <a:cubicBezTo>
                  <a:pt x="785279" y="-25042"/>
                  <a:pt x="917762" y="-5537"/>
                  <a:pt x="1190244" y="0"/>
                </a:cubicBezTo>
                <a:cubicBezTo>
                  <a:pt x="1462726" y="5537"/>
                  <a:pt x="1667120" y="-21232"/>
                  <a:pt x="1947672" y="0"/>
                </a:cubicBezTo>
                <a:cubicBezTo>
                  <a:pt x="2228224" y="21232"/>
                  <a:pt x="2280631" y="-21698"/>
                  <a:pt x="2583370" y="0"/>
                </a:cubicBezTo>
                <a:cubicBezTo>
                  <a:pt x="2886109" y="21698"/>
                  <a:pt x="3022941" y="19647"/>
                  <a:pt x="3219069" y="0"/>
                </a:cubicBezTo>
                <a:cubicBezTo>
                  <a:pt x="3415197" y="-19647"/>
                  <a:pt x="3747500" y="26991"/>
                  <a:pt x="4057650" y="0"/>
                </a:cubicBezTo>
                <a:cubicBezTo>
                  <a:pt x="4056752" y="7180"/>
                  <a:pt x="4057819" y="13790"/>
                  <a:pt x="4057650" y="18288"/>
                </a:cubicBezTo>
                <a:cubicBezTo>
                  <a:pt x="3865148" y="-3313"/>
                  <a:pt x="3702543" y="49468"/>
                  <a:pt x="3381375" y="18288"/>
                </a:cubicBezTo>
                <a:cubicBezTo>
                  <a:pt x="3060208" y="-12892"/>
                  <a:pt x="2956571" y="-8678"/>
                  <a:pt x="2826830" y="18288"/>
                </a:cubicBezTo>
                <a:cubicBezTo>
                  <a:pt x="2697089" y="45254"/>
                  <a:pt x="2411031" y="43154"/>
                  <a:pt x="2150555" y="18288"/>
                </a:cubicBezTo>
                <a:cubicBezTo>
                  <a:pt x="1890080" y="-6578"/>
                  <a:pt x="1741827" y="-615"/>
                  <a:pt x="1474280" y="18288"/>
                </a:cubicBezTo>
                <a:cubicBezTo>
                  <a:pt x="1206734" y="37191"/>
                  <a:pt x="998203" y="33335"/>
                  <a:pt x="838581" y="18288"/>
                </a:cubicBezTo>
                <a:cubicBezTo>
                  <a:pt x="678959" y="3241"/>
                  <a:pt x="187101" y="-13212"/>
                  <a:pt x="0" y="18288"/>
                </a:cubicBezTo>
                <a:cubicBezTo>
                  <a:pt x="571" y="10093"/>
                  <a:pt x="-125" y="840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FFB24420-56AC-A826-9896-1A224819497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69" y="411863"/>
            <a:ext cx="2099151" cy="718717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C63EE974-67B3-14B7-69D9-6DACDA1AAE18}"/>
              </a:ext>
            </a:extLst>
          </p:cNvPr>
          <p:cNvSpPr txBox="1"/>
          <p:nvPr/>
        </p:nvSpPr>
        <p:spPr>
          <a:xfrm>
            <a:off x="2434590" y="5680710"/>
            <a:ext cx="43891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dirty="0"/>
              <a:t>Dra. Celina de Miranda</a:t>
            </a:r>
          </a:p>
          <a:p>
            <a:pPr algn="ctr"/>
            <a:r>
              <a:rPr lang="es-SV" dirty="0"/>
              <a:t>Presidenta del MCP-ES </a:t>
            </a:r>
          </a:p>
          <a:p>
            <a:endParaRPr lang="es-SV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s-SV" sz="3300"/>
              <a:t>Participantes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1652C15-3A8D-028E-4287-D04E604B17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5511383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Imagen 3">
            <a:extLst>
              <a:ext uri="{FF2B5EF4-FFF2-40B4-BE49-F238E27FC236}">
                <a16:creationId xmlns:a16="http://schemas.microsoft.com/office/drawing/2014/main" id="{60538FBC-ECFC-C8BE-1248-0E46BEDE510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939" y="263824"/>
            <a:ext cx="2202192" cy="75399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es-SV" sz="4700"/>
              <a:t>Objetivo General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5431536"/>
          </a:xfrm>
        </p:spPr>
        <p:txBody>
          <a:bodyPr anchor="ctr">
            <a:normAutofit/>
          </a:bodyPr>
          <a:lstStyle/>
          <a:p>
            <a:r>
              <a:rPr lang="es-MX" sz="1900"/>
              <a:t>Fortalecer el diálogo y la coordinación con autoridades nacionales y socios internacionales para evaluar avances y perspectivas en sostenibilidad y transición de la respuesta nacional al VIH y la tuberculosis.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2148739-AEBF-F5F4-E101-18F57E7574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939" y="263824"/>
            <a:ext cx="2202192" cy="75399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s-SV" sz="4000"/>
              <a:t>Principales Reuniones y Temas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9ADDE7A-C460-C970-0BA6-D6D9BA80EF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0764979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Imagen 3">
            <a:extLst>
              <a:ext uri="{FF2B5EF4-FFF2-40B4-BE49-F238E27FC236}">
                <a16:creationId xmlns:a16="http://schemas.microsoft.com/office/drawing/2014/main" id="{B11806B9-2824-EFBE-4E09-F50E6464C8E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939" y="263824"/>
            <a:ext cx="2202192" cy="75399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s-SV" sz="4000"/>
              <a:t>Resultados Clave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E8F9025-6D1C-DA93-5407-3C062AE616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5624103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Imagen 3">
            <a:extLst>
              <a:ext uri="{FF2B5EF4-FFF2-40B4-BE49-F238E27FC236}">
                <a16:creationId xmlns:a16="http://schemas.microsoft.com/office/drawing/2014/main" id="{2806B872-768E-546E-C680-57948CFBFAA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939" y="263824"/>
            <a:ext cx="2202192" cy="75399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6E3BB47F-5686-5F06-21CF-3883A631131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939" y="263824"/>
            <a:ext cx="2202192" cy="753997"/>
          </a:xfrm>
          <a:prstGeom prst="rect">
            <a:avLst/>
          </a:prstGeom>
        </p:spPr>
      </p:pic>
      <p:sp>
        <p:nvSpPr>
          <p:cNvPr id="3" name="Freeform 3">
            <a:extLst>
              <a:ext uri="{FF2B5EF4-FFF2-40B4-BE49-F238E27FC236}">
                <a16:creationId xmlns:a16="http://schemas.microsoft.com/office/drawing/2014/main" id="{A53AD0BE-12E7-D271-ED99-04D7741C45EE}"/>
              </a:ext>
            </a:extLst>
          </p:cNvPr>
          <p:cNvSpPr/>
          <p:nvPr/>
        </p:nvSpPr>
        <p:spPr>
          <a:xfrm>
            <a:off x="92522" y="1290819"/>
            <a:ext cx="8955226" cy="3666191"/>
          </a:xfrm>
          <a:custGeom>
            <a:avLst/>
            <a:gdLst/>
            <a:ahLst/>
            <a:cxnLst/>
            <a:rect l="l" t="t" r="r" b="b"/>
            <a:pathLst>
              <a:path w="11969366" h="5736044">
                <a:moveTo>
                  <a:pt x="0" y="0"/>
                </a:moveTo>
                <a:lnTo>
                  <a:pt x="11969366" y="0"/>
                </a:lnTo>
                <a:lnTo>
                  <a:pt x="11969366" y="5736044"/>
                </a:lnTo>
                <a:lnTo>
                  <a:pt x="0" y="573604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286920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242</Words>
  <Application>Microsoft Office PowerPoint</Application>
  <PresentationFormat>Presentación en pantalla (4:3)</PresentationFormat>
  <Paragraphs>25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Misión Fondo Mundial (22–23 de septiembre de 2025)</vt:lpstr>
      <vt:lpstr>Participantes</vt:lpstr>
      <vt:lpstr>Objetivo General</vt:lpstr>
      <vt:lpstr>Principales Reuniones y Temas</vt:lpstr>
      <vt:lpstr>Resultados Clave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MCP</dc:creator>
  <cp:keywords/>
  <dc:description>generated using python-pptx</dc:description>
  <cp:lastModifiedBy>Administración y Comunicaciones MCP</cp:lastModifiedBy>
  <cp:revision>2</cp:revision>
  <dcterms:created xsi:type="dcterms:W3CDTF">2013-01-27T09:14:16Z</dcterms:created>
  <dcterms:modified xsi:type="dcterms:W3CDTF">2025-09-17T22:54:13Z</dcterms:modified>
  <cp:category/>
</cp:coreProperties>
</file>