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7" r:id="rId4"/>
    <p:sldId id="259" r:id="rId5"/>
  </p:sldIdLst>
  <p:sldSz cx="18288000" cy="10287000"/>
  <p:notesSz cx="6858000" cy="9144000"/>
  <p:embeddedFontLst>
    <p:embeddedFont>
      <p:font typeface="Open Sans" panose="020B0606030504020204" pitchFamily="34" charset="0"/>
      <p:regular r:id="rId7"/>
      <p:bold r:id="rId8"/>
      <p:italic r:id="rId9"/>
      <p:boldItalic r:id="rId10"/>
    </p:embeddedFont>
    <p:embeddedFont>
      <p:font typeface="Open Sans Bold" panose="020B0806030504020204" charset="0"/>
      <p:regular r:id="rId11"/>
    </p:embeddedFont>
    <p:embeddedFont>
      <p:font typeface="Open Sauce Bold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B453B-D953-475D-9CC3-FF8C0328F5A9}" type="datetimeFigureOut">
              <a:rPr lang="es-SV" smtClean="0"/>
              <a:t>4/11/2025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2D07C-38A5-4F04-BCC7-234186F4F81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747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F2D07C-38A5-4F04-BCC7-234186F4F813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2622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47800" y="7418944"/>
            <a:ext cx="6172200" cy="1679079"/>
            <a:chOff x="74310" y="-250816"/>
            <a:chExt cx="2813285" cy="596552"/>
          </a:xfrm>
        </p:grpSpPr>
        <p:sp>
          <p:nvSpPr>
            <p:cNvPr id="6" name="Freeform 6"/>
            <p:cNvSpPr/>
            <p:nvPr/>
          </p:nvSpPr>
          <p:spPr>
            <a:xfrm>
              <a:off x="74310" y="-201914"/>
              <a:ext cx="2750762" cy="547650"/>
            </a:xfrm>
            <a:custGeom>
              <a:avLst/>
              <a:gdLst/>
              <a:ahLst/>
              <a:cxnLst/>
              <a:rect l="l" t="t" r="r" b="b"/>
              <a:pathLst>
                <a:path w="2750762" h="547650">
                  <a:moveTo>
                    <a:pt x="2547562" y="0"/>
                  </a:moveTo>
                  <a:cubicBezTo>
                    <a:pt x="2659787" y="0"/>
                    <a:pt x="2750762" y="122596"/>
                    <a:pt x="2750762" y="273825"/>
                  </a:cubicBezTo>
                  <a:cubicBezTo>
                    <a:pt x="2750762" y="425055"/>
                    <a:pt x="2659787" y="547650"/>
                    <a:pt x="2547562" y="547650"/>
                  </a:cubicBezTo>
                  <a:lnTo>
                    <a:pt x="203200" y="547650"/>
                  </a:lnTo>
                  <a:cubicBezTo>
                    <a:pt x="90976" y="547650"/>
                    <a:pt x="0" y="425055"/>
                    <a:pt x="0" y="273825"/>
                  </a:cubicBezTo>
                  <a:cubicBezTo>
                    <a:pt x="0" y="12259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28407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36833" y="-250816"/>
              <a:ext cx="2750762" cy="5952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Dra. Celina de Miranda</a:t>
              </a:r>
            </a:p>
            <a:p>
              <a:pPr algn="ctr">
                <a:lnSpc>
                  <a:spcPts val="3499"/>
                </a:lnSpc>
              </a:pPr>
              <a:r>
                <a:rPr lang="en-US" sz="2499" b="1" dirty="0" err="1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Presidenta</a:t>
              </a:r>
              <a:endParaRPr lang="en-US" sz="2499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  <a:p>
              <a:pPr marL="0" lvl="0" indent="0" algn="ctr">
                <a:lnSpc>
                  <a:spcPts val="3499"/>
                </a:lnSpc>
                <a:spcBef>
                  <a:spcPct val="0"/>
                </a:spcBef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MCP-ES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068689" y="8194045"/>
            <a:ext cx="8190611" cy="1251440"/>
            <a:chOff x="0" y="0"/>
            <a:chExt cx="2157198" cy="32959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57198" cy="329597"/>
            </a:xfrm>
            <a:custGeom>
              <a:avLst/>
              <a:gdLst/>
              <a:ahLst/>
              <a:cxnLst/>
              <a:rect l="l" t="t" r="r" b="b"/>
              <a:pathLst>
                <a:path w="2157198" h="329597">
                  <a:moveTo>
                    <a:pt x="17014" y="0"/>
                  </a:moveTo>
                  <a:lnTo>
                    <a:pt x="2140184" y="0"/>
                  </a:lnTo>
                  <a:cubicBezTo>
                    <a:pt x="2149581" y="0"/>
                    <a:pt x="2157198" y="7617"/>
                    <a:pt x="2157198" y="17014"/>
                  </a:cubicBezTo>
                  <a:lnTo>
                    <a:pt x="2157198" y="312583"/>
                  </a:lnTo>
                  <a:cubicBezTo>
                    <a:pt x="2157198" y="321980"/>
                    <a:pt x="2149581" y="329597"/>
                    <a:pt x="2140184" y="329597"/>
                  </a:cubicBezTo>
                  <a:lnTo>
                    <a:pt x="17014" y="329597"/>
                  </a:lnTo>
                  <a:cubicBezTo>
                    <a:pt x="7617" y="329597"/>
                    <a:pt x="0" y="321980"/>
                    <a:pt x="0" y="312583"/>
                  </a:cubicBezTo>
                  <a:lnTo>
                    <a:pt x="0" y="17014"/>
                  </a:lnTo>
                  <a:cubicBezTo>
                    <a:pt x="0" y="7617"/>
                    <a:pt x="7617" y="0"/>
                    <a:pt x="1701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28407E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157198" cy="3772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284768" y="1203246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TextBox 12"/>
          <p:cNvSpPr txBox="1"/>
          <p:nvPr/>
        </p:nvSpPr>
        <p:spPr>
          <a:xfrm>
            <a:off x="439039" y="3494296"/>
            <a:ext cx="17259300" cy="23596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80"/>
              </a:lnSpc>
            </a:pPr>
            <a:r>
              <a:rPr lang="en-US" sz="9000" b="1" dirty="0">
                <a:solidFill>
                  <a:srgbClr val="28407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Reflexión del día anterior en </a:t>
            </a:r>
            <a:r>
              <a:rPr lang="en-US" sz="9000" b="1" dirty="0" err="1">
                <a:solidFill>
                  <a:srgbClr val="28407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torno</a:t>
            </a:r>
            <a:r>
              <a:rPr lang="en-US" sz="9000" b="1" dirty="0">
                <a:solidFill>
                  <a:srgbClr val="28407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al VIII Retiro Anual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367345" y="8570213"/>
            <a:ext cx="759329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12"/>
              </a:lnSpc>
            </a:pPr>
            <a:r>
              <a:rPr lang="en-US" sz="2400" dirty="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El Salvador,  6  de </a:t>
            </a:r>
            <a:r>
              <a:rPr lang="en-US" sz="2400" dirty="0" err="1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noviembre</a:t>
            </a:r>
            <a:r>
              <a:rPr lang="en-US" sz="2400" dirty="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 de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El valor del trabajo en equipo y la comunicación efectiva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245E954-C70B-9942-E054-573D3AE57863}"/>
              </a:ext>
            </a:extLst>
          </p:cNvPr>
          <p:cNvSpPr txBox="1"/>
          <p:nvPr/>
        </p:nvSpPr>
        <p:spPr>
          <a:xfrm>
            <a:off x="1676400" y="4022387"/>
            <a:ext cx="146598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fortalezas y áreas de mejora identificamos como equipo durante las actividades del primer día?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podemos seguir fortaleciendo la comunicación y la confianza entre los sectores representados?</a:t>
            </a: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9BA881-BD79-AD98-41BE-10812BAD7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14F58B0-6781-609D-C2A2-33ECB5B7986D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5D758FF-B47E-6CA4-A958-B9AA93775955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3470D38-27A2-EEAC-8FF6-A68968C839AF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D88C80CC-E257-EFD2-E47D-DFF16F3CE852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ED73D6F7-351C-4D05-B28D-1A8FF8F55B6B}"/>
              </a:ext>
            </a:extLst>
          </p:cNvPr>
          <p:cNvSpPr txBox="1"/>
          <p:nvPr/>
        </p:nvSpPr>
        <p:spPr>
          <a:xfrm>
            <a:off x="1037326" y="2537668"/>
            <a:ext cx="16230600" cy="288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2. Compromiso con una respuesta libre de estigma y discriminación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7767AF1-FC12-8AED-C5FD-B5AC589BBBE4}"/>
              </a:ext>
            </a:extLst>
          </p:cNvPr>
          <p:cNvSpPr txBox="1"/>
          <p:nvPr/>
        </p:nvSpPr>
        <p:spPr>
          <a:xfrm>
            <a:off x="1822689" y="4454674"/>
            <a:ext cx="146598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¿Qué acciones concretas podemos asumir como representantes del MCP-ES para reducir el estigma en nuestros espacios de incidencia?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¿Cómo reflejamos el “corazón en la respuesta” en nuestras prácticas diarias dentro del Mecanismo?</a:t>
            </a: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84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862417"/>
            <a:ext cx="3496106" cy="1211984"/>
          </a:xfrm>
          <a:custGeom>
            <a:avLst/>
            <a:gdLst/>
            <a:ahLst/>
            <a:cxnLst/>
            <a:rect l="l" t="t" r="r" b="b"/>
            <a:pathLst>
              <a:path w="3496106" h="1211984">
                <a:moveTo>
                  <a:pt x="0" y="0"/>
                </a:moveTo>
                <a:lnTo>
                  <a:pt x="3496106" y="0"/>
                </a:lnTo>
                <a:lnTo>
                  <a:pt x="3496106" y="1211983"/>
                </a:lnTo>
                <a:lnTo>
                  <a:pt x="0" y="1211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>
            <a:off x="3308552" y="4427584"/>
            <a:ext cx="11670897" cy="3738729"/>
          </a:xfrm>
          <a:custGeom>
            <a:avLst/>
            <a:gdLst/>
            <a:ahLst/>
            <a:cxnLst/>
            <a:rect l="l" t="t" r="r" b="b"/>
            <a:pathLst>
              <a:path w="11670897" h="3738729">
                <a:moveTo>
                  <a:pt x="0" y="0"/>
                </a:moveTo>
                <a:lnTo>
                  <a:pt x="11670896" y="0"/>
                </a:lnTo>
                <a:lnTo>
                  <a:pt x="11670896" y="3738729"/>
                </a:lnTo>
                <a:lnTo>
                  <a:pt x="0" y="37387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4028444" y="2496683"/>
            <a:ext cx="11297895" cy="1215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80"/>
              </a:lnSpc>
            </a:pPr>
            <a:r>
              <a:rPr lang="en-US" sz="9000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¡Muchas gracias!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127</Words>
  <Application>Microsoft Office PowerPoint</Application>
  <PresentationFormat>Personalizado</PresentationFormat>
  <Paragraphs>17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Open Sauce Bold</vt:lpstr>
      <vt:lpstr>Times New Roman</vt:lpstr>
      <vt:lpstr>Open Sans</vt:lpstr>
      <vt:lpstr>Open Sans Bold</vt:lpstr>
      <vt:lpstr>Calibri</vt:lpstr>
      <vt:lpstr>Arial</vt:lpstr>
      <vt:lpstr>Aptos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7 Reconocimiento a miembros distinguidos</dc:title>
  <dc:creator>MCP</dc:creator>
  <cp:lastModifiedBy>Marta Alicia Alvarado de Magaña</cp:lastModifiedBy>
  <cp:revision>3</cp:revision>
  <dcterms:created xsi:type="dcterms:W3CDTF">2006-08-16T00:00:00Z</dcterms:created>
  <dcterms:modified xsi:type="dcterms:W3CDTF">2025-11-04T19:22:07Z</dcterms:modified>
  <dc:identifier>DAG3SHe-iNk</dc:identifier>
</cp:coreProperties>
</file>