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Open Sans" panose="020B0606030504020204" pitchFamily="34" charset="0"/>
      <p:regular r:id="rId7"/>
    </p:embeddedFont>
    <p:embeddedFont>
      <p:font typeface="Open Sans Bold" panose="020B0806030504020204" charset="0"/>
      <p:regular r:id="rId8"/>
    </p:embeddedFont>
    <p:embeddedFont>
      <p:font typeface="Open Sauce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84768" y="8169252"/>
            <a:ext cx="4279015" cy="1467451"/>
            <a:chOff x="0" y="0"/>
            <a:chExt cx="2276693" cy="7807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76693" cy="780772"/>
            </a:xfrm>
            <a:custGeom>
              <a:avLst/>
              <a:gdLst/>
              <a:ahLst/>
              <a:cxnLst/>
              <a:rect l="l" t="t" r="r" b="b"/>
              <a:pathLst>
                <a:path w="2276693" h="780772">
                  <a:moveTo>
                    <a:pt x="2073493" y="0"/>
                  </a:moveTo>
                  <a:cubicBezTo>
                    <a:pt x="2185717" y="0"/>
                    <a:pt x="2276693" y="174782"/>
                    <a:pt x="2276693" y="390386"/>
                  </a:cubicBezTo>
                  <a:cubicBezTo>
                    <a:pt x="2276693" y="605990"/>
                    <a:pt x="2185717" y="780772"/>
                    <a:pt x="2073493" y="780772"/>
                  </a:cubicBezTo>
                  <a:lnTo>
                    <a:pt x="203200" y="780772"/>
                  </a:lnTo>
                  <a:cubicBezTo>
                    <a:pt x="90976" y="780772"/>
                    <a:pt x="0" y="605990"/>
                    <a:pt x="0" y="390386"/>
                  </a:cubicBezTo>
                  <a:cubicBezTo>
                    <a:pt x="0" y="1747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8407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276693" cy="828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Dra. Celina de Miranda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Presidenta</a:t>
              </a:r>
            </a:p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MCP-ES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068689" y="8194045"/>
            <a:ext cx="8190611" cy="1251440"/>
            <a:chOff x="0" y="0"/>
            <a:chExt cx="2157198" cy="3295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57198" cy="329597"/>
            </a:xfrm>
            <a:custGeom>
              <a:avLst/>
              <a:gdLst/>
              <a:ahLst/>
              <a:cxnLst/>
              <a:rect l="l" t="t" r="r" b="b"/>
              <a:pathLst>
                <a:path w="2157198" h="329597">
                  <a:moveTo>
                    <a:pt x="17014" y="0"/>
                  </a:moveTo>
                  <a:lnTo>
                    <a:pt x="2140184" y="0"/>
                  </a:lnTo>
                  <a:cubicBezTo>
                    <a:pt x="2149581" y="0"/>
                    <a:pt x="2157198" y="7617"/>
                    <a:pt x="2157198" y="17014"/>
                  </a:cubicBezTo>
                  <a:lnTo>
                    <a:pt x="2157198" y="312583"/>
                  </a:lnTo>
                  <a:cubicBezTo>
                    <a:pt x="2157198" y="321980"/>
                    <a:pt x="2149581" y="329597"/>
                    <a:pt x="2140184" y="329597"/>
                  </a:cubicBezTo>
                  <a:lnTo>
                    <a:pt x="17014" y="329597"/>
                  </a:lnTo>
                  <a:cubicBezTo>
                    <a:pt x="7617" y="329597"/>
                    <a:pt x="0" y="321980"/>
                    <a:pt x="0" y="312583"/>
                  </a:cubicBezTo>
                  <a:lnTo>
                    <a:pt x="0" y="17014"/>
                  </a:lnTo>
                  <a:cubicBezTo>
                    <a:pt x="0" y="7617"/>
                    <a:pt x="7617" y="0"/>
                    <a:pt x="1701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28407E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157198" cy="3772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84768" y="1203246"/>
            <a:ext cx="4352792" cy="1508968"/>
          </a:xfrm>
          <a:custGeom>
            <a:avLst/>
            <a:gdLst/>
            <a:ahLst/>
            <a:cxnLst/>
            <a:rect l="l" t="t" r="r" b="b"/>
            <a:pathLst>
              <a:path w="4352792" h="1508968">
                <a:moveTo>
                  <a:pt x="0" y="0"/>
                </a:moveTo>
                <a:lnTo>
                  <a:pt x="4352792" y="0"/>
                </a:lnTo>
                <a:lnTo>
                  <a:pt x="4352792" y="1508968"/>
                </a:lnTo>
                <a:lnTo>
                  <a:pt x="0" y="1508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2" name="TextBox 12"/>
          <p:cNvSpPr txBox="1"/>
          <p:nvPr/>
        </p:nvSpPr>
        <p:spPr>
          <a:xfrm>
            <a:off x="514350" y="4952308"/>
            <a:ext cx="17259300" cy="237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9000" b="1">
                <a:solidFill>
                  <a:srgbClr val="28407E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VIII Retiro Anual de Miembros</a:t>
            </a:r>
          </a:p>
          <a:p>
            <a:pPr algn="ctr">
              <a:lnSpc>
                <a:spcPts val="9180"/>
              </a:lnSpc>
            </a:pPr>
            <a:r>
              <a:rPr lang="en-US" sz="9000" b="1">
                <a:solidFill>
                  <a:srgbClr val="28407E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MCP-ES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67345" y="8570213"/>
            <a:ext cx="7593299" cy="688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2"/>
              </a:lnSpc>
            </a:pPr>
            <a:r>
              <a:rPr lang="en-US" sz="240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Entre Bálsamos y Cerros, San Julía, Sonsonate, 5 de noviembre de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4352792" cy="1508968"/>
          </a:xfrm>
          <a:custGeom>
            <a:avLst/>
            <a:gdLst/>
            <a:ahLst/>
            <a:cxnLst/>
            <a:rect l="l" t="t" r="r" b="b"/>
            <a:pathLst>
              <a:path w="4352792" h="1508968">
                <a:moveTo>
                  <a:pt x="0" y="0"/>
                </a:moveTo>
                <a:lnTo>
                  <a:pt x="4352792" y="0"/>
                </a:lnTo>
                <a:lnTo>
                  <a:pt x="4352792" y="1508968"/>
                </a:lnTo>
                <a:lnTo>
                  <a:pt x="0" y="1508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1441122" y="5435967"/>
            <a:ext cx="4140679" cy="4114800"/>
          </a:xfrm>
          <a:custGeom>
            <a:avLst/>
            <a:gdLst/>
            <a:ahLst/>
            <a:cxnLst/>
            <a:rect l="l" t="t" r="r" b="b"/>
            <a:pathLst>
              <a:path w="4140679" h="4114800">
                <a:moveTo>
                  <a:pt x="0" y="0"/>
                </a:moveTo>
                <a:lnTo>
                  <a:pt x="4140680" y="0"/>
                </a:lnTo>
                <a:lnTo>
                  <a:pt x="41406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TextBox 7"/>
          <p:cNvSpPr txBox="1"/>
          <p:nvPr/>
        </p:nvSpPr>
        <p:spPr>
          <a:xfrm>
            <a:off x="2438929" y="3156570"/>
            <a:ext cx="13410142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650"/>
              </a:lnSpc>
              <a:spcBef>
                <a:spcPct val="0"/>
              </a:spcBef>
            </a:pPr>
            <a:r>
              <a:rPr lang="en-US" sz="7500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Bienvenidas y vienvenidos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55955" y="293247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TextBox 6"/>
          <p:cNvSpPr txBox="1"/>
          <p:nvPr/>
        </p:nvSpPr>
        <p:spPr>
          <a:xfrm>
            <a:off x="5640843" y="3350568"/>
            <a:ext cx="10974395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650"/>
              </a:lnSpc>
              <a:spcBef>
                <a:spcPct val="0"/>
              </a:spcBef>
            </a:pPr>
            <a:r>
              <a:rPr lang="en-US" sz="7500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OBJETIVOS GENERAL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80816" y="4794577"/>
            <a:ext cx="9034422" cy="171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89"/>
              </a:lnSpc>
            </a:pPr>
            <a:r>
              <a:rPr lang="en-US" sz="29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Reforzar la unión y el compromiso del equipo del MCP-ES, promoviendo la motivación, el bienestar y la inspiración para continuar trabajando con corazón en la respuesta al VIH y la tuberculosis.</a:t>
            </a:r>
          </a:p>
        </p:txBody>
      </p:sp>
      <p:sp>
        <p:nvSpPr>
          <p:cNvPr id="8" name="Freeform 8"/>
          <p:cNvSpPr/>
          <p:nvPr/>
        </p:nvSpPr>
        <p:spPr>
          <a:xfrm>
            <a:off x="1028700" y="1028700"/>
            <a:ext cx="4352792" cy="1508968"/>
          </a:xfrm>
          <a:custGeom>
            <a:avLst/>
            <a:gdLst/>
            <a:ahLst/>
            <a:cxnLst/>
            <a:rect l="l" t="t" r="r" b="b"/>
            <a:pathLst>
              <a:path w="4352792" h="1508968">
                <a:moveTo>
                  <a:pt x="0" y="0"/>
                </a:moveTo>
                <a:lnTo>
                  <a:pt x="4352792" y="0"/>
                </a:lnTo>
                <a:lnTo>
                  <a:pt x="4352792" y="1508968"/>
                </a:lnTo>
                <a:lnTo>
                  <a:pt x="0" y="15089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4352792" cy="1508968"/>
          </a:xfrm>
          <a:custGeom>
            <a:avLst/>
            <a:gdLst/>
            <a:ahLst/>
            <a:cxnLst/>
            <a:rect l="l" t="t" r="r" b="b"/>
            <a:pathLst>
              <a:path w="4352792" h="1508968">
                <a:moveTo>
                  <a:pt x="0" y="0"/>
                </a:moveTo>
                <a:lnTo>
                  <a:pt x="4352792" y="0"/>
                </a:lnTo>
                <a:lnTo>
                  <a:pt x="4352792" y="1508968"/>
                </a:lnTo>
                <a:lnTo>
                  <a:pt x="0" y="1508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775989" y="440535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TextBox 7"/>
          <p:cNvSpPr txBox="1"/>
          <p:nvPr/>
        </p:nvSpPr>
        <p:spPr>
          <a:xfrm>
            <a:off x="3534586" y="3350568"/>
            <a:ext cx="13080651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650"/>
              </a:lnSpc>
              <a:spcBef>
                <a:spcPct val="0"/>
              </a:spcBef>
            </a:pPr>
            <a:r>
              <a:rPr lang="en-US" sz="7500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OBJETIVOS ESPECÍFICO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80816" y="4794577"/>
            <a:ext cx="9034422" cy="2141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89"/>
              </a:lnSpc>
            </a:pPr>
            <a:r>
              <a:rPr lang="en-US" sz="29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Vivir una experiencia de integración y reflexión que fortalezca la confianza, la comunicación y la energía del grupo, reconociendo los logros alcanzados y renovando el entusiasmo para enfrentar juntos los nuevos desafíos.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862417"/>
            <a:ext cx="3496106" cy="1211984"/>
          </a:xfrm>
          <a:custGeom>
            <a:avLst/>
            <a:gdLst/>
            <a:ahLst/>
            <a:cxnLst/>
            <a:rect l="l" t="t" r="r" b="b"/>
            <a:pathLst>
              <a:path w="3496106" h="1211984">
                <a:moveTo>
                  <a:pt x="0" y="0"/>
                </a:moveTo>
                <a:lnTo>
                  <a:pt x="3496106" y="0"/>
                </a:lnTo>
                <a:lnTo>
                  <a:pt x="3496106" y="1211983"/>
                </a:lnTo>
                <a:lnTo>
                  <a:pt x="0" y="1211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3308552" y="4427584"/>
            <a:ext cx="11670897" cy="3738729"/>
          </a:xfrm>
          <a:custGeom>
            <a:avLst/>
            <a:gdLst/>
            <a:ahLst/>
            <a:cxnLst/>
            <a:rect l="l" t="t" r="r" b="b"/>
            <a:pathLst>
              <a:path w="11670897" h="3738729">
                <a:moveTo>
                  <a:pt x="0" y="0"/>
                </a:moveTo>
                <a:lnTo>
                  <a:pt x="11670896" y="0"/>
                </a:lnTo>
                <a:lnTo>
                  <a:pt x="11670896" y="3738729"/>
                </a:lnTo>
                <a:lnTo>
                  <a:pt x="0" y="37387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TextBox 7"/>
          <p:cNvSpPr txBox="1"/>
          <p:nvPr/>
        </p:nvSpPr>
        <p:spPr>
          <a:xfrm>
            <a:off x="4028444" y="2496683"/>
            <a:ext cx="11297895" cy="121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0"/>
              </a:lnSpc>
            </a:pPr>
            <a:r>
              <a:rPr lang="en-US" sz="9000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¡Muchas gracias!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Personalizado</PresentationFormat>
  <Paragraphs>12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Open Sauce Bold</vt:lpstr>
      <vt:lpstr>Open Sans Bold</vt:lpstr>
      <vt:lpstr>Calibri</vt:lpstr>
      <vt:lpstr>Open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VIII Retiro Anual MCP-ES</dc:title>
  <dc:creator>María Eugenia Ochoa Valencia</dc:creator>
  <cp:lastModifiedBy>Administración y Comunicaciones MCP</cp:lastModifiedBy>
  <cp:revision>1</cp:revision>
  <dcterms:created xsi:type="dcterms:W3CDTF">2006-08-16T00:00:00Z</dcterms:created>
  <dcterms:modified xsi:type="dcterms:W3CDTF">2025-10-30T15:09:06Z</dcterms:modified>
  <dc:identifier>DAG3Rmy21oE</dc:identifier>
</cp:coreProperties>
</file>