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70" r:id="rId10"/>
    <p:sldId id="271" r:id="rId11"/>
    <p:sldId id="272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3"/>
      <p:bold r:id="rId14"/>
    </p:embeddedFont>
    <p:embeddedFont>
      <p:font typeface="Open Sans Bold" panose="020B0806030504020204" charset="0"/>
      <p:regular r:id="rId15"/>
    </p:embeddedFont>
    <p:embeddedFont>
      <p:font typeface="Open Sauce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modSld">
      <pc:chgData name="Administración y Comunicaciones MCP" userId="6e1c2796-b399-4b97-baca-0d887e5a0dc8" providerId="ADAL" clId="{4B4658E8-BF8C-4094-9923-A8A426596295}" dt="2025-10-30T16:19:31.809" v="15" actId="20577"/>
      <pc:docMkLst>
        <pc:docMk/>
      </pc:docMkLst>
      <pc:sldChg chg="modSp mod">
        <pc:chgData name="Administración y Comunicaciones MCP" userId="6e1c2796-b399-4b97-baca-0d887e5a0dc8" providerId="ADAL" clId="{4B4658E8-BF8C-4094-9923-A8A426596295}" dt="2025-10-30T16:19:31.809" v="15" actId="20577"/>
        <pc:sldMkLst>
          <pc:docMk/>
          <pc:sldMk cId="0" sldId="256"/>
        </pc:sldMkLst>
        <pc:spChg chg="mod">
          <ac:chgData name="Administración y Comunicaciones MCP" userId="6e1c2796-b399-4b97-baca-0d887e5a0dc8" providerId="ADAL" clId="{4B4658E8-BF8C-4094-9923-A8A426596295}" dt="2025-10-30T16:19:31.809" v="15" actId="20577"/>
          <ac:spMkLst>
            <pc:docMk/>
            <pc:sldMk cId="0" sldId="256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768" y="8388327"/>
            <a:ext cx="5170022" cy="1029301"/>
            <a:chOff x="0" y="0"/>
            <a:chExt cx="2750762" cy="547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50762" cy="547650"/>
            </a:xfrm>
            <a:custGeom>
              <a:avLst/>
              <a:gdLst/>
              <a:ahLst/>
              <a:cxnLst/>
              <a:rect l="l" t="t" r="r" b="b"/>
              <a:pathLst>
                <a:path w="2750762" h="547650">
                  <a:moveTo>
                    <a:pt x="2547562" y="0"/>
                  </a:moveTo>
                  <a:cubicBezTo>
                    <a:pt x="2659787" y="0"/>
                    <a:pt x="2750762" y="122596"/>
                    <a:pt x="2750762" y="273825"/>
                  </a:cubicBezTo>
                  <a:cubicBezTo>
                    <a:pt x="2750762" y="425055"/>
                    <a:pt x="2659787" y="547650"/>
                    <a:pt x="2547562" y="547650"/>
                  </a:cubicBezTo>
                  <a:lnTo>
                    <a:pt x="203200" y="547650"/>
                  </a:lnTo>
                  <a:cubicBezTo>
                    <a:pt x="90976" y="547650"/>
                    <a:pt x="0" y="425055"/>
                    <a:pt x="0" y="273825"/>
                  </a:cubicBezTo>
                  <a:cubicBezTo>
                    <a:pt x="0" y="12259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840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50762" cy="595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Lcda. Marta Alicia de Magaña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MCP-ES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8689" y="8194045"/>
            <a:ext cx="8190611" cy="1251440"/>
            <a:chOff x="0" y="0"/>
            <a:chExt cx="2157198" cy="3295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7198" cy="329597"/>
            </a:xfrm>
            <a:custGeom>
              <a:avLst/>
              <a:gdLst/>
              <a:ahLst/>
              <a:cxnLst/>
              <a:rect l="l" t="t" r="r" b="b"/>
              <a:pathLst>
                <a:path w="2157198" h="329597">
                  <a:moveTo>
                    <a:pt x="17014" y="0"/>
                  </a:moveTo>
                  <a:lnTo>
                    <a:pt x="2140184" y="0"/>
                  </a:lnTo>
                  <a:cubicBezTo>
                    <a:pt x="2149581" y="0"/>
                    <a:pt x="2157198" y="7617"/>
                    <a:pt x="2157198" y="17014"/>
                  </a:cubicBezTo>
                  <a:lnTo>
                    <a:pt x="2157198" y="312583"/>
                  </a:lnTo>
                  <a:cubicBezTo>
                    <a:pt x="2157198" y="321980"/>
                    <a:pt x="2149581" y="329597"/>
                    <a:pt x="2140184" y="329597"/>
                  </a:cubicBezTo>
                  <a:lnTo>
                    <a:pt x="17014" y="329597"/>
                  </a:lnTo>
                  <a:cubicBezTo>
                    <a:pt x="7617" y="329597"/>
                    <a:pt x="0" y="321980"/>
                    <a:pt x="0" y="312583"/>
                  </a:cubicBezTo>
                  <a:lnTo>
                    <a:pt x="0" y="17014"/>
                  </a:lnTo>
                  <a:cubicBezTo>
                    <a:pt x="0" y="7617"/>
                    <a:pt x="7617" y="0"/>
                    <a:pt x="17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8407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57198" cy="377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84768" y="1203246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12"/>
          <p:cNvSpPr txBox="1"/>
          <p:nvPr/>
        </p:nvSpPr>
        <p:spPr>
          <a:xfrm>
            <a:off x="439039" y="3494296"/>
            <a:ext cx="17259300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90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Normas de convivencia</a:t>
            </a:r>
          </a:p>
          <a:p>
            <a:pPr algn="ctr">
              <a:lnSpc>
                <a:spcPts val="9180"/>
              </a:lnSpc>
            </a:pPr>
            <a:r>
              <a:rPr lang="en-US" sz="90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VIII Retiro MCP-ES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7345" y="8570213"/>
            <a:ext cx="759329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El Salvador, 5 y 6  de </a:t>
            </a:r>
            <a:r>
              <a:rPr lang="en-US" sz="2400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noviembre</a:t>
            </a:r>
            <a:r>
              <a:rPr lang="en-US" sz="2400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984554" y="3023443"/>
            <a:ext cx="5457968" cy="6309789"/>
          </a:xfrm>
          <a:custGeom>
            <a:avLst/>
            <a:gdLst/>
            <a:ahLst/>
            <a:cxnLst/>
            <a:rect l="l" t="t" r="r" b="b"/>
            <a:pathLst>
              <a:path w="5457968" h="6309789">
                <a:moveTo>
                  <a:pt x="0" y="0"/>
                </a:moveTo>
                <a:lnTo>
                  <a:pt x="5457968" y="0"/>
                </a:lnTo>
                <a:lnTo>
                  <a:pt x="5457968" y="6309789"/>
                </a:lnTo>
                <a:lnTo>
                  <a:pt x="0" y="6309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7442522" y="5572430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Tolerancia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4806" y="1613743"/>
            <a:ext cx="11686261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Ambiente seguro e inclusivo</a:t>
            </a:r>
          </a:p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endParaRPr lang="en-US" sz="7500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417"/>
            <a:ext cx="3496106" cy="1211984"/>
          </a:xfrm>
          <a:custGeom>
            <a:avLst/>
            <a:gdLst/>
            <a:ahLst/>
            <a:cxnLst/>
            <a:rect l="l" t="t" r="r" b="b"/>
            <a:pathLst>
              <a:path w="3496106" h="1211984">
                <a:moveTo>
                  <a:pt x="0" y="0"/>
                </a:moveTo>
                <a:lnTo>
                  <a:pt x="3496106" y="0"/>
                </a:lnTo>
                <a:lnTo>
                  <a:pt x="3496106" y="1211983"/>
                </a:lnTo>
                <a:lnTo>
                  <a:pt x="0" y="1211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3308552" y="4427584"/>
            <a:ext cx="11670897" cy="3738729"/>
          </a:xfrm>
          <a:custGeom>
            <a:avLst/>
            <a:gdLst/>
            <a:ahLst/>
            <a:cxnLst/>
            <a:rect l="l" t="t" r="r" b="b"/>
            <a:pathLst>
              <a:path w="11670897" h="3738729">
                <a:moveTo>
                  <a:pt x="0" y="0"/>
                </a:moveTo>
                <a:lnTo>
                  <a:pt x="11670896" y="0"/>
                </a:lnTo>
                <a:lnTo>
                  <a:pt x="11670896" y="3738729"/>
                </a:lnTo>
                <a:lnTo>
                  <a:pt x="0" y="3738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4028444" y="2496683"/>
            <a:ext cx="11297895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0"/>
              </a:lnSpc>
            </a:pPr>
            <a:r>
              <a:rPr lang="en-US" sz="90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¡Muchas 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028700" y="3714050"/>
            <a:ext cx="16230600" cy="478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6"/>
              </a:lnSpc>
            </a:pPr>
            <a:r>
              <a:rPr lang="en-US" sz="73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Estas normas buscan garantizar un ambiente respetuoso, participativo y productivo durante el VIII Retiro de miembros del MCP-ES</a:t>
            </a:r>
          </a:p>
          <a:p>
            <a:pPr marL="0" lvl="0" indent="0" algn="r">
              <a:lnSpc>
                <a:spcPts val="7650"/>
              </a:lnSpc>
              <a:spcBef>
                <a:spcPct val="0"/>
              </a:spcBef>
            </a:pPr>
            <a:endParaRPr lang="en-US" sz="7300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29396" y="3807030"/>
            <a:ext cx="5144636" cy="5451270"/>
          </a:xfrm>
          <a:custGeom>
            <a:avLst/>
            <a:gdLst/>
            <a:ahLst/>
            <a:cxnLst/>
            <a:rect l="l" t="t" r="r" b="b"/>
            <a:pathLst>
              <a:path w="5144636" h="5451270">
                <a:moveTo>
                  <a:pt x="0" y="0"/>
                </a:moveTo>
                <a:lnTo>
                  <a:pt x="5144636" y="0"/>
                </a:lnTo>
                <a:lnTo>
                  <a:pt x="5144636" y="5451270"/>
                </a:lnTo>
                <a:lnTo>
                  <a:pt x="0" y="545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6691810" y="5691798"/>
            <a:ext cx="9050828" cy="180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Sé puntual y respeta los tiempos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4806" y="1613743"/>
            <a:ext cx="11686261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Compromiso con la actividad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2220766" y="3658527"/>
            <a:ext cx="4701710" cy="4767260"/>
          </a:xfrm>
          <a:custGeom>
            <a:avLst/>
            <a:gdLst/>
            <a:ahLst/>
            <a:cxnLst/>
            <a:rect l="l" t="t" r="r" b="b"/>
            <a:pathLst>
              <a:path w="4701710" h="4767260">
                <a:moveTo>
                  <a:pt x="0" y="0"/>
                </a:moveTo>
                <a:lnTo>
                  <a:pt x="4701709" y="0"/>
                </a:lnTo>
                <a:lnTo>
                  <a:pt x="4701709" y="4767260"/>
                </a:lnTo>
                <a:lnTo>
                  <a:pt x="0" y="476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6691810" y="5691798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560467" y="4805973"/>
            <a:ext cx="9050828" cy="180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Permanencia, salvo en caso necesario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2378126" y="3469527"/>
            <a:ext cx="4783055" cy="4783055"/>
          </a:xfrm>
          <a:custGeom>
            <a:avLst/>
            <a:gdLst/>
            <a:ahLst/>
            <a:cxnLst/>
            <a:rect l="l" t="t" r="r" b="b"/>
            <a:pathLst>
              <a:path w="4783055" h="4783055">
                <a:moveTo>
                  <a:pt x="0" y="0"/>
                </a:moveTo>
                <a:lnTo>
                  <a:pt x="4783055" y="0"/>
                </a:lnTo>
                <a:lnTo>
                  <a:pt x="4783055" y="4783055"/>
                </a:lnTo>
                <a:lnTo>
                  <a:pt x="0" y="478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6691810" y="5691798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560467" y="4805973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Concentración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8463" y="756666"/>
            <a:ext cx="2857500" cy="1295400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12218" y="4525303"/>
            <a:ext cx="5245191" cy="4871471"/>
          </a:xfrm>
          <a:custGeom>
            <a:avLst/>
            <a:gdLst/>
            <a:ahLst/>
            <a:cxnLst/>
            <a:rect l="l" t="t" r="r" b="b"/>
            <a:pathLst>
              <a:path w="5245191" h="4871471">
                <a:moveTo>
                  <a:pt x="0" y="0"/>
                </a:moveTo>
                <a:lnTo>
                  <a:pt x="5245191" y="0"/>
                </a:lnTo>
                <a:lnTo>
                  <a:pt x="5245191" y="4871471"/>
                </a:lnTo>
                <a:lnTo>
                  <a:pt x="0" y="487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-1447800" y="2919839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Respeto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53148" y="915845"/>
            <a:ext cx="1168626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Respeto y </a:t>
            </a:r>
            <a:r>
              <a:rPr lang="en-US" sz="75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colaboración</a:t>
            </a:r>
            <a:r>
              <a:rPr lang="en-US" sz="75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</a:t>
            </a:r>
          </a:p>
        </p:txBody>
      </p:sp>
      <p:sp>
        <p:nvSpPr>
          <p:cNvPr id="9" name="Freeform 6"/>
          <p:cNvSpPr/>
          <p:nvPr/>
        </p:nvSpPr>
        <p:spPr>
          <a:xfrm>
            <a:off x="7239000" y="4802770"/>
            <a:ext cx="3501204" cy="4253692"/>
          </a:xfrm>
          <a:custGeom>
            <a:avLst/>
            <a:gdLst/>
            <a:ahLst/>
            <a:cxnLst/>
            <a:rect l="l" t="t" r="r" b="b"/>
            <a:pathLst>
              <a:path w="5969556" h="5872551">
                <a:moveTo>
                  <a:pt x="0" y="0"/>
                </a:moveTo>
                <a:lnTo>
                  <a:pt x="5969556" y="0"/>
                </a:lnTo>
                <a:lnTo>
                  <a:pt x="5969556" y="5872551"/>
                </a:lnTo>
                <a:lnTo>
                  <a:pt x="0" y="5872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7"/>
          <p:cNvSpPr txBox="1"/>
          <p:nvPr/>
        </p:nvSpPr>
        <p:spPr>
          <a:xfrm>
            <a:off x="4464188" y="2803052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Escucha</a:t>
            </a:r>
            <a:r>
              <a:rPr lang="en-US" sz="69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3559B3B-5604-871C-C665-619964CF7C11}"/>
              </a:ext>
            </a:extLst>
          </p:cNvPr>
          <p:cNvSpPr/>
          <p:nvPr/>
        </p:nvSpPr>
        <p:spPr>
          <a:xfrm>
            <a:off x="11786999" y="4000500"/>
            <a:ext cx="5562904" cy="5208269"/>
          </a:xfrm>
          <a:custGeom>
            <a:avLst/>
            <a:gdLst/>
            <a:ahLst/>
            <a:cxnLst/>
            <a:rect l="l" t="t" r="r" b="b"/>
            <a:pathLst>
              <a:path w="5562904" h="5208269">
                <a:moveTo>
                  <a:pt x="0" y="0"/>
                </a:moveTo>
                <a:lnTo>
                  <a:pt x="5562904" y="0"/>
                </a:lnTo>
                <a:lnTo>
                  <a:pt x="5562904" y="5208269"/>
                </a:lnTo>
                <a:lnTo>
                  <a:pt x="0" y="5208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1CAAB91A-7FEA-FB88-6638-8AD6FFB8F69B}"/>
              </a:ext>
            </a:extLst>
          </p:cNvPr>
          <p:cNvSpPr txBox="1"/>
          <p:nvPr/>
        </p:nvSpPr>
        <p:spPr>
          <a:xfrm>
            <a:off x="10363200" y="2953108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Equidad</a:t>
            </a:r>
            <a:endParaRPr lang="en-US" sz="69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6741" y="41910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004257" y="5372100"/>
            <a:ext cx="4352793" cy="3195029"/>
          </a:xfrm>
          <a:custGeom>
            <a:avLst/>
            <a:gdLst/>
            <a:ahLst/>
            <a:cxnLst/>
            <a:rect l="l" t="t" r="r" b="b"/>
            <a:pathLst>
              <a:path w="5234594" h="4114800">
                <a:moveTo>
                  <a:pt x="0" y="0"/>
                </a:moveTo>
                <a:lnTo>
                  <a:pt x="5234595" y="0"/>
                </a:lnTo>
                <a:lnTo>
                  <a:pt x="52345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-1676400" y="3281355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Orden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4806" y="1613743"/>
            <a:ext cx="1168626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Participación ordenada</a:t>
            </a:r>
          </a:p>
        </p:txBody>
      </p:sp>
      <p:sp>
        <p:nvSpPr>
          <p:cNvPr id="9" name="Freeform 6"/>
          <p:cNvSpPr/>
          <p:nvPr/>
        </p:nvSpPr>
        <p:spPr>
          <a:xfrm>
            <a:off x="6808477" y="4420870"/>
            <a:ext cx="4560303" cy="4560303"/>
          </a:xfrm>
          <a:custGeom>
            <a:avLst/>
            <a:gdLst/>
            <a:ahLst/>
            <a:cxnLst/>
            <a:rect l="l" t="t" r="r" b="b"/>
            <a:pathLst>
              <a:path w="4560303" h="4560303">
                <a:moveTo>
                  <a:pt x="0" y="0"/>
                </a:moveTo>
                <a:lnTo>
                  <a:pt x="4560304" y="0"/>
                </a:lnTo>
                <a:lnTo>
                  <a:pt x="4560304" y="4560303"/>
                </a:lnTo>
                <a:lnTo>
                  <a:pt x="0" y="4560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7"/>
          <p:cNvSpPr txBox="1"/>
          <p:nvPr/>
        </p:nvSpPr>
        <p:spPr>
          <a:xfrm>
            <a:off x="4177999" y="3281355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Síntesis</a:t>
            </a:r>
            <a:endParaRPr lang="en-US" sz="69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1" name="Freeform 6"/>
          <p:cNvSpPr/>
          <p:nvPr/>
        </p:nvSpPr>
        <p:spPr>
          <a:xfrm>
            <a:off x="12156092" y="4277903"/>
            <a:ext cx="5246783" cy="5227108"/>
          </a:xfrm>
          <a:custGeom>
            <a:avLst/>
            <a:gdLst/>
            <a:ahLst/>
            <a:cxnLst/>
            <a:rect l="l" t="t" r="r" b="b"/>
            <a:pathLst>
              <a:path w="5246783" h="5227108">
                <a:moveTo>
                  <a:pt x="0" y="0"/>
                </a:moveTo>
                <a:lnTo>
                  <a:pt x="5246783" y="0"/>
                </a:lnTo>
                <a:lnTo>
                  <a:pt x="5246783" y="5227108"/>
                </a:lnTo>
                <a:lnTo>
                  <a:pt x="0" y="5227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7"/>
          <p:cNvSpPr txBox="1"/>
          <p:nvPr/>
        </p:nvSpPr>
        <p:spPr>
          <a:xfrm>
            <a:off x="10254069" y="3264776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Relevancia</a:t>
            </a:r>
            <a:endParaRPr lang="en-US" sz="69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3695700" cy="1371600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477719" y="5143500"/>
            <a:ext cx="4571389" cy="4267200"/>
          </a:xfrm>
          <a:custGeom>
            <a:avLst/>
            <a:gdLst/>
            <a:ahLst/>
            <a:cxnLst/>
            <a:rect l="l" t="t" r="r" b="b"/>
            <a:pathLst>
              <a:path w="5532271" h="5532271">
                <a:moveTo>
                  <a:pt x="0" y="0"/>
                </a:moveTo>
                <a:lnTo>
                  <a:pt x="5532271" y="0"/>
                </a:lnTo>
                <a:lnTo>
                  <a:pt x="5532271" y="5532271"/>
                </a:lnTo>
                <a:lnTo>
                  <a:pt x="0" y="5532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-762000" y="3616889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Silencio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79740" y="819178"/>
            <a:ext cx="13803460" cy="295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75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Uso </a:t>
            </a:r>
            <a:r>
              <a:rPr lang="en-US" sz="75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adecuado</a:t>
            </a:r>
            <a:r>
              <a:rPr lang="en-US" sz="7500" b="1" dirty="0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75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dispositivos</a:t>
            </a:r>
            <a:endParaRPr lang="en-US" sz="75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endParaRPr lang="en-US" sz="75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9181416" y="4974688"/>
            <a:ext cx="4571389" cy="4389767"/>
          </a:xfrm>
          <a:custGeom>
            <a:avLst/>
            <a:gdLst/>
            <a:ahLst/>
            <a:cxnLst/>
            <a:rect l="l" t="t" r="r" b="b"/>
            <a:pathLst>
              <a:path w="5383770" h="5383770">
                <a:moveTo>
                  <a:pt x="0" y="0"/>
                </a:moveTo>
                <a:lnTo>
                  <a:pt x="5383770" y="0"/>
                </a:lnTo>
                <a:lnTo>
                  <a:pt x="5383770" y="5383770"/>
                </a:lnTo>
                <a:lnTo>
                  <a:pt x="0" y="5383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7"/>
          <p:cNvSpPr txBox="1"/>
          <p:nvPr/>
        </p:nvSpPr>
        <p:spPr>
          <a:xfrm>
            <a:off x="6553200" y="3771928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 dirty="0" err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Consideración</a:t>
            </a:r>
            <a:endParaRPr lang="en-US" sz="6900" b="1" dirty="0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766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937263" y="4117532"/>
            <a:ext cx="4559881" cy="4647013"/>
          </a:xfrm>
          <a:custGeom>
            <a:avLst/>
            <a:gdLst/>
            <a:ahLst/>
            <a:cxnLst/>
            <a:rect l="l" t="t" r="r" b="b"/>
            <a:pathLst>
              <a:path w="4559881" h="4647013">
                <a:moveTo>
                  <a:pt x="0" y="0"/>
                </a:moveTo>
                <a:lnTo>
                  <a:pt x="4559882" y="0"/>
                </a:lnTo>
                <a:lnTo>
                  <a:pt x="4559882" y="4647013"/>
                </a:lnTo>
                <a:lnTo>
                  <a:pt x="0" y="4647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7442522" y="5572430"/>
            <a:ext cx="9050828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  <a:spcBef>
                <a:spcPct val="0"/>
              </a:spcBef>
            </a:pPr>
            <a:r>
              <a:rPr lang="en-US" sz="69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Responsabilidad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4806" y="1613743"/>
            <a:ext cx="11686261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Cuido de la salud común</a:t>
            </a:r>
          </a:p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endParaRPr lang="en-US" sz="7500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Personalizado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Open Sauce Bold</vt:lpstr>
      <vt:lpstr>Arial</vt:lpstr>
      <vt:lpstr>Open Sans Bold</vt:lpstr>
      <vt:lpstr>Calibri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Anexo 3 Normas de Convivencia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2025-10-30T16:19:37Z</dcterms:modified>
  <dc:identifier>DAG3RwQU1_A</dc:identifier>
</cp:coreProperties>
</file>