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7" r:id="rId4"/>
    <p:sldId id="268" r:id="rId5"/>
    <p:sldId id="269" r:id="rId6"/>
    <p:sldId id="270" r:id="rId7"/>
    <p:sldId id="266" r:id="rId8"/>
    <p:sldId id="258" r:id="rId9"/>
    <p:sldId id="261" r:id="rId10"/>
    <p:sldId id="262" r:id="rId11"/>
    <p:sldId id="263" r:id="rId12"/>
    <p:sldId id="264" r:id="rId13"/>
    <p:sldId id="265" r:id="rId14"/>
    <p:sldId id="259" r:id="rId15"/>
  </p:sldIdLst>
  <p:sldSz cx="18288000" cy="10287000"/>
  <p:notesSz cx="6858000" cy="9144000"/>
  <p:embeddedFontLst>
    <p:embeddedFont>
      <p:font typeface="Aptos Narrow" panose="020B0004020202020204" pitchFamily="34" charset="0"/>
      <p:regular r:id="rId17"/>
      <p:bold r:id="rId18"/>
      <p:italic r:id="rId19"/>
      <p:boldItalic r:id="rId20"/>
    </p:embeddedFont>
    <p:embeddedFont>
      <p:font typeface="Open Sans" panose="020B0606030504020204" pitchFamily="34" charset="0"/>
      <p:regular r:id="rId21"/>
      <p:bold r:id="rId22"/>
      <p:italic r:id="rId23"/>
      <p:boldItalic r:id="rId24"/>
    </p:embeddedFont>
    <p:embeddedFont>
      <p:font typeface="Open Sans Bold" panose="020B0806030504020204" charset="0"/>
      <p:regular r:id="rId25"/>
    </p:embeddedFont>
    <p:embeddedFont>
      <p:font typeface="Open Sauce Bold" panose="020B0604020202020204" charset="0"/>
      <p:regular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9" d="100"/>
          <a:sy n="39" d="100"/>
        </p:scale>
        <p:origin x="94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a Alicia Alvarado de Magaña" userId="8294032b-ec43-48bf-992a-ad1cff917001" providerId="ADAL" clId="{3EE23A7F-2B0F-4BD2-A371-BBD138CE0044}"/>
    <pc:docChg chg="undo custSel delSld modSld">
      <pc:chgData name="Marta Alicia Alvarado de Magaña" userId="8294032b-ec43-48bf-992a-ad1cff917001" providerId="ADAL" clId="{3EE23A7F-2B0F-4BD2-A371-BBD138CE0044}" dt="2025-11-03T15:33:14.845" v="19" actId="20577"/>
      <pc:docMkLst>
        <pc:docMk/>
      </pc:docMkLst>
      <pc:sldChg chg="modSp mod">
        <pc:chgData name="Marta Alicia Alvarado de Magaña" userId="8294032b-ec43-48bf-992a-ad1cff917001" providerId="ADAL" clId="{3EE23A7F-2B0F-4BD2-A371-BBD138CE0044}" dt="2025-11-03T15:32:25.931" v="16" actId="20577"/>
        <pc:sldMkLst>
          <pc:docMk/>
          <pc:sldMk cId="0" sldId="258"/>
        </pc:sldMkLst>
        <pc:graphicFrameChg chg="modGraphic">
          <ac:chgData name="Marta Alicia Alvarado de Magaña" userId="8294032b-ec43-48bf-992a-ad1cff917001" providerId="ADAL" clId="{3EE23A7F-2B0F-4BD2-A371-BBD138CE0044}" dt="2025-11-03T15:32:25.931" v="16" actId="20577"/>
          <ac:graphicFrameMkLst>
            <pc:docMk/>
            <pc:sldMk cId="0" sldId="258"/>
            <ac:graphicFrameMk id="7" creationId="{34AE2A82-234A-24BB-D713-54B1E1555DDB}"/>
          </ac:graphicFrameMkLst>
        </pc:graphicFrameChg>
      </pc:sldChg>
      <pc:sldChg chg="del">
        <pc:chgData name="Marta Alicia Alvarado de Magaña" userId="8294032b-ec43-48bf-992a-ad1cff917001" providerId="ADAL" clId="{3EE23A7F-2B0F-4BD2-A371-BBD138CE0044}" dt="2025-11-03T15:33:04.413" v="17" actId="47"/>
        <pc:sldMkLst>
          <pc:docMk/>
          <pc:sldMk cId="2816436156" sldId="260"/>
        </pc:sldMkLst>
      </pc:sldChg>
      <pc:sldChg chg="modSp mod">
        <pc:chgData name="Marta Alicia Alvarado de Magaña" userId="8294032b-ec43-48bf-992a-ad1cff917001" providerId="ADAL" clId="{3EE23A7F-2B0F-4BD2-A371-BBD138CE0044}" dt="2025-11-03T15:33:14.845" v="19" actId="20577"/>
        <pc:sldMkLst>
          <pc:docMk/>
          <pc:sldMk cId="1516154394" sldId="261"/>
        </pc:sldMkLst>
        <pc:graphicFrameChg chg="modGraphic">
          <ac:chgData name="Marta Alicia Alvarado de Magaña" userId="8294032b-ec43-48bf-992a-ad1cff917001" providerId="ADAL" clId="{3EE23A7F-2B0F-4BD2-A371-BBD138CE0044}" dt="2025-11-03T15:33:14.845" v="19" actId="20577"/>
          <ac:graphicFrameMkLst>
            <pc:docMk/>
            <pc:sldMk cId="1516154394" sldId="261"/>
            <ac:graphicFrameMk id="7" creationId="{4D4E3B4B-8B32-1A71-FCA9-99CF05E74CB5}"/>
          </ac:graphicFrameMkLst>
        </pc:graphicFrameChg>
      </pc:sldChg>
    </pc:docChg>
  </pc:docChgLst>
  <pc:docChgLst>
    <pc:chgData name="Administración y Comunicaciones MCP" userId="6e1c2796-b399-4b97-baca-0d887e5a0dc8" providerId="ADAL" clId="{4B4658E8-BF8C-4094-9923-A8A426596295}"/>
    <pc:docChg chg="undo custSel addSld delSld modSld sldOrd">
      <pc:chgData name="Administración y Comunicaciones MCP" userId="6e1c2796-b399-4b97-baca-0d887e5a0dc8" providerId="ADAL" clId="{4B4658E8-BF8C-4094-9923-A8A426596295}" dt="2025-10-30T17:37:57.952" v="772" actId="2165"/>
      <pc:docMkLst>
        <pc:docMk/>
      </pc:docMkLst>
      <pc:sldChg chg="modSp mod">
        <pc:chgData name="Administración y Comunicaciones MCP" userId="6e1c2796-b399-4b97-baca-0d887e5a0dc8" providerId="ADAL" clId="{4B4658E8-BF8C-4094-9923-A8A426596295}" dt="2025-10-30T17:10:37.209" v="47" actId="1076"/>
        <pc:sldMkLst>
          <pc:docMk/>
          <pc:sldMk cId="0" sldId="256"/>
        </pc:sldMkLst>
        <pc:spChg chg="mod">
          <ac:chgData name="Administración y Comunicaciones MCP" userId="6e1c2796-b399-4b97-baca-0d887e5a0dc8" providerId="ADAL" clId="{4B4658E8-BF8C-4094-9923-A8A426596295}" dt="2025-10-30T17:10:37.209" v="47" actId="1076"/>
          <ac:spMkLst>
            <pc:docMk/>
            <pc:sldMk cId="0" sldId="256"/>
            <ac:spMk id="6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5-10-30T17:10:14.431" v="41" actId="1076"/>
          <ac:spMkLst>
            <pc:docMk/>
            <pc:sldMk cId="0" sldId="256"/>
            <ac:spMk id="7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5-10-30T17:09:46.963" v="17" actId="20577"/>
          <ac:spMkLst>
            <pc:docMk/>
            <pc:sldMk cId="0" sldId="256"/>
            <ac:spMk id="13" creationId="{00000000-0000-0000-0000-000000000000}"/>
          </ac:spMkLst>
        </pc:spChg>
        <pc:grpChg chg="mod">
          <ac:chgData name="Administración y Comunicaciones MCP" userId="6e1c2796-b399-4b97-baca-0d887e5a0dc8" providerId="ADAL" clId="{4B4658E8-BF8C-4094-9923-A8A426596295}" dt="2025-10-30T17:10:26.789" v="46" actId="1076"/>
          <ac:grpSpMkLst>
            <pc:docMk/>
            <pc:sldMk cId="0" sldId="256"/>
            <ac:grpSpMk id="2" creationId="{00000000-0000-0000-0000-000000000000}"/>
          </ac:grpSpMkLst>
        </pc:grpChg>
        <pc:grpChg chg="mod">
          <ac:chgData name="Administración y Comunicaciones MCP" userId="6e1c2796-b399-4b97-baca-0d887e5a0dc8" providerId="ADAL" clId="{4B4658E8-BF8C-4094-9923-A8A426596295}" dt="2025-10-30T17:10:24.100" v="44" actId="14100"/>
          <ac:grpSpMkLst>
            <pc:docMk/>
            <pc:sldMk cId="0" sldId="256"/>
            <ac:grpSpMk id="5" creationId="{00000000-0000-0000-0000-000000000000}"/>
          </ac:grpSpMkLst>
        </pc:grpChg>
      </pc:sldChg>
      <pc:sldChg chg="modSp mod">
        <pc:chgData name="Administración y Comunicaciones MCP" userId="6e1c2796-b399-4b97-baca-0d887e5a0dc8" providerId="ADAL" clId="{4B4658E8-BF8C-4094-9923-A8A426596295}" dt="2025-10-30T17:20:32.241" v="188" actId="20577"/>
        <pc:sldMkLst>
          <pc:docMk/>
          <pc:sldMk cId="0" sldId="257"/>
        </pc:sldMkLst>
        <pc:spChg chg="mod">
          <ac:chgData name="Administración y Comunicaciones MCP" userId="6e1c2796-b399-4b97-baca-0d887e5a0dc8" providerId="ADAL" clId="{4B4658E8-BF8C-4094-9923-A8A426596295}" dt="2025-10-30T17:20:32.241" v="188" actId="20577"/>
          <ac:spMkLst>
            <pc:docMk/>
            <pc:sldMk cId="0" sldId="257"/>
            <ac:spMk id="6" creationId="{00000000-0000-0000-0000-000000000000}"/>
          </ac:spMkLst>
        </pc:spChg>
      </pc:sldChg>
      <pc:sldChg chg="addSp delSp modSp mod">
        <pc:chgData name="Administración y Comunicaciones MCP" userId="6e1c2796-b399-4b97-baca-0d887e5a0dc8" providerId="ADAL" clId="{4B4658E8-BF8C-4094-9923-A8A426596295}" dt="2025-10-30T17:32:26.242" v="560" actId="1076"/>
        <pc:sldMkLst>
          <pc:docMk/>
          <pc:sldMk cId="0" sldId="258"/>
        </pc:sldMkLst>
        <pc:spChg chg="mod">
          <ac:chgData name="Administración y Comunicaciones MCP" userId="6e1c2796-b399-4b97-baca-0d887e5a0dc8" providerId="ADAL" clId="{4B4658E8-BF8C-4094-9923-A8A426596295}" dt="2025-10-30T17:32:26.242" v="560" actId="1076"/>
          <ac:spMkLst>
            <pc:docMk/>
            <pc:sldMk cId="0" sldId="258"/>
            <ac:spMk id="5" creationId="{00000000-0000-0000-0000-000000000000}"/>
          </ac:spMkLst>
        </pc:spChg>
        <pc:graphicFrameChg chg="add mod modGraphic">
          <ac:chgData name="Administración y Comunicaciones MCP" userId="6e1c2796-b399-4b97-baca-0d887e5a0dc8" providerId="ADAL" clId="{4B4658E8-BF8C-4094-9923-A8A426596295}" dt="2025-10-30T17:26:20.521" v="346" actId="20577"/>
          <ac:graphicFrameMkLst>
            <pc:docMk/>
            <pc:sldMk cId="0" sldId="258"/>
            <ac:graphicFrameMk id="7" creationId="{34AE2A82-234A-24BB-D713-54B1E1555DDB}"/>
          </ac:graphicFrameMkLst>
        </pc:graphicFrameChg>
      </pc:sldChg>
      <pc:sldChg chg="modSp add mod ord">
        <pc:chgData name="Administración y Comunicaciones MCP" userId="6e1c2796-b399-4b97-baca-0d887e5a0dc8" providerId="ADAL" clId="{4B4658E8-BF8C-4094-9923-A8A426596295}" dt="2025-10-30T17:25:07.086" v="323" actId="20577"/>
        <pc:sldMkLst>
          <pc:docMk/>
          <pc:sldMk cId="2816436156" sldId="260"/>
        </pc:sldMkLst>
        <pc:spChg chg="mod">
          <ac:chgData name="Administración y Comunicaciones MCP" userId="6e1c2796-b399-4b97-baca-0d887e5a0dc8" providerId="ADAL" clId="{4B4658E8-BF8C-4094-9923-A8A426596295}" dt="2025-10-30T17:25:07.086" v="323" actId="20577"/>
          <ac:spMkLst>
            <pc:docMk/>
            <pc:sldMk cId="2816436156" sldId="260"/>
            <ac:spMk id="6" creationId="{8E82E96B-271C-C72D-F56E-C25EE4230888}"/>
          </ac:spMkLst>
        </pc:spChg>
      </pc:sldChg>
      <pc:sldChg chg="modSp add mod ord">
        <pc:chgData name="Administración y Comunicaciones MCP" userId="6e1c2796-b399-4b97-baca-0d887e5a0dc8" providerId="ADAL" clId="{4B4658E8-BF8C-4094-9923-A8A426596295}" dt="2025-10-30T17:26:12.365" v="344" actId="20577"/>
        <pc:sldMkLst>
          <pc:docMk/>
          <pc:sldMk cId="1516154394" sldId="261"/>
        </pc:sldMkLst>
        <pc:graphicFrameChg chg="mod modGraphic">
          <ac:chgData name="Administración y Comunicaciones MCP" userId="6e1c2796-b399-4b97-baca-0d887e5a0dc8" providerId="ADAL" clId="{4B4658E8-BF8C-4094-9923-A8A426596295}" dt="2025-10-30T17:26:12.365" v="344" actId="20577"/>
          <ac:graphicFrameMkLst>
            <pc:docMk/>
            <pc:sldMk cId="1516154394" sldId="261"/>
            <ac:graphicFrameMk id="7" creationId="{4D4E3B4B-8B32-1A71-FCA9-99CF05E74CB5}"/>
          </ac:graphicFrameMkLst>
        </pc:graphicFrameChg>
      </pc:sldChg>
      <pc:sldChg chg="modSp add mod ord">
        <pc:chgData name="Administración y Comunicaciones MCP" userId="6e1c2796-b399-4b97-baca-0d887e5a0dc8" providerId="ADAL" clId="{4B4658E8-BF8C-4094-9923-A8A426596295}" dt="2025-10-30T17:28:11.453" v="353" actId="20577"/>
        <pc:sldMkLst>
          <pc:docMk/>
          <pc:sldMk cId="1903439343" sldId="262"/>
        </pc:sldMkLst>
        <pc:spChg chg="mod">
          <ac:chgData name="Administración y Comunicaciones MCP" userId="6e1c2796-b399-4b97-baca-0d887e5a0dc8" providerId="ADAL" clId="{4B4658E8-BF8C-4094-9923-A8A426596295}" dt="2025-10-30T17:28:11.453" v="353" actId="20577"/>
          <ac:spMkLst>
            <pc:docMk/>
            <pc:sldMk cId="1903439343" sldId="262"/>
            <ac:spMk id="6" creationId="{93E6A900-DDB3-1A61-C6C7-6F616A2D5CD9}"/>
          </ac:spMkLst>
        </pc:spChg>
      </pc:sldChg>
      <pc:sldChg chg="modSp add mod ord">
        <pc:chgData name="Administración y Comunicaciones MCP" userId="6e1c2796-b399-4b97-baca-0d887e5a0dc8" providerId="ADAL" clId="{4B4658E8-BF8C-4094-9923-A8A426596295}" dt="2025-10-30T17:33:35.909" v="583"/>
        <pc:sldMkLst>
          <pc:docMk/>
          <pc:sldMk cId="177370030" sldId="263"/>
        </pc:sldMkLst>
        <pc:graphicFrameChg chg="mod modGraphic">
          <ac:chgData name="Administración y Comunicaciones MCP" userId="6e1c2796-b399-4b97-baca-0d887e5a0dc8" providerId="ADAL" clId="{4B4658E8-BF8C-4094-9923-A8A426596295}" dt="2025-10-30T17:32:20.517" v="559" actId="1076"/>
          <ac:graphicFrameMkLst>
            <pc:docMk/>
            <pc:sldMk cId="177370030" sldId="263"/>
            <ac:graphicFrameMk id="7" creationId="{49B19D92-98A8-6E8D-4128-B10291466D81}"/>
          </ac:graphicFrameMkLst>
        </pc:graphicFrameChg>
      </pc:sldChg>
      <pc:sldChg chg="modSp add mod">
        <pc:chgData name="Administración y Comunicaciones MCP" userId="6e1c2796-b399-4b97-baca-0d887e5a0dc8" providerId="ADAL" clId="{4B4658E8-BF8C-4094-9923-A8A426596295}" dt="2025-10-30T17:33:25.550" v="581" actId="313"/>
        <pc:sldMkLst>
          <pc:docMk/>
          <pc:sldMk cId="3977504242" sldId="264"/>
        </pc:sldMkLst>
        <pc:spChg chg="mod">
          <ac:chgData name="Administración y Comunicaciones MCP" userId="6e1c2796-b399-4b97-baca-0d887e5a0dc8" providerId="ADAL" clId="{4B4658E8-BF8C-4094-9923-A8A426596295}" dt="2025-10-30T17:33:25.550" v="581" actId="313"/>
          <ac:spMkLst>
            <pc:docMk/>
            <pc:sldMk cId="3977504242" sldId="264"/>
            <ac:spMk id="6" creationId="{27F26ACD-6F5E-D68F-4D35-B26691C43814}"/>
          </ac:spMkLst>
        </pc:spChg>
      </pc:sldChg>
      <pc:sldChg chg="modSp add mod ord">
        <pc:chgData name="Administración y Comunicaciones MCP" userId="6e1c2796-b399-4b97-baca-0d887e5a0dc8" providerId="ADAL" clId="{4B4658E8-BF8C-4094-9923-A8A426596295}" dt="2025-10-30T17:37:57.952" v="772" actId="2165"/>
        <pc:sldMkLst>
          <pc:docMk/>
          <pc:sldMk cId="3070056128" sldId="265"/>
        </pc:sldMkLst>
        <pc:graphicFrameChg chg="mod modGraphic">
          <ac:chgData name="Administración y Comunicaciones MCP" userId="6e1c2796-b399-4b97-baca-0d887e5a0dc8" providerId="ADAL" clId="{4B4658E8-BF8C-4094-9923-A8A426596295}" dt="2025-10-30T17:37:57.952" v="772" actId="2165"/>
          <ac:graphicFrameMkLst>
            <pc:docMk/>
            <pc:sldMk cId="3070056128" sldId="265"/>
            <ac:graphicFrameMk id="7" creationId="{18B47FFB-AE96-1684-F0F1-28F4EED8693C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B453B-D953-475D-9CC3-FF8C0328F5A9}" type="datetimeFigureOut">
              <a:rPr lang="es-SV" smtClean="0"/>
              <a:t>3/11/2025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F2D07C-38A5-4F04-BCC7-234186F4F81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77470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F2D07C-38A5-4F04-BCC7-234186F4F813}" type="slidenum">
              <a:rPr lang="es-SV" smtClean="0"/>
              <a:t>8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31180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447800" y="7418944"/>
            <a:ext cx="6172200" cy="1679079"/>
            <a:chOff x="74310" y="-250816"/>
            <a:chExt cx="2813285" cy="596552"/>
          </a:xfrm>
        </p:grpSpPr>
        <p:sp>
          <p:nvSpPr>
            <p:cNvPr id="6" name="Freeform 6"/>
            <p:cNvSpPr/>
            <p:nvPr/>
          </p:nvSpPr>
          <p:spPr>
            <a:xfrm>
              <a:off x="74310" y="-201914"/>
              <a:ext cx="2750762" cy="547650"/>
            </a:xfrm>
            <a:custGeom>
              <a:avLst/>
              <a:gdLst/>
              <a:ahLst/>
              <a:cxnLst/>
              <a:rect l="l" t="t" r="r" b="b"/>
              <a:pathLst>
                <a:path w="2750762" h="547650">
                  <a:moveTo>
                    <a:pt x="2547562" y="0"/>
                  </a:moveTo>
                  <a:cubicBezTo>
                    <a:pt x="2659787" y="0"/>
                    <a:pt x="2750762" y="122596"/>
                    <a:pt x="2750762" y="273825"/>
                  </a:cubicBezTo>
                  <a:cubicBezTo>
                    <a:pt x="2750762" y="425055"/>
                    <a:pt x="2659787" y="547650"/>
                    <a:pt x="2547562" y="547650"/>
                  </a:cubicBezTo>
                  <a:lnTo>
                    <a:pt x="203200" y="547650"/>
                  </a:lnTo>
                  <a:cubicBezTo>
                    <a:pt x="90976" y="547650"/>
                    <a:pt x="0" y="425055"/>
                    <a:pt x="0" y="273825"/>
                  </a:cubicBezTo>
                  <a:cubicBezTo>
                    <a:pt x="0" y="12259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28407E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136833" y="-250816"/>
              <a:ext cx="2750762" cy="5952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Lcda. Marta Alicia de Magaña</a:t>
              </a:r>
            </a:p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Directora Ejecutiva </a:t>
              </a:r>
            </a:p>
            <a:p>
              <a:pPr marL="0" lvl="0" indent="0" algn="ctr">
                <a:lnSpc>
                  <a:spcPts val="3499"/>
                </a:lnSpc>
                <a:spcBef>
                  <a:spcPct val="0"/>
                </a:spcBef>
              </a:pPr>
              <a:r>
                <a:rPr lang="en-US" sz="2499" b="1" dirty="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MCP-ES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9068689" y="8194045"/>
            <a:ext cx="8190611" cy="1251440"/>
            <a:chOff x="0" y="0"/>
            <a:chExt cx="2157198" cy="329597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157198" cy="329597"/>
            </a:xfrm>
            <a:custGeom>
              <a:avLst/>
              <a:gdLst/>
              <a:ahLst/>
              <a:cxnLst/>
              <a:rect l="l" t="t" r="r" b="b"/>
              <a:pathLst>
                <a:path w="2157198" h="329597">
                  <a:moveTo>
                    <a:pt x="17014" y="0"/>
                  </a:moveTo>
                  <a:lnTo>
                    <a:pt x="2140184" y="0"/>
                  </a:lnTo>
                  <a:cubicBezTo>
                    <a:pt x="2149581" y="0"/>
                    <a:pt x="2157198" y="7617"/>
                    <a:pt x="2157198" y="17014"/>
                  </a:cubicBezTo>
                  <a:lnTo>
                    <a:pt x="2157198" y="312583"/>
                  </a:lnTo>
                  <a:cubicBezTo>
                    <a:pt x="2157198" y="321980"/>
                    <a:pt x="2149581" y="329597"/>
                    <a:pt x="2140184" y="329597"/>
                  </a:cubicBezTo>
                  <a:lnTo>
                    <a:pt x="17014" y="329597"/>
                  </a:lnTo>
                  <a:cubicBezTo>
                    <a:pt x="7617" y="329597"/>
                    <a:pt x="0" y="321980"/>
                    <a:pt x="0" y="312583"/>
                  </a:cubicBezTo>
                  <a:lnTo>
                    <a:pt x="0" y="17014"/>
                  </a:lnTo>
                  <a:cubicBezTo>
                    <a:pt x="0" y="7617"/>
                    <a:pt x="7617" y="0"/>
                    <a:pt x="17014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28407E"/>
              </a:solidFill>
              <a:prstDash val="solid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47625"/>
              <a:ext cx="2157198" cy="37722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1284768" y="1203246"/>
            <a:ext cx="4352792" cy="1508968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2" name="TextBox 12"/>
          <p:cNvSpPr txBox="1"/>
          <p:nvPr/>
        </p:nvSpPr>
        <p:spPr>
          <a:xfrm>
            <a:off x="439039" y="3494296"/>
            <a:ext cx="17259300" cy="23774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180"/>
              </a:lnSpc>
            </a:pPr>
            <a:r>
              <a:rPr lang="en-US" sz="9000" b="1">
                <a:solidFill>
                  <a:srgbClr val="28407E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Reconocimiento a miembros distinguidos 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9367345" y="8570213"/>
            <a:ext cx="7593299" cy="346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12"/>
              </a:lnSpc>
            </a:pPr>
            <a:r>
              <a:rPr lang="en-US" sz="2400" dirty="0">
                <a:solidFill>
                  <a:srgbClr val="32322F"/>
                </a:solidFill>
                <a:latin typeface="Open Sans"/>
                <a:ea typeface="Open Sans"/>
                <a:cs typeface="Open Sans"/>
                <a:sym typeface="Open Sans"/>
              </a:rPr>
              <a:t>El Salvador, 5 y 6  de </a:t>
            </a:r>
            <a:r>
              <a:rPr lang="en-US" sz="2400" dirty="0" err="1">
                <a:solidFill>
                  <a:srgbClr val="32322F"/>
                </a:solidFill>
                <a:latin typeface="Open Sans"/>
                <a:ea typeface="Open Sans"/>
                <a:cs typeface="Open Sans"/>
                <a:sym typeface="Open Sans"/>
              </a:rPr>
              <a:t>noviembre</a:t>
            </a:r>
            <a:r>
              <a:rPr lang="en-US" sz="2400" dirty="0">
                <a:solidFill>
                  <a:srgbClr val="32322F"/>
                </a:solidFill>
                <a:latin typeface="Open Sans"/>
                <a:ea typeface="Open Sans"/>
                <a:cs typeface="Open Sans"/>
                <a:sym typeface="Open Sans"/>
              </a:rPr>
              <a:t> de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E0DDF2-88A9-BBAA-CFF2-8CB1A2D700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CB57753-9D8A-C632-4B7A-BFC628092369}"/>
              </a:ext>
            </a:extLst>
          </p:cNvPr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C37637DF-015D-4927-111A-CBD88C08AB6A}"/>
                </a:ext>
              </a:extLst>
            </p:cNvPr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F4B6543F-F6E9-8F53-605C-5F6A2E2A13AA}"/>
                </a:ext>
              </a:extLst>
            </p:cNvPr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AAE05DB5-A297-2ACA-5E47-85417214FF2C}"/>
              </a:ext>
            </a:extLst>
          </p:cNvPr>
          <p:cNvSpPr/>
          <p:nvPr/>
        </p:nvSpPr>
        <p:spPr>
          <a:xfrm>
            <a:off x="1028700" y="1028700"/>
            <a:ext cx="4352792" cy="1508968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93E6A900-DDB3-1A61-C6C7-6F616A2D5CD9}"/>
              </a:ext>
            </a:extLst>
          </p:cNvPr>
          <p:cNvSpPr txBox="1"/>
          <p:nvPr/>
        </p:nvSpPr>
        <p:spPr>
          <a:xfrm>
            <a:off x="1028700" y="3714050"/>
            <a:ext cx="16230600" cy="57323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46"/>
              </a:lnSpc>
            </a:pPr>
            <a:r>
              <a:rPr lang="en-US" sz="7300" b="1" dirty="0" err="1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Categoria</a:t>
            </a:r>
            <a:r>
              <a:rPr lang="en-US" sz="73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 2</a:t>
            </a:r>
          </a:p>
          <a:p>
            <a:pPr algn="ctr">
              <a:lnSpc>
                <a:spcPts val="7446"/>
              </a:lnSpc>
            </a:pP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  <a:p>
            <a:pPr algn="ctr">
              <a:lnSpc>
                <a:spcPts val="7446"/>
              </a:lnSpc>
            </a:pPr>
            <a:r>
              <a:rPr lang="es-MX" sz="73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Reconocimiento a miembros destacados (Comités permanentes)</a:t>
            </a: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  <a:p>
            <a:pPr marL="0" lvl="0" indent="0" algn="r">
              <a:lnSpc>
                <a:spcPts val="7650"/>
              </a:lnSpc>
              <a:spcBef>
                <a:spcPct val="0"/>
              </a:spcBef>
            </a:pP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</p:txBody>
      </p:sp>
    </p:spTree>
    <p:extLst>
      <p:ext uri="{BB962C8B-B14F-4D97-AF65-F5344CB8AC3E}">
        <p14:creationId xmlns:p14="http://schemas.microsoft.com/office/powerpoint/2010/main" val="1903439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CCFF40-63EA-5457-4D90-271628279E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E6934A3-332F-DF80-E7EA-66B7D788D5F7}"/>
              </a:ext>
            </a:extLst>
          </p:cNvPr>
          <p:cNvGrpSpPr/>
          <p:nvPr/>
        </p:nvGrpSpPr>
        <p:grpSpPr>
          <a:xfrm>
            <a:off x="551766" y="514350"/>
            <a:ext cx="17259300" cy="9258300"/>
            <a:chOff x="0" y="0"/>
            <a:chExt cx="6185343" cy="331796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C6DD1F5F-BAA8-1D07-B5E1-DFC53FBBEE43}"/>
                </a:ext>
              </a:extLst>
            </p:cNvPr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BECD4454-D6AE-F106-B149-F76FA4E79350}"/>
                </a:ext>
              </a:extLst>
            </p:cNvPr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633AFF0B-1796-9001-CE03-A3772792CC00}"/>
              </a:ext>
            </a:extLst>
          </p:cNvPr>
          <p:cNvSpPr/>
          <p:nvPr/>
        </p:nvSpPr>
        <p:spPr>
          <a:xfrm>
            <a:off x="1028700" y="1028700"/>
            <a:ext cx="2400300" cy="914400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49B19D92-98A8-6E8D-4128-B10291466D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6331815"/>
              </p:ext>
            </p:extLst>
          </p:nvPr>
        </p:nvGraphicFramePr>
        <p:xfrm>
          <a:off x="3200400" y="2552700"/>
          <a:ext cx="12192000" cy="6033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3955016424"/>
                    </a:ext>
                  </a:extLst>
                </a:gridCol>
                <a:gridCol w="7213600">
                  <a:extLst>
                    <a:ext uri="{9D8B030D-6E8A-4147-A177-3AD203B41FA5}">
                      <a16:colId xmlns:a16="http://schemas.microsoft.com/office/drawing/2014/main" val="190264129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936311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40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4000" dirty="0"/>
                        <a:t>Nombre del delegado (a)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4000" dirty="0"/>
                        <a:t>% Asistencia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6682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Dra. Celina de Miranda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16243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Dra. Maricela Herrera 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92171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Lcda. Ana Josefa Blanco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795946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Lcda. Isabel Payes 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40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kumimoji="0" lang="es-SV" sz="4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410738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Rvda. Verónica Quintanilla 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40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kumimoji="0" lang="es-SV" sz="4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54093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Sra. Doris Acosta 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40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kumimoji="0" lang="es-SV" sz="4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68626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Lcda. Susan Padilla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40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kumimoji="0" lang="es-SV" sz="4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10141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Dra. Milisbeth González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4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kumimoji="0" lang="es-SV" sz="4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7716181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370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E58415-FC7A-B688-2F16-D2DC360BC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798AFF8-A76C-7C0C-6D4E-DB0F87796FA6}"/>
              </a:ext>
            </a:extLst>
          </p:cNvPr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B28E2EB6-F2BB-31D3-06E1-73F5475ABDF6}"/>
                </a:ext>
              </a:extLst>
            </p:cNvPr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C062AD28-A58B-4360-5A4F-F8D3AE2FEEC1}"/>
                </a:ext>
              </a:extLst>
            </p:cNvPr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3148252E-F11A-7AE2-F82D-BE4A5F40DA47}"/>
              </a:ext>
            </a:extLst>
          </p:cNvPr>
          <p:cNvSpPr/>
          <p:nvPr/>
        </p:nvSpPr>
        <p:spPr>
          <a:xfrm>
            <a:off x="1028700" y="1028700"/>
            <a:ext cx="4352792" cy="1508968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27F26ACD-6F5E-D68F-4D35-B26691C43814}"/>
              </a:ext>
            </a:extLst>
          </p:cNvPr>
          <p:cNvSpPr txBox="1"/>
          <p:nvPr/>
        </p:nvSpPr>
        <p:spPr>
          <a:xfrm>
            <a:off x="1028700" y="3714050"/>
            <a:ext cx="16230600" cy="47833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46"/>
              </a:lnSpc>
            </a:pPr>
            <a:r>
              <a:rPr lang="en-US" sz="7300" b="1" dirty="0" err="1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Categoria</a:t>
            </a:r>
            <a:r>
              <a:rPr lang="en-US" sz="73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 3</a:t>
            </a:r>
          </a:p>
          <a:p>
            <a:pPr algn="ctr">
              <a:lnSpc>
                <a:spcPts val="7446"/>
              </a:lnSpc>
            </a:pP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  <a:p>
            <a:pPr algn="ctr">
              <a:lnSpc>
                <a:spcPts val="7446"/>
              </a:lnSpc>
            </a:pPr>
            <a:r>
              <a:rPr lang="es-MX" sz="73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Reconocimiento a miembros destacados (Posicionamiento)</a:t>
            </a: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  <a:p>
            <a:pPr marL="0" lvl="0" indent="0" algn="r">
              <a:lnSpc>
                <a:spcPts val="7650"/>
              </a:lnSpc>
              <a:spcBef>
                <a:spcPct val="0"/>
              </a:spcBef>
            </a:pP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</p:txBody>
      </p:sp>
    </p:spTree>
    <p:extLst>
      <p:ext uri="{BB962C8B-B14F-4D97-AF65-F5344CB8AC3E}">
        <p14:creationId xmlns:p14="http://schemas.microsoft.com/office/powerpoint/2010/main" val="39775042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80C514-36AC-A57B-DD7A-0DB01C4C8D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69A3C4DE-54D0-C75F-43F2-C5552381B138}"/>
              </a:ext>
            </a:extLst>
          </p:cNvPr>
          <p:cNvGrpSpPr/>
          <p:nvPr/>
        </p:nvGrpSpPr>
        <p:grpSpPr>
          <a:xfrm>
            <a:off x="551766" y="514350"/>
            <a:ext cx="17259300" cy="9258300"/>
            <a:chOff x="0" y="0"/>
            <a:chExt cx="6185343" cy="331796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F1FBEAF9-585C-FC98-D270-32A25D60FF1B}"/>
                </a:ext>
              </a:extLst>
            </p:cNvPr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E86E5E07-89FB-0E82-604B-5AC1C2A9D446}"/>
                </a:ext>
              </a:extLst>
            </p:cNvPr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3950E4BC-FF0F-2E02-5011-45998331D75B}"/>
              </a:ext>
            </a:extLst>
          </p:cNvPr>
          <p:cNvSpPr/>
          <p:nvPr/>
        </p:nvSpPr>
        <p:spPr>
          <a:xfrm>
            <a:off x="1028700" y="1028700"/>
            <a:ext cx="2400300" cy="914400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18B47FFB-AE96-1684-F0F1-28F4EED869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176946"/>
              </p:ext>
            </p:extLst>
          </p:nvPr>
        </p:nvGraphicFramePr>
        <p:xfrm>
          <a:off x="3200400" y="2552700"/>
          <a:ext cx="12192000" cy="6699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3955016424"/>
                    </a:ext>
                  </a:extLst>
                </a:gridCol>
                <a:gridCol w="7213600">
                  <a:extLst>
                    <a:ext uri="{9D8B030D-6E8A-4147-A177-3AD203B41FA5}">
                      <a16:colId xmlns:a16="http://schemas.microsoft.com/office/drawing/2014/main" val="190264129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936311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40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4000" dirty="0"/>
                        <a:t>Nombre del delegado (a)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4000" dirty="0"/>
                        <a:t>% Asistencia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6682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Sra. Doris Acosta 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4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kumimoji="0" lang="es-SV" sz="4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16243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Lcda. Yanira Olivo de Rodríguez 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92171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Lcda. Susan Padilla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795946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Sra. </a:t>
                      </a:r>
                      <a:r>
                        <a:rPr lang="es-SV" sz="4000" kern="1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Zuleima</a:t>
                      </a: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Molina 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4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212959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Lcda. Ana Josefa Blanco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4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kumimoji="0" lang="es-SV" sz="4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410738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Lcda. María Isabel Mendoza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4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kumimoji="0" lang="es-SV" sz="4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54093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Dra. Elsy Brizuela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4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85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68626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Lcda. Isabel Payes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4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85</a:t>
                      </a:r>
                      <a:endParaRPr kumimoji="0" lang="es-SV" sz="4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10141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Dra. Maricela Herrera 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4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80</a:t>
                      </a:r>
                      <a:endParaRPr kumimoji="0" lang="es-SV" sz="4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7716181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00561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028700" y="862417"/>
            <a:ext cx="3496106" cy="1211984"/>
          </a:xfrm>
          <a:custGeom>
            <a:avLst/>
            <a:gdLst/>
            <a:ahLst/>
            <a:cxnLst/>
            <a:rect l="l" t="t" r="r" b="b"/>
            <a:pathLst>
              <a:path w="3496106" h="1211984">
                <a:moveTo>
                  <a:pt x="0" y="0"/>
                </a:moveTo>
                <a:lnTo>
                  <a:pt x="3496106" y="0"/>
                </a:lnTo>
                <a:lnTo>
                  <a:pt x="3496106" y="1211983"/>
                </a:lnTo>
                <a:lnTo>
                  <a:pt x="0" y="1211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>
            <a:off x="3308552" y="4427584"/>
            <a:ext cx="11670897" cy="3738729"/>
          </a:xfrm>
          <a:custGeom>
            <a:avLst/>
            <a:gdLst/>
            <a:ahLst/>
            <a:cxnLst/>
            <a:rect l="l" t="t" r="r" b="b"/>
            <a:pathLst>
              <a:path w="11670897" h="3738729">
                <a:moveTo>
                  <a:pt x="0" y="0"/>
                </a:moveTo>
                <a:lnTo>
                  <a:pt x="11670896" y="0"/>
                </a:lnTo>
                <a:lnTo>
                  <a:pt x="11670896" y="3738729"/>
                </a:lnTo>
                <a:lnTo>
                  <a:pt x="0" y="373872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7" name="TextBox 7"/>
          <p:cNvSpPr txBox="1"/>
          <p:nvPr/>
        </p:nvSpPr>
        <p:spPr>
          <a:xfrm>
            <a:off x="4028444" y="2496683"/>
            <a:ext cx="11297895" cy="12153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180"/>
              </a:lnSpc>
            </a:pPr>
            <a:r>
              <a:rPr lang="en-US" sz="9000" b="1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¡Muchas gracias!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028700" y="1028700"/>
            <a:ext cx="4352792" cy="1508968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TextBox 6"/>
          <p:cNvSpPr txBox="1"/>
          <p:nvPr/>
        </p:nvSpPr>
        <p:spPr>
          <a:xfrm>
            <a:off x="1037326" y="2537668"/>
            <a:ext cx="16230600" cy="19364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46"/>
              </a:lnSpc>
            </a:pPr>
            <a:r>
              <a:rPr lang="es-MX" sz="40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Criterios para la Designación de Reconocimientos MCP-ES</a:t>
            </a:r>
            <a:endParaRPr lang="en-US" sz="40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  <a:p>
            <a:pPr marL="0" lvl="0" indent="0" algn="r">
              <a:lnSpc>
                <a:spcPts val="7650"/>
              </a:lnSpc>
              <a:spcBef>
                <a:spcPct val="0"/>
              </a:spcBef>
            </a:pP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245E954-C70B-9942-E054-573D3AE57863}"/>
              </a:ext>
            </a:extLst>
          </p:cNvPr>
          <p:cNvSpPr txBox="1"/>
          <p:nvPr/>
        </p:nvSpPr>
        <p:spPr>
          <a:xfrm>
            <a:off x="2590800" y="4474096"/>
            <a:ext cx="1465987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el propósito de valorar la participación y el compromiso demostrado por las instituciones y personas integrantes del MCP-ES durante el año 2025, se establecieron criterios diferenciados según las áreas de participación.</a:t>
            </a:r>
            <a:br>
              <a:rPr lang="es-SV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s-SV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 reconocimientos fueron definidos a partir de la información documentada en actas, registros de asistencia y participación en redes institucionales, aplicando los siguientes parámetros: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9BA881-BD79-AD98-41BE-10812BAD7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14F58B0-6781-609D-C2A2-33ECB5B7986D}"/>
              </a:ext>
            </a:extLst>
          </p:cNvPr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E5D758FF-B47E-6CA4-A958-B9AA93775955}"/>
                </a:ext>
              </a:extLst>
            </p:cNvPr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53470D38-27A2-EEAC-8FF6-A68968C839AF}"/>
                </a:ext>
              </a:extLst>
            </p:cNvPr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D88C80CC-E257-EFD2-E47D-DFF16F3CE852}"/>
              </a:ext>
            </a:extLst>
          </p:cNvPr>
          <p:cNvSpPr/>
          <p:nvPr/>
        </p:nvSpPr>
        <p:spPr>
          <a:xfrm>
            <a:off x="1028700" y="1028700"/>
            <a:ext cx="4352792" cy="1508968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ED73D6F7-351C-4D05-B28D-1A8FF8F55B6B}"/>
              </a:ext>
            </a:extLst>
          </p:cNvPr>
          <p:cNvSpPr txBox="1"/>
          <p:nvPr/>
        </p:nvSpPr>
        <p:spPr>
          <a:xfrm>
            <a:off x="1037326" y="2537668"/>
            <a:ext cx="16230600" cy="19364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46"/>
              </a:lnSpc>
            </a:pPr>
            <a:r>
              <a:rPr lang="es-MX" sz="40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1.	Criterio de participación institucional en plenarias</a:t>
            </a:r>
            <a:endParaRPr lang="en-US" sz="40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  <a:p>
            <a:pPr marL="0" lvl="0" indent="0" algn="r">
              <a:lnSpc>
                <a:spcPts val="7650"/>
              </a:lnSpc>
              <a:spcBef>
                <a:spcPct val="0"/>
              </a:spcBef>
            </a:pP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7767AF1-FC12-8AED-C5FD-B5AC589BBBE4}"/>
              </a:ext>
            </a:extLst>
          </p:cNvPr>
          <p:cNvSpPr txBox="1"/>
          <p:nvPr/>
        </p:nvSpPr>
        <p:spPr>
          <a:xfrm>
            <a:off x="2590800" y="4474096"/>
            <a:ext cx="1465987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consideró el nivel de asistencia y compromiso sostenido de las instituciones miembro del MCP-ES durante las reuniones plenarias realizadas en el año 2025.</a:t>
            </a:r>
          </a:p>
          <a:p>
            <a:pPr algn="just"/>
            <a:endParaRPr lang="es-MX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Fueron reconocidas aquellas instituciones que mantuvieron una asistencia igual o superior al 80 %, reflejando su aporte constante al trabajo colectivo, la toma de decisiones y el fortalecimiento del mecanismo.</a:t>
            </a:r>
          </a:p>
          <a:p>
            <a:pPr algn="just"/>
            <a:endParaRPr lang="es-SV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846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9E2448-F98C-06FE-A0CF-F32131AEF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22444B57-8390-D0AC-5251-467CA8286C39}"/>
              </a:ext>
            </a:extLst>
          </p:cNvPr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0CC5D834-7A5F-4116-4166-965C037FCF01}"/>
                </a:ext>
              </a:extLst>
            </p:cNvPr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72DFD18C-067A-E8D6-0C38-2FDB539427A3}"/>
                </a:ext>
              </a:extLst>
            </p:cNvPr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ADB80756-F8B6-B16F-8524-FC5B95CCED49}"/>
              </a:ext>
            </a:extLst>
          </p:cNvPr>
          <p:cNvSpPr/>
          <p:nvPr/>
        </p:nvSpPr>
        <p:spPr>
          <a:xfrm>
            <a:off x="1028700" y="1028700"/>
            <a:ext cx="4352792" cy="1508968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F60BD32E-7708-8E85-F8A1-7F70B4EAA55B}"/>
              </a:ext>
            </a:extLst>
          </p:cNvPr>
          <p:cNvSpPr txBox="1"/>
          <p:nvPr/>
        </p:nvSpPr>
        <p:spPr>
          <a:xfrm>
            <a:off x="1037326" y="2537668"/>
            <a:ext cx="16230600" cy="19364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46"/>
              </a:lnSpc>
            </a:pPr>
            <a:r>
              <a:rPr lang="es-MX" sz="40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2.	Criterio de participación en Comités Permanentes</a:t>
            </a:r>
            <a:endParaRPr lang="en-US" sz="40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  <a:p>
            <a:pPr marL="0" lvl="0" indent="0" algn="r">
              <a:lnSpc>
                <a:spcPts val="7650"/>
              </a:lnSpc>
              <a:spcBef>
                <a:spcPct val="0"/>
              </a:spcBef>
            </a:pP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0517EEE-C3DD-E8AC-794A-2C2429991074}"/>
              </a:ext>
            </a:extLst>
          </p:cNvPr>
          <p:cNvSpPr txBox="1"/>
          <p:nvPr/>
        </p:nvSpPr>
        <p:spPr>
          <a:xfrm>
            <a:off x="1213089" y="3771900"/>
            <a:ext cx="1587907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 reconocimiento se otorgó a las personas que participaron activamente en alguno de los Comités Permanentes del MCP-ES, independientemente de si pertenecen a uno o varios comités.</a:t>
            </a:r>
          </a:p>
          <a:p>
            <a:pPr algn="just"/>
            <a:endParaRPr lang="es-MX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consideró la asistencia igual o superior al 80 % como indicador de compromiso, dado que cada comité tiene funciones específicas que requieren continuidad y responsabilidad.</a:t>
            </a:r>
          </a:p>
          <a:p>
            <a:pPr algn="just"/>
            <a:endParaRPr lang="es-MX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Asimismo, se valoró la dedicación de quienes, aun participando en un solo comité, mantuvieron una presencia constante y significativa en su ámbito de trabajo.</a:t>
            </a:r>
          </a:p>
          <a:p>
            <a:pPr algn="just"/>
            <a:endParaRPr lang="es-SV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197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6DAB52-7E77-1AFE-370B-22E93B8D9C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A916F45-14B6-E73F-D85A-0C6EAB9DC2C0}"/>
              </a:ext>
            </a:extLst>
          </p:cNvPr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1CA9D2D9-C087-EE56-2E4B-FEE92B07F9C0}"/>
                </a:ext>
              </a:extLst>
            </p:cNvPr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CF562D38-2D15-65CF-D270-0E184BA6FD30}"/>
                </a:ext>
              </a:extLst>
            </p:cNvPr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F8595BF1-D70D-2158-2187-420D700DDA2D}"/>
              </a:ext>
            </a:extLst>
          </p:cNvPr>
          <p:cNvSpPr/>
          <p:nvPr/>
        </p:nvSpPr>
        <p:spPr>
          <a:xfrm>
            <a:off x="1028700" y="1028700"/>
            <a:ext cx="4352792" cy="1508968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1989CFDD-863F-248A-3359-018290065D0B}"/>
              </a:ext>
            </a:extLst>
          </p:cNvPr>
          <p:cNvSpPr txBox="1"/>
          <p:nvPr/>
        </p:nvSpPr>
        <p:spPr>
          <a:xfrm>
            <a:off x="883129" y="2664787"/>
            <a:ext cx="16230600" cy="28854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46"/>
              </a:lnSpc>
            </a:pPr>
            <a:r>
              <a:rPr lang="es-MX" sz="40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3.	Criterio de posicionamiento  ( participación en redes sociales) </a:t>
            </a:r>
            <a:endParaRPr lang="en-US" sz="40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  <a:p>
            <a:pPr marL="0" lvl="0" indent="0" algn="r">
              <a:lnSpc>
                <a:spcPts val="7650"/>
              </a:lnSpc>
              <a:spcBef>
                <a:spcPct val="0"/>
              </a:spcBef>
            </a:pP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0154DEC-B8AD-90A3-E0B4-AB65E8DC24EB}"/>
              </a:ext>
            </a:extLst>
          </p:cNvPr>
          <p:cNvSpPr txBox="1"/>
          <p:nvPr/>
        </p:nvSpPr>
        <p:spPr>
          <a:xfrm>
            <a:off x="1058892" y="5093491"/>
            <a:ext cx="1587907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 criterio reconoció el aporte a la visibilidad y posicionamiento del MCP-ES a través de las plataformas Facebook e Instagram.</a:t>
            </a:r>
          </a:p>
          <a:p>
            <a:pPr algn="just"/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tomaron en cuenta los niveles de participación, interacción y apoyo a la difusión de las actividades institucionales, destacando a quienes mantuvieron una presencia activa y sostenida en ambas redes durante el año.</a:t>
            </a:r>
          </a:p>
          <a:p>
            <a:pPr algn="just"/>
            <a:endParaRPr lang="es-MX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SV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839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B9D068-1AF7-1D19-7F83-8D907C9CD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65474AA4-0A33-7D45-32C7-B3115BC4F7BE}"/>
              </a:ext>
            </a:extLst>
          </p:cNvPr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E0F27553-7241-A379-DF0C-0B03C1030448}"/>
                </a:ext>
              </a:extLst>
            </p:cNvPr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4B11095C-9FCE-F2B7-EB7C-ADE5817E7EEB}"/>
                </a:ext>
              </a:extLst>
            </p:cNvPr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94481153-5E3C-9BD1-E0C8-4B01621533D3}"/>
              </a:ext>
            </a:extLst>
          </p:cNvPr>
          <p:cNvSpPr/>
          <p:nvPr/>
        </p:nvSpPr>
        <p:spPr>
          <a:xfrm>
            <a:off x="1028700" y="1028700"/>
            <a:ext cx="4352792" cy="1508968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4C0FA42C-FDAD-EB1B-5B5F-40831797F20C}"/>
              </a:ext>
            </a:extLst>
          </p:cNvPr>
          <p:cNvSpPr txBox="1"/>
          <p:nvPr/>
        </p:nvSpPr>
        <p:spPr>
          <a:xfrm>
            <a:off x="883129" y="2664787"/>
            <a:ext cx="16230600" cy="19364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46"/>
              </a:lnSpc>
            </a:pPr>
            <a:r>
              <a:rPr lang="es-MX" sz="40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Consideraciones generales</a:t>
            </a:r>
            <a:endParaRPr lang="en-US" sz="40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  <a:p>
            <a:pPr marL="0" lvl="0" indent="0" algn="r">
              <a:lnSpc>
                <a:spcPts val="7650"/>
              </a:lnSpc>
              <a:spcBef>
                <a:spcPct val="0"/>
              </a:spcBef>
            </a:pP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9DF7DF8-504D-A2D3-DBB4-1CDF59F0233F}"/>
              </a:ext>
            </a:extLst>
          </p:cNvPr>
          <p:cNvSpPr txBox="1"/>
          <p:nvPr/>
        </p:nvSpPr>
        <p:spPr>
          <a:xfrm>
            <a:off x="1161331" y="3994379"/>
            <a:ext cx="1587907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 porcentajes de asistencia fueron verificados a partir de los registros oficiales de cada espacio.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es-MX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Cuando una persona participó en más de un comité o categoría, se tomó en cuenta su mayor nivel de representación o desempeño promedio.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es-MX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 reconocimientos se entregan con el objetivo de motivar la participación continua, reconocer el esfuerzo compartido y fortalecer la cohesión del mecanismo.</a:t>
            </a:r>
          </a:p>
          <a:p>
            <a:pPr algn="just"/>
            <a:endParaRPr lang="es-MX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SV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126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21976A-A30C-824A-591C-F29AFC8FF7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E1C62F35-FA65-5441-EB36-53F6F787B421}"/>
              </a:ext>
            </a:extLst>
          </p:cNvPr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FA6C285-429C-B4D8-9BA7-8F2471677E56}"/>
                </a:ext>
              </a:extLst>
            </p:cNvPr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403C7767-C166-F916-818D-E1C8D98690CA}"/>
                </a:ext>
              </a:extLst>
            </p:cNvPr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59F0E7C4-BA52-19DE-0535-229C82E7745A}"/>
              </a:ext>
            </a:extLst>
          </p:cNvPr>
          <p:cNvSpPr/>
          <p:nvPr/>
        </p:nvSpPr>
        <p:spPr>
          <a:xfrm>
            <a:off x="1028700" y="1028700"/>
            <a:ext cx="4352792" cy="1508968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1D4F1D35-3194-455A-A224-456ABF212749}"/>
              </a:ext>
            </a:extLst>
          </p:cNvPr>
          <p:cNvSpPr txBox="1"/>
          <p:nvPr/>
        </p:nvSpPr>
        <p:spPr>
          <a:xfrm>
            <a:off x="1028700" y="3714050"/>
            <a:ext cx="16230600" cy="47887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46"/>
              </a:lnSpc>
            </a:pPr>
            <a:r>
              <a:rPr lang="en-US" sz="7300" b="1" dirty="0" err="1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Categoria</a:t>
            </a:r>
            <a:r>
              <a:rPr lang="en-US" sz="73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 1</a:t>
            </a:r>
          </a:p>
          <a:p>
            <a:pPr algn="ctr">
              <a:lnSpc>
                <a:spcPts val="7446"/>
              </a:lnSpc>
            </a:pP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  <a:p>
            <a:pPr algn="ctr">
              <a:lnSpc>
                <a:spcPts val="7446"/>
              </a:lnSpc>
            </a:pPr>
            <a:r>
              <a:rPr lang="en-US" sz="73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Asistencia de </a:t>
            </a:r>
            <a:r>
              <a:rPr lang="en-US" sz="7300" b="1" dirty="0" err="1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miembros</a:t>
            </a:r>
            <a:r>
              <a:rPr lang="en-US" sz="73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 a </a:t>
            </a:r>
            <a:r>
              <a:rPr lang="en-US" sz="7300" b="1" dirty="0" err="1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Plenaria</a:t>
            </a:r>
            <a:r>
              <a:rPr lang="en-US" sz="73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 2025</a:t>
            </a:r>
          </a:p>
          <a:p>
            <a:pPr marL="0" lvl="0" indent="0" algn="r">
              <a:lnSpc>
                <a:spcPts val="7650"/>
              </a:lnSpc>
              <a:spcBef>
                <a:spcPct val="0"/>
              </a:spcBef>
            </a:pP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</p:txBody>
      </p:sp>
    </p:spTree>
    <p:extLst>
      <p:ext uri="{BB962C8B-B14F-4D97-AF65-F5344CB8AC3E}">
        <p14:creationId xmlns:p14="http://schemas.microsoft.com/office/powerpoint/2010/main" val="3366137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51766" y="514350"/>
            <a:ext cx="17259300" cy="9258300"/>
            <a:chOff x="0" y="0"/>
            <a:chExt cx="6185343" cy="331796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952500" y="529446"/>
            <a:ext cx="2400300" cy="914400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34AE2A82-234A-24BB-D713-54B1E1555D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106681"/>
              </p:ext>
            </p:extLst>
          </p:nvPr>
        </p:nvGraphicFramePr>
        <p:xfrm>
          <a:off x="3943350" y="1513656"/>
          <a:ext cx="12192000" cy="736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450">
                  <a:extLst>
                    <a:ext uri="{9D8B030D-6E8A-4147-A177-3AD203B41FA5}">
                      <a16:colId xmlns:a16="http://schemas.microsoft.com/office/drawing/2014/main" val="3955016424"/>
                    </a:ext>
                  </a:extLst>
                </a:gridCol>
                <a:gridCol w="7194550">
                  <a:extLst>
                    <a:ext uri="{9D8B030D-6E8A-4147-A177-3AD203B41FA5}">
                      <a16:colId xmlns:a16="http://schemas.microsoft.com/office/drawing/2014/main" val="190264129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936311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40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4000" dirty="0"/>
                        <a:t>Nombre del miembro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4000" dirty="0"/>
                        <a:t>% Asistencia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6682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MINSAL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16243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REDSAL+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92171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Colectivo Alejandría 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410738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Orquídeas del Mar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54093040"/>
                  </a:ext>
                </a:extLst>
              </a:tr>
              <a:tr h="65296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CALMA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68626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UES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10141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Asociación El Renuevo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771618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ONUSIDA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259773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CONSTRUHARD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898789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IBC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82453768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845046-137C-3EE5-F43A-4C520654C2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A60B7F9-7EF1-0151-2565-088FDB6C89CF}"/>
              </a:ext>
            </a:extLst>
          </p:cNvPr>
          <p:cNvGrpSpPr/>
          <p:nvPr/>
        </p:nvGrpSpPr>
        <p:grpSpPr>
          <a:xfrm>
            <a:off x="551766" y="514350"/>
            <a:ext cx="17259300" cy="9258300"/>
            <a:chOff x="0" y="0"/>
            <a:chExt cx="6185343" cy="331796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6B53F25-ECF1-5769-8055-E9726D861584}"/>
                </a:ext>
              </a:extLst>
            </p:cNvPr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6E5FCAAE-5C1E-84B9-AAAA-022E89C22CFF}"/>
                </a:ext>
              </a:extLst>
            </p:cNvPr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8EB92AAA-54CF-15A0-963F-9B0BF1D33708}"/>
              </a:ext>
            </a:extLst>
          </p:cNvPr>
          <p:cNvSpPr/>
          <p:nvPr/>
        </p:nvSpPr>
        <p:spPr>
          <a:xfrm>
            <a:off x="1028700" y="1028700"/>
            <a:ext cx="2400300" cy="914400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4D4E3B4B-8B32-1A71-FCA9-99CF05E74C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364315"/>
              </p:ext>
            </p:extLst>
          </p:nvPr>
        </p:nvGraphicFramePr>
        <p:xfrm>
          <a:off x="3429000" y="3823843"/>
          <a:ext cx="12192000" cy="2034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3955016424"/>
                    </a:ext>
                  </a:extLst>
                </a:gridCol>
                <a:gridCol w="7213600">
                  <a:extLst>
                    <a:ext uri="{9D8B030D-6E8A-4147-A177-3AD203B41FA5}">
                      <a16:colId xmlns:a16="http://schemas.microsoft.com/office/drawing/2014/main" val="190264129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936311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40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4000" dirty="0"/>
                        <a:t>Nombre del miembro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4000" dirty="0"/>
                        <a:t>% Asistencia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6682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Dra. Maricela Herrera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86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16243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Lcda. Isabel Mendoza 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86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92171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6154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606</Words>
  <Application>Microsoft Office PowerPoint</Application>
  <PresentationFormat>Personalizado</PresentationFormat>
  <Paragraphs>137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3" baseType="lpstr">
      <vt:lpstr>Calibri</vt:lpstr>
      <vt:lpstr>Arial</vt:lpstr>
      <vt:lpstr>Aptos</vt:lpstr>
      <vt:lpstr>Open Sans Bold</vt:lpstr>
      <vt:lpstr>Open Sans</vt:lpstr>
      <vt:lpstr>Times New Roman</vt:lpstr>
      <vt:lpstr>Aptos Narrow</vt:lpstr>
      <vt:lpstr>Open Sauce Bold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Anexo 7 Reconocimiento a miembros distinguidos </dc:title>
  <cp:lastModifiedBy>Marta Alicia Alvarado de Magaña</cp:lastModifiedBy>
  <cp:revision>2</cp:revision>
  <dcterms:created xsi:type="dcterms:W3CDTF">2006-08-16T00:00:00Z</dcterms:created>
  <dcterms:modified xsi:type="dcterms:W3CDTF">2025-11-03T15:33:23Z</dcterms:modified>
  <dc:identifier>DAG3SHe-iNk</dc:identifier>
</cp:coreProperties>
</file>