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76" r:id="rId5"/>
    <p:sldId id="265" r:id="rId6"/>
    <p:sldId id="269" r:id="rId7"/>
    <p:sldId id="271" r:id="rId8"/>
    <p:sldId id="277" r:id="rId9"/>
    <p:sldId id="281" r:id="rId10"/>
    <p:sldId id="282" r:id="rId11"/>
    <p:sldId id="263" r:id="rId12"/>
    <p:sldId id="279" r:id="rId13"/>
    <p:sldId id="267" r:id="rId14"/>
    <p:sldId id="280" r:id="rId15"/>
    <p:sldId id="268" r:id="rId16"/>
  </p:sldIdLst>
  <p:sldSz cx="18288000" cy="10287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Questrial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E0D31-EF00-4D61-9220-A76D3BFFB849}" v="1" dt="2025-06-16T15:03:12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3AAEF4A2-6604-4518-BBF1-3332A768CC6E}"/>
    <pc:docChg chg="custSel addSld modSld">
      <pc:chgData name="Administración y Comunicaciones MCP" userId="6e1c2796-b399-4b97-baca-0d887e5a0dc8" providerId="ADAL" clId="{3AAEF4A2-6604-4518-BBF1-3332A768CC6E}" dt="2025-06-16T15:48:02.830" v="31" actId="20577"/>
      <pc:docMkLst>
        <pc:docMk/>
      </pc:docMkLst>
      <pc:sldChg chg="delSp modSp mod">
        <pc:chgData name="Administración y Comunicaciones MCP" userId="6e1c2796-b399-4b97-baca-0d887e5a0dc8" providerId="ADAL" clId="{3AAEF4A2-6604-4518-BBF1-3332A768CC6E}" dt="2025-06-16T15:48:02.830" v="31" actId="20577"/>
        <pc:sldMkLst>
          <pc:docMk/>
          <pc:sldMk cId="1648009122" sldId="281"/>
        </pc:sldMkLst>
        <pc:spChg chg="mod">
          <ac:chgData name="Administración y Comunicaciones MCP" userId="6e1c2796-b399-4b97-baca-0d887e5a0dc8" providerId="ADAL" clId="{3AAEF4A2-6604-4518-BBF1-3332A768CC6E}" dt="2025-06-16T15:46:39.262" v="8" actId="1076"/>
          <ac:spMkLst>
            <pc:docMk/>
            <pc:sldMk cId="1648009122" sldId="281"/>
            <ac:spMk id="4" creationId="{45327ED6-EF7E-6049-6B94-D0BEAF8A7B55}"/>
          </ac:spMkLst>
        </pc:spChg>
        <pc:spChg chg="mod">
          <ac:chgData name="Administración y Comunicaciones MCP" userId="6e1c2796-b399-4b97-baca-0d887e5a0dc8" providerId="ADAL" clId="{3AAEF4A2-6604-4518-BBF1-3332A768CC6E}" dt="2025-06-16T15:48:02.830" v="31" actId="20577"/>
          <ac:spMkLst>
            <pc:docMk/>
            <pc:sldMk cId="1648009122" sldId="281"/>
            <ac:spMk id="5" creationId="{E7F40EE7-C7DC-EE96-CE89-2858D40BAE71}"/>
          </ac:spMkLst>
        </pc:spChg>
        <pc:spChg chg="del">
          <ac:chgData name="Administración y Comunicaciones MCP" userId="6e1c2796-b399-4b97-baca-0d887e5a0dc8" providerId="ADAL" clId="{3AAEF4A2-6604-4518-BBF1-3332A768CC6E}" dt="2025-06-16T15:46:18.395" v="1" actId="478"/>
          <ac:spMkLst>
            <pc:docMk/>
            <pc:sldMk cId="1648009122" sldId="281"/>
            <ac:spMk id="21" creationId="{54CCE1F0-7920-7FBB-5FEC-5BF821B76551}"/>
          </ac:spMkLst>
        </pc:spChg>
        <pc:grpChg chg="mod">
          <ac:chgData name="Administración y Comunicaciones MCP" userId="6e1c2796-b399-4b97-baca-0d887e5a0dc8" providerId="ADAL" clId="{3AAEF4A2-6604-4518-BBF1-3332A768CC6E}" dt="2025-06-16T15:46:28.713" v="5" actId="14100"/>
          <ac:grpSpMkLst>
            <pc:docMk/>
            <pc:sldMk cId="1648009122" sldId="281"/>
            <ac:grpSpMk id="2" creationId="{DDD3FCD4-F333-D376-B582-88382E60E473}"/>
          </ac:grpSpMkLst>
        </pc:grpChg>
        <pc:grpChg chg="del">
          <ac:chgData name="Administración y Comunicaciones MCP" userId="6e1c2796-b399-4b97-baca-0d887e5a0dc8" providerId="ADAL" clId="{3AAEF4A2-6604-4518-BBF1-3332A768CC6E}" dt="2025-06-16T15:46:19.226" v="2" actId="478"/>
          <ac:grpSpMkLst>
            <pc:docMk/>
            <pc:sldMk cId="1648009122" sldId="281"/>
            <ac:grpSpMk id="8" creationId="{98EDA497-C712-668B-E21A-708F34D8A535}"/>
          </ac:grpSpMkLst>
        </pc:grpChg>
      </pc:sldChg>
      <pc:sldChg chg="add">
        <pc:chgData name="Administración y Comunicaciones MCP" userId="6e1c2796-b399-4b97-baca-0d887e5a0dc8" providerId="ADAL" clId="{3AAEF4A2-6604-4518-BBF1-3332A768CC6E}" dt="2025-06-16T15:46:14.212" v="0" actId="2890"/>
        <pc:sldMkLst>
          <pc:docMk/>
          <pc:sldMk cId="12204933" sldId="282"/>
        </pc:sldMkLst>
      </pc:sldChg>
    </pc:docChg>
  </pc:docChgLst>
  <pc:docChgLst>
    <pc:chgData name="Marta Alicia Alvarado de Magaña" userId="8294032b-ec43-48bf-992a-ad1cff917001" providerId="ADAL" clId="{F2FE0D31-EF00-4D61-9220-A76D3BFFB849}"/>
    <pc:docChg chg="custSel modSld">
      <pc:chgData name="Marta Alicia Alvarado de Magaña" userId="8294032b-ec43-48bf-992a-ad1cff917001" providerId="ADAL" clId="{F2FE0D31-EF00-4D61-9220-A76D3BFFB849}" dt="2025-06-16T15:06:04.343" v="98" actId="20577"/>
      <pc:docMkLst>
        <pc:docMk/>
      </pc:docMkLst>
      <pc:sldChg chg="modSp mod">
        <pc:chgData name="Marta Alicia Alvarado de Magaña" userId="8294032b-ec43-48bf-992a-ad1cff917001" providerId="ADAL" clId="{F2FE0D31-EF00-4D61-9220-A76D3BFFB849}" dt="2025-06-16T15:04:44.634" v="89" actId="20577"/>
        <pc:sldMkLst>
          <pc:docMk/>
          <pc:sldMk cId="3973344419" sldId="269"/>
        </pc:sldMkLst>
        <pc:spChg chg="mod">
          <ac:chgData name="Marta Alicia Alvarado de Magaña" userId="8294032b-ec43-48bf-992a-ad1cff917001" providerId="ADAL" clId="{F2FE0D31-EF00-4D61-9220-A76D3BFFB849}" dt="2025-06-16T15:04:44.634" v="89" actId="20577"/>
          <ac:spMkLst>
            <pc:docMk/>
            <pc:sldMk cId="3973344419" sldId="269"/>
            <ac:spMk id="9" creationId="{79633A2C-30F6-68AB-46BE-C3B51A76F2E1}"/>
          </ac:spMkLst>
        </pc:spChg>
      </pc:sldChg>
      <pc:sldChg chg="modSp mod">
        <pc:chgData name="Marta Alicia Alvarado de Magaña" userId="8294032b-ec43-48bf-992a-ad1cff917001" providerId="ADAL" clId="{F2FE0D31-EF00-4D61-9220-A76D3BFFB849}" dt="2025-06-16T15:06:04.343" v="98" actId="20577"/>
        <pc:sldMkLst>
          <pc:docMk/>
          <pc:sldMk cId="3377329275" sldId="271"/>
        </pc:sldMkLst>
        <pc:spChg chg="mod">
          <ac:chgData name="Marta Alicia Alvarado de Magaña" userId="8294032b-ec43-48bf-992a-ad1cff917001" providerId="ADAL" clId="{F2FE0D31-EF00-4D61-9220-A76D3BFFB849}" dt="2025-06-16T15:06:04.343" v="98" actId="20577"/>
          <ac:spMkLst>
            <pc:docMk/>
            <pc:sldMk cId="3377329275" sldId="271"/>
            <ac:spMk id="5" creationId="{2F14C82D-8B49-6A14-C939-0C321EC35E30}"/>
          </ac:spMkLst>
        </pc:spChg>
      </pc:sldChg>
      <pc:sldChg chg="modSp mod">
        <pc:chgData name="Marta Alicia Alvarado de Magaña" userId="8294032b-ec43-48bf-992a-ad1cff917001" providerId="ADAL" clId="{F2FE0D31-EF00-4D61-9220-A76D3BFFB849}" dt="2025-06-16T15:03:50.463" v="65" actId="6549"/>
        <pc:sldMkLst>
          <pc:docMk/>
          <pc:sldMk cId="2391078052" sldId="276"/>
        </pc:sldMkLst>
        <pc:spChg chg="mod">
          <ac:chgData name="Marta Alicia Alvarado de Magaña" userId="8294032b-ec43-48bf-992a-ad1cff917001" providerId="ADAL" clId="{F2FE0D31-EF00-4D61-9220-A76D3BFFB849}" dt="2025-06-16T15:03:50.463" v="65" actId="6549"/>
          <ac:spMkLst>
            <pc:docMk/>
            <pc:sldMk cId="2391078052" sldId="276"/>
            <ac:spMk id="6" creationId="{245BC8B6-643F-C0A7-8321-B9D4A8999C6B}"/>
          </ac:spMkLst>
        </pc:spChg>
      </pc:sldChg>
      <pc:sldChg chg="modSp mod">
        <pc:chgData name="Marta Alicia Alvarado de Magaña" userId="8294032b-ec43-48bf-992a-ad1cff917001" providerId="ADAL" clId="{F2FE0D31-EF00-4D61-9220-A76D3BFFB849}" dt="2025-06-16T15:03:22.560" v="44" actId="20577"/>
        <pc:sldMkLst>
          <pc:docMk/>
          <pc:sldMk cId="44564584" sldId="278"/>
        </pc:sldMkLst>
        <pc:spChg chg="mod">
          <ac:chgData name="Marta Alicia Alvarado de Magaña" userId="8294032b-ec43-48bf-992a-ad1cff917001" providerId="ADAL" clId="{F2FE0D31-EF00-4D61-9220-A76D3BFFB849}" dt="2025-06-16T15:03:22.560" v="44" actId="20577"/>
          <ac:spMkLst>
            <pc:docMk/>
            <pc:sldMk cId="44564584" sldId="278"/>
            <ac:spMk id="8" creationId="{39DA0CED-2BD7-D697-8183-449E981B9758}"/>
          </ac:spMkLst>
        </pc:spChg>
      </pc:sldChg>
    </pc:docChg>
  </pc:docChgLst>
  <pc:docChgLst>
    <pc:chgData name="Administración y Comunicaciones MCP" userId="6e1c2796-b399-4b97-baca-0d887e5a0dc8" providerId="ADAL" clId="{83CAABD1-D60D-4306-BC93-360745D72233}"/>
    <pc:docChg chg="undo custSel addSld modSld sldOrd">
      <pc:chgData name="Administración y Comunicaciones MCP" userId="6e1c2796-b399-4b97-baca-0d887e5a0dc8" providerId="ADAL" clId="{83CAABD1-D60D-4306-BC93-360745D72233}" dt="2025-06-13T17:17:30.210" v="587"/>
      <pc:docMkLst>
        <pc:docMk/>
      </pc:docMkLst>
      <pc:sldChg chg="modSp mod">
        <pc:chgData name="Administración y Comunicaciones MCP" userId="6e1c2796-b399-4b97-baca-0d887e5a0dc8" providerId="ADAL" clId="{83CAABD1-D60D-4306-BC93-360745D72233}" dt="2025-06-13T16:28:57.207" v="30" actId="20577"/>
        <pc:sldMkLst>
          <pc:docMk/>
          <pc:sldMk cId="0" sldId="256"/>
        </pc:sldMkLst>
        <pc:spChg chg="mod">
          <ac:chgData name="Administración y Comunicaciones MCP" userId="6e1c2796-b399-4b97-baca-0d887e5a0dc8" providerId="ADAL" clId="{83CAABD1-D60D-4306-BC93-360745D72233}" dt="2025-06-13T16:28:53.094" v="28" actId="20577"/>
          <ac:spMkLst>
            <pc:docMk/>
            <pc:sldMk cId="0" sldId="256"/>
            <ac:spMk id="32" creationId="{00000000-0000-0000-0000-000000000000}"/>
          </ac:spMkLst>
        </pc:spChg>
        <pc:spChg chg="mod">
          <ac:chgData name="Administración y Comunicaciones MCP" userId="6e1c2796-b399-4b97-baca-0d887e5a0dc8" providerId="ADAL" clId="{83CAABD1-D60D-4306-BC93-360745D72233}" dt="2025-06-13T16:28:57.207" v="30" actId="20577"/>
          <ac:spMkLst>
            <pc:docMk/>
            <pc:sldMk cId="0" sldId="256"/>
            <ac:spMk id="35" creationId="{00000000-0000-0000-0000-000000000000}"/>
          </ac:spMkLst>
        </pc:spChg>
      </pc:sldChg>
      <pc:sldChg chg="delSp modSp mod">
        <pc:chgData name="Administración y Comunicaciones MCP" userId="6e1c2796-b399-4b97-baca-0d887e5a0dc8" providerId="ADAL" clId="{83CAABD1-D60D-4306-BC93-360745D72233}" dt="2025-06-13T16:37:38.980" v="239" actId="478"/>
        <pc:sldMkLst>
          <pc:docMk/>
          <pc:sldMk cId="0" sldId="257"/>
        </pc:sldMkLst>
        <pc:spChg chg="mod">
          <ac:chgData name="Administración y Comunicaciones MCP" userId="6e1c2796-b399-4b97-baca-0d887e5a0dc8" providerId="ADAL" clId="{83CAABD1-D60D-4306-BC93-360745D72233}" dt="2025-06-13T16:32:51.577" v="39" actId="113"/>
          <ac:spMkLst>
            <pc:docMk/>
            <pc:sldMk cId="0" sldId="257"/>
            <ac:spMk id="8" creationId="{00000000-0000-0000-0000-000000000000}"/>
          </ac:spMkLst>
        </pc:spChg>
        <pc:grpChg chg="mod">
          <ac:chgData name="Administración y Comunicaciones MCP" userId="6e1c2796-b399-4b97-baca-0d887e5a0dc8" providerId="ADAL" clId="{83CAABD1-D60D-4306-BC93-360745D72233}" dt="2025-06-13T16:32:53.049" v="40" actId="1076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">
        <pc:chgData name="Administración y Comunicaciones MCP" userId="6e1c2796-b399-4b97-baca-0d887e5a0dc8" providerId="ADAL" clId="{83CAABD1-D60D-4306-BC93-360745D72233}" dt="2025-06-13T17:12:44.540" v="430" actId="1076"/>
        <pc:sldMkLst>
          <pc:docMk/>
          <pc:sldMk cId="0" sldId="263"/>
        </pc:sldMkLst>
        <pc:spChg chg="mod">
          <ac:chgData name="Administración y Comunicaciones MCP" userId="6e1c2796-b399-4b97-baca-0d887e5a0dc8" providerId="ADAL" clId="{83CAABD1-D60D-4306-BC93-360745D72233}" dt="2025-06-13T17:12:02.404" v="418" actId="255"/>
          <ac:spMkLst>
            <pc:docMk/>
            <pc:sldMk cId="0" sldId="263"/>
            <ac:spMk id="5" creationId="{00000000-0000-0000-0000-000000000000}"/>
          </ac:spMkLst>
        </pc:spChg>
        <pc:spChg chg="mod">
          <ac:chgData name="Administración y Comunicaciones MCP" userId="6e1c2796-b399-4b97-baca-0d887e5a0dc8" providerId="ADAL" clId="{83CAABD1-D60D-4306-BC93-360745D72233}" dt="2025-06-13T17:12:44.540" v="430" actId="1076"/>
          <ac:spMkLst>
            <pc:docMk/>
            <pc:sldMk cId="0" sldId="263"/>
            <ac:spMk id="21" creationId="{00000000-0000-0000-0000-000000000000}"/>
          </ac:spMkLst>
        </pc:spChg>
      </pc:sldChg>
      <pc:sldChg chg="modSp mod">
        <pc:chgData name="Administración y Comunicaciones MCP" userId="6e1c2796-b399-4b97-baca-0d887e5a0dc8" providerId="ADAL" clId="{83CAABD1-D60D-4306-BC93-360745D72233}" dt="2025-06-13T16:39:21.190" v="275" actId="14100"/>
        <pc:sldMkLst>
          <pc:docMk/>
          <pc:sldMk cId="0" sldId="265"/>
        </pc:sldMkLst>
        <pc:spChg chg="mod">
          <ac:chgData name="Administración y Comunicaciones MCP" userId="6e1c2796-b399-4b97-baca-0d887e5a0dc8" providerId="ADAL" clId="{83CAABD1-D60D-4306-BC93-360745D72233}" dt="2025-06-13T16:39:15.200" v="274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83CAABD1-D60D-4306-BC93-360745D72233}" dt="2025-06-13T16:39:21.190" v="275" actId="14100"/>
          <ac:spMkLst>
            <pc:docMk/>
            <pc:sldMk cId="0" sldId="265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83CAABD1-D60D-4306-BC93-360745D72233}" dt="2025-06-13T16:38:29.162" v="260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Administración y Comunicaciones MCP" userId="6e1c2796-b399-4b97-baca-0d887e5a0dc8" providerId="ADAL" clId="{83CAABD1-D60D-4306-BC93-360745D72233}" dt="2025-06-13T16:39:10.821" v="273" actId="20577"/>
          <ac:spMkLst>
            <pc:docMk/>
            <pc:sldMk cId="0" sldId="265"/>
            <ac:spMk id="13" creationId="{88639AE0-C84B-D3D9-9F88-425CF87E787E}"/>
          </ac:spMkLst>
        </pc:spChg>
      </pc:sldChg>
      <pc:sldChg chg="addSp delSp modSp mod">
        <pc:chgData name="Administración y Comunicaciones MCP" userId="6e1c2796-b399-4b97-baca-0d887e5a0dc8" providerId="ADAL" clId="{83CAABD1-D60D-4306-BC93-360745D72233}" dt="2025-06-13T17:15:25.841" v="515" actId="122"/>
        <pc:sldMkLst>
          <pc:docMk/>
          <pc:sldMk cId="0" sldId="267"/>
        </pc:sldMkLst>
        <pc:spChg chg="add mod">
          <ac:chgData name="Administración y Comunicaciones MCP" userId="6e1c2796-b399-4b97-baca-0d887e5a0dc8" providerId="ADAL" clId="{83CAABD1-D60D-4306-BC93-360745D72233}" dt="2025-06-13T17:15:25.841" v="515" actId="122"/>
          <ac:spMkLst>
            <pc:docMk/>
            <pc:sldMk cId="0" sldId="267"/>
            <ac:spMk id="36" creationId="{2038C4AF-438E-5650-ADDB-3A6D63F1AA6F}"/>
          </ac:spMkLst>
        </pc:spChg>
        <pc:spChg chg="mod">
          <ac:chgData name="Administración y Comunicaciones MCP" userId="6e1c2796-b399-4b97-baca-0d887e5a0dc8" providerId="ADAL" clId="{83CAABD1-D60D-4306-BC93-360745D72233}" dt="2025-06-13T17:14:27.723" v="510" actId="1076"/>
          <ac:spMkLst>
            <pc:docMk/>
            <pc:sldMk cId="0" sldId="267"/>
            <ac:spMk id="37" creationId="{6493BC16-F48B-0052-93C5-F374594D23FB}"/>
          </ac:spMkLst>
        </pc:spChg>
      </pc:sldChg>
      <pc:sldChg chg="addSp delSp modSp mod">
        <pc:chgData name="Administración y Comunicaciones MCP" userId="6e1c2796-b399-4b97-baca-0d887e5a0dc8" providerId="ADAL" clId="{83CAABD1-D60D-4306-BC93-360745D72233}" dt="2025-06-13T17:08:27.314" v="325" actId="12"/>
        <pc:sldMkLst>
          <pc:docMk/>
          <pc:sldMk cId="3973344419" sldId="269"/>
        </pc:sldMkLst>
        <pc:spChg chg="mod">
          <ac:chgData name="Administración y Comunicaciones MCP" userId="6e1c2796-b399-4b97-baca-0d887e5a0dc8" providerId="ADAL" clId="{83CAABD1-D60D-4306-BC93-360745D72233}" dt="2025-06-13T16:39:49.864" v="302" actId="1076"/>
          <ac:spMkLst>
            <pc:docMk/>
            <pc:sldMk cId="3973344419" sldId="269"/>
            <ac:spMk id="6" creationId="{CADF8587-81B1-C208-DC12-D22BECC613AF}"/>
          </ac:spMkLst>
        </pc:spChg>
        <pc:spChg chg="mod">
          <ac:chgData name="Administración y Comunicaciones MCP" userId="6e1c2796-b399-4b97-baca-0d887e5a0dc8" providerId="ADAL" clId="{83CAABD1-D60D-4306-BC93-360745D72233}" dt="2025-06-13T17:08:27.314" v="325" actId="12"/>
          <ac:spMkLst>
            <pc:docMk/>
            <pc:sldMk cId="3973344419" sldId="269"/>
            <ac:spMk id="9" creationId="{79633A2C-30F6-68AB-46BE-C3B51A76F2E1}"/>
          </ac:spMkLst>
        </pc:spChg>
      </pc:sldChg>
      <pc:sldChg chg="modSp mod">
        <pc:chgData name="Administración y Comunicaciones MCP" userId="6e1c2796-b399-4b97-baca-0d887e5a0dc8" providerId="ADAL" clId="{83CAABD1-D60D-4306-BC93-360745D72233}" dt="2025-06-13T17:09:30.620" v="351" actId="1076"/>
        <pc:sldMkLst>
          <pc:docMk/>
          <pc:sldMk cId="3377329275" sldId="271"/>
        </pc:sldMkLst>
        <pc:spChg chg="mod">
          <ac:chgData name="Administración y Comunicaciones MCP" userId="6e1c2796-b399-4b97-baca-0d887e5a0dc8" providerId="ADAL" clId="{83CAABD1-D60D-4306-BC93-360745D72233}" dt="2025-06-13T17:09:30.620" v="351" actId="1076"/>
          <ac:spMkLst>
            <pc:docMk/>
            <pc:sldMk cId="3377329275" sldId="271"/>
            <ac:spMk id="5" creationId="{2F14C82D-8B49-6A14-C939-0C321EC35E30}"/>
          </ac:spMkLst>
        </pc:spChg>
        <pc:spChg chg="mod">
          <ac:chgData name="Administración y Comunicaciones MCP" userId="6e1c2796-b399-4b97-baca-0d887e5a0dc8" providerId="ADAL" clId="{83CAABD1-D60D-4306-BC93-360745D72233}" dt="2025-06-13T17:08:52.895" v="335" actId="1076"/>
          <ac:spMkLst>
            <pc:docMk/>
            <pc:sldMk cId="3377329275" sldId="271"/>
            <ac:spMk id="6" creationId="{D032DDAD-8185-A205-84DF-E421FDE1FEC9}"/>
          </ac:spMkLst>
        </pc:spChg>
      </pc:sldChg>
      <pc:sldChg chg="modSp mod">
        <pc:chgData name="Administración y Comunicaciones MCP" userId="6e1c2796-b399-4b97-baca-0d887e5a0dc8" providerId="ADAL" clId="{83CAABD1-D60D-4306-BC93-360745D72233}" dt="2025-06-13T16:37:26.620" v="236" actId="1076"/>
        <pc:sldMkLst>
          <pc:docMk/>
          <pc:sldMk cId="2391078052" sldId="276"/>
        </pc:sldMkLst>
        <pc:spChg chg="mod">
          <ac:chgData name="Administración y Comunicaciones MCP" userId="6e1c2796-b399-4b97-baca-0d887e5a0dc8" providerId="ADAL" clId="{83CAABD1-D60D-4306-BC93-360745D72233}" dt="2025-06-13T16:37:26.620" v="236" actId="1076"/>
          <ac:spMkLst>
            <pc:docMk/>
            <pc:sldMk cId="2391078052" sldId="276"/>
            <ac:spMk id="6" creationId="{245BC8B6-643F-C0A7-8321-B9D4A8999C6B}"/>
          </ac:spMkLst>
        </pc:spChg>
        <pc:spChg chg="mod">
          <ac:chgData name="Administración y Comunicaciones MCP" userId="6e1c2796-b399-4b97-baca-0d887e5a0dc8" providerId="ADAL" clId="{83CAABD1-D60D-4306-BC93-360745D72233}" dt="2025-06-13T16:37:23.050" v="235" actId="1076"/>
          <ac:spMkLst>
            <pc:docMk/>
            <pc:sldMk cId="2391078052" sldId="276"/>
            <ac:spMk id="8" creationId="{CD36B60A-7E10-94D9-00B8-7CB42F52A1D3}"/>
          </ac:spMkLst>
        </pc:spChg>
        <pc:grpChg chg="mod">
          <ac:chgData name="Administración y Comunicaciones MCP" userId="6e1c2796-b399-4b97-baca-0d887e5a0dc8" providerId="ADAL" clId="{83CAABD1-D60D-4306-BC93-360745D72233}" dt="2025-06-13T16:37:17.695" v="234" actId="1076"/>
          <ac:grpSpMkLst>
            <pc:docMk/>
            <pc:sldMk cId="2391078052" sldId="276"/>
            <ac:grpSpMk id="2" creationId="{CF3A2D5B-9D8F-0F93-2EA6-30D108E0751D}"/>
          </ac:grpSpMkLst>
        </pc:grpChg>
      </pc:sldChg>
      <pc:sldChg chg="addSp delSp modSp mod">
        <pc:chgData name="Administración y Comunicaciones MCP" userId="6e1c2796-b399-4b97-baca-0d887e5a0dc8" providerId="ADAL" clId="{83CAABD1-D60D-4306-BC93-360745D72233}" dt="2025-06-13T17:11:25.739" v="404" actId="1076"/>
        <pc:sldMkLst>
          <pc:docMk/>
          <pc:sldMk cId="678988189" sldId="277"/>
        </pc:sldMkLst>
        <pc:spChg chg="mod">
          <ac:chgData name="Administración y Comunicaciones MCP" userId="6e1c2796-b399-4b97-baca-0d887e5a0dc8" providerId="ADAL" clId="{83CAABD1-D60D-4306-BC93-360745D72233}" dt="2025-06-13T17:11:17.442" v="400" actId="1076"/>
          <ac:spMkLst>
            <pc:docMk/>
            <pc:sldMk cId="678988189" sldId="277"/>
            <ac:spMk id="2" creationId="{2B69F8B6-72E3-3A2E-60AB-E8AB376F7578}"/>
          </ac:spMkLst>
        </pc:spChg>
        <pc:spChg chg="mod">
          <ac:chgData name="Administración y Comunicaciones MCP" userId="6e1c2796-b399-4b97-baca-0d887e5a0dc8" providerId="ADAL" clId="{83CAABD1-D60D-4306-BC93-360745D72233}" dt="2025-06-13T17:11:20.244" v="402" actId="14100"/>
          <ac:spMkLst>
            <pc:docMk/>
            <pc:sldMk cId="678988189" sldId="277"/>
            <ac:spMk id="4" creationId="{DA0AF706-87F6-102B-CF1A-551B39DC0CC5}"/>
          </ac:spMkLst>
        </pc:spChg>
        <pc:spChg chg="mod">
          <ac:chgData name="Administración y Comunicaciones MCP" userId="6e1c2796-b399-4b97-baca-0d887e5a0dc8" providerId="ADAL" clId="{83CAABD1-D60D-4306-BC93-360745D72233}" dt="2025-06-13T17:11:13.102" v="399" actId="20577"/>
          <ac:spMkLst>
            <pc:docMk/>
            <pc:sldMk cId="678988189" sldId="277"/>
            <ac:spMk id="5" creationId="{AB0607D9-73C5-1AE6-29FB-06C4D86F6629}"/>
          </ac:spMkLst>
        </pc:spChg>
        <pc:spChg chg="mod">
          <ac:chgData name="Administración y Comunicaciones MCP" userId="6e1c2796-b399-4b97-baca-0d887e5a0dc8" providerId="ADAL" clId="{83CAABD1-D60D-4306-BC93-360745D72233}" dt="2025-06-13T17:11:25.739" v="404" actId="1076"/>
          <ac:spMkLst>
            <pc:docMk/>
            <pc:sldMk cId="678988189" sldId="277"/>
            <ac:spMk id="6" creationId="{18C41559-971F-84F2-F566-1450445BAB51}"/>
          </ac:spMkLst>
        </pc:spChg>
      </pc:sldChg>
      <pc:sldChg chg="modSp add mod">
        <pc:chgData name="Administración y Comunicaciones MCP" userId="6e1c2796-b399-4b97-baca-0d887e5a0dc8" providerId="ADAL" clId="{83CAABD1-D60D-4306-BC93-360745D72233}" dt="2025-06-13T16:35:56.334" v="75" actId="12"/>
        <pc:sldMkLst>
          <pc:docMk/>
          <pc:sldMk cId="44564584" sldId="278"/>
        </pc:sldMkLst>
        <pc:spChg chg="mod">
          <ac:chgData name="Administración y Comunicaciones MCP" userId="6e1c2796-b399-4b97-baca-0d887e5a0dc8" providerId="ADAL" clId="{83CAABD1-D60D-4306-BC93-360745D72233}" dt="2025-06-13T16:35:11.084" v="56" actId="1076"/>
          <ac:spMkLst>
            <pc:docMk/>
            <pc:sldMk cId="44564584" sldId="278"/>
            <ac:spMk id="6" creationId="{96AE80E1-4070-481C-0E87-EF066BB40DBB}"/>
          </ac:spMkLst>
        </pc:spChg>
        <pc:spChg chg="mod">
          <ac:chgData name="Administración y Comunicaciones MCP" userId="6e1c2796-b399-4b97-baca-0d887e5a0dc8" providerId="ADAL" clId="{83CAABD1-D60D-4306-BC93-360745D72233}" dt="2025-06-13T16:35:56.334" v="75" actId="12"/>
          <ac:spMkLst>
            <pc:docMk/>
            <pc:sldMk cId="44564584" sldId="278"/>
            <ac:spMk id="8" creationId="{39DA0CED-2BD7-D697-8183-449E981B9758}"/>
          </ac:spMkLst>
        </pc:spChg>
        <pc:grpChg chg="mod">
          <ac:chgData name="Administración y Comunicaciones MCP" userId="6e1c2796-b399-4b97-baca-0d887e5a0dc8" providerId="ADAL" clId="{83CAABD1-D60D-4306-BC93-360745D72233}" dt="2025-06-13T16:35:47.996" v="73" actId="1076"/>
          <ac:grpSpMkLst>
            <pc:docMk/>
            <pc:sldMk cId="44564584" sldId="278"/>
            <ac:grpSpMk id="2" creationId="{0B42D104-D97B-CB20-361C-47E741D98988}"/>
          </ac:grpSpMkLst>
        </pc:grpChg>
      </pc:sldChg>
      <pc:sldChg chg="modSp add mod">
        <pc:chgData name="Administración y Comunicaciones MCP" userId="6e1c2796-b399-4b97-baca-0d887e5a0dc8" providerId="ADAL" clId="{83CAABD1-D60D-4306-BC93-360745D72233}" dt="2025-06-13T17:13:47.393" v="468" actId="20577"/>
        <pc:sldMkLst>
          <pc:docMk/>
          <pc:sldMk cId="3536530744" sldId="279"/>
        </pc:sldMkLst>
        <pc:spChg chg="mod">
          <ac:chgData name="Administración y Comunicaciones MCP" userId="6e1c2796-b399-4b97-baca-0d887e5a0dc8" providerId="ADAL" clId="{83CAABD1-D60D-4306-BC93-360745D72233}" dt="2025-06-13T17:13:14.977" v="458" actId="20577"/>
          <ac:spMkLst>
            <pc:docMk/>
            <pc:sldMk cId="3536530744" sldId="279"/>
            <ac:spMk id="5" creationId="{B966494E-F733-6E78-7ABC-96169D882820}"/>
          </ac:spMkLst>
        </pc:spChg>
        <pc:spChg chg="mod">
          <ac:chgData name="Administración y Comunicaciones MCP" userId="6e1c2796-b399-4b97-baca-0d887e5a0dc8" providerId="ADAL" clId="{83CAABD1-D60D-4306-BC93-360745D72233}" dt="2025-06-13T17:13:47.393" v="468" actId="20577"/>
          <ac:spMkLst>
            <pc:docMk/>
            <pc:sldMk cId="3536530744" sldId="279"/>
            <ac:spMk id="21" creationId="{15A67455-397F-00C5-66DE-7AB82E906A91}"/>
          </ac:spMkLst>
        </pc:spChg>
      </pc:sldChg>
      <pc:sldChg chg="add">
        <pc:chgData name="Administración y Comunicaciones MCP" userId="6e1c2796-b399-4b97-baca-0d887e5a0dc8" providerId="ADAL" clId="{83CAABD1-D60D-4306-BC93-360745D72233}" dt="2025-06-13T17:14:13.940" v="469" actId="2890"/>
        <pc:sldMkLst>
          <pc:docMk/>
          <pc:sldMk cId="1123114261" sldId="280"/>
        </pc:sldMkLst>
      </pc:sldChg>
      <pc:sldChg chg="modSp add mod ord">
        <pc:chgData name="Administración y Comunicaciones MCP" userId="6e1c2796-b399-4b97-baca-0d887e5a0dc8" providerId="ADAL" clId="{83CAABD1-D60D-4306-BC93-360745D72233}" dt="2025-06-13T17:17:30.210" v="587"/>
        <pc:sldMkLst>
          <pc:docMk/>
          <pc:sldMk cId="1648009122" sldId="281"/>
        </pc:sldMkLst>
        <pc:spChg chg="mod">
          <ac:chgData name="Administración y Comunicaciones MCP" userId="6e1c2796-b399-4b97-baca-0d887e5a0dc8" providerId="ADAL" clId="{83CAABD1-D60D-4306-BC93-360745D72233}" dt="2025-06-13T17:16:47.128" v="553" actId="20577"/>
          <ac:spMkLst>
            <pc:docMk/>
            <pc:sldMk cId="1648009122" sldId="281"/>
            <ac:spMk id="5" creationId="{E7F40EE7-C7DC-EE96-CE89-2858D40BAE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A2C7-D05E-4999-96B4-469F228E2F15}" type="datetimeFigureOut">
              <a:rPr lang="es-SV" smtClean="0"/>
              <a:t>16/6/2025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9B4E-A1AF-424B-B0FB-D01E8C0F0DF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100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9B4E-A1AF-424B-B0FB-D01E8C0F0DFF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82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44714" y="2317316"/>
            <a:ext cx="16230600" cy="384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Proceso de Elección de representantes ante el MCP-ES</a:t>
            </a:r>
          </a:p>
          <a:p>
            <a:pPr algn="ctr">
              <a:lnSpc>
                <a:spcPts val="5942"/>
              </a:lnSpc>
            </a:pP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Del Subsector de Personas </a:t>
            </a:r>
            <a:r>
              <a:rPr lang="en-US" sz="5606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Afectadas</a:t>
            </a: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por TB</a:t>
            </a:r>
          </a:p>
          <a:p>
            <a:pPr algn="ctr">
              <a:lnSpc>
                <a:spcPts val="5942"/>
              </a:lnSpc>
            </a:pPr>
            <a:r>
              <a:rPr lang="en-US" sz="5606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Período 2025-2028</a:t>
            </a:r>
          </a:p>
          <a:p>
            <a:pPr marL="0" lvl="0" indent="0" algn="ctr">
              <a:lnSpc>
                <a:spcPts val="6260"/>
              </a:lnSpc>
            </a:pPr>
            <a:endParaRPr lang="en-US" sz="5606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4" name="TextBox 34"/>
          <p:cNvSpPr txBox="1"/>
          <p:nvPr/>
        </p:nvSpPr>
        <p:spPr>
          <a:xfrm>
            <a:off x="6584631" y="5882007"/>
            <a:ext cx="6265661" cy="170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2425" spc="-48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PRESENTA: </a:t>
            </a:r>
          </a:p>
          <a:p>
            <a:pPr algn="ctr">
              <a:lnSpc>
                <a:spcPts val="3395"/>
              </a:lnSpc>
            </a:pPr>
            <a:r>
              <a:rPr lang="en-US" sz="2425" spc="-48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LCDA. MARTA ALICIA DE MAGAÑA</a:t>
            </a:r>
          </a:p>
          <a:p>
            <a:pPr algn="ctr">
              <a:lnSpc>
                <a:spcPts val="3395"/>
              </a:lnSpc>
            </a:pPr>
            <a:r>
              <a:rPr lang="en-US" sz="2425" spc="-48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DIRECTORA EJECUTIVA DEL MCP-ES</a:t>
            </a:r>
          </a:p>
          <a:p>
            <a:pPr marL="0" lvl="0" indent="0" algn="ctr">
              <a:lnSpc>
                <a:spcPts val="3395"/>
              </a:lnSpc>
              <a:spcBef>
                <a:spcPct val="0"/>
              </a:spcBef>
            </a:pPr>
            <a:endParaRPr lang="en-US" sz="2425" spc="-48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965407" y="8336377"/>
            <a:ext cx="4150393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 de </a:t>
            </a:r>
            <a:r>
              <a:rPr lang="en-US" sz="3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3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9498-61DE-611A-379C-5292E830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DA955E-1553-685F-FD00-A2666FF1D23A}"/>
              </a:ext>
            </a:extLst>
          </p:cNvPr>
          <p:cNvGrpSpPr/>
          <p:nvPr/>
        </p:nvGrpSpPr>
        <p:grpSpPr>
          <a:xfrm>
            <a:off x="5749561" y="1990541"/>
            <a:ext cx="8042639" cy="1524104"/>
            <a:chOff x="0" y="0"/>
            <a:chExt cx="9042097" cy="2032142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5953C6A-0AA5-15DF-74AA-CD19ABD3A40B}"/>
                </a:ext>
              </a:extLst>
            </p:cNvPr>
            <p:cNvGrpSpPr/>
            <p:nvPr/>
          </p:nvGrpSpPr>
          <p:grpSpPr>
            <a:xfrm>
              <a:off x="0" y="0"/>
              <a:ext cx="9042097" cy="1470774"/>
              <a:chOff x="0" y="0"/>
              <a:chExt cx="2132108" cy="346806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4B10A0CE-035A-DBED-6D79-50B07A584C5C}"/>
                  </a:ext>
                </a:extLst>
              </p:cNvPr>
              <p:cNvSpPr/>
              <p:nvPr/>
            </p:nvSpPr>
            <p:spPr>
              <a:xfrm>
                <a:off x="0" y="0"/>
                <a:ext cx="2132108" cy="346806"/>
              </a:xfrm>
              <a:custGeom>
                <a:avLst/>
                <a:gdLst/>
                <a:ahLst/>
                <a:cxnLst/>
                <a:rect l="l" t="t" r="r" b="b"/>
                <a:pathLst>
                  <a:path w="2132108" h="279245">
                    <a:moveTo>
                      <a:pt x="0" y="0"/>
                    </a:moveTo>
                    <a:lnTo>
                      <a:pt x="2132108" y="0"/>
                    </a:lnTo>
                    <a:lnTo>
                      <a:pt x="2132108" y="279245"/>
                    </a:lnTo>
                    <a:lnTo>
                      <a:pt x="0" y="279245"/>
                    </a:lnTo>
                    <a:close/>
                  </a:path>
                </a:pathLst>
              </a:custGeom>
              <a:solidFill>
                <a:srgbClr val="94A3E3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35ABFDE-1296-D844-F124-15F557BECB12}"/>
                </a:ext>
              </a:extLst>
            </p:cNvPr>
            <p:cNvSpPr txBox="1"/>
            <p:nvPr/>
          </p:nvSpPr>
          <p:spPr>
            <a:xfrm>
              <a:off x="177287" y="280378"/>
              <a:ext cx="8687523" cy="1751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46"/>
                </a:lnSpc>
                <a:spcBef>
                  <a:spcPct val="0"/>
                </a:spcBef>
              </a:pPr>
              <a:r>
                <a:rPr lang="es-MX" sz="40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Explicación del proceso de elección </a:t>
              </a:r>
              <a:br>
                <a:rPr lang="es-SV" sz="4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s-MX" sz="2533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lang="en-US" sz="2533" u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DC647B0-3038-7304-202F-50E80D7A2E82}"/>
              </a:ext>
            </a:extLst>
          </p:cNvPr>
          <p:cNvGrpSpPr/>
          <p:nvPr/>
        </p:nvGrpSpPr>
        <p:grpSpPr>
          <a:xfrm>
            <a:off x="3124200" y="4127250"/>
            <a:ext cx="14267902" cy="5290265"/>
            <a:chOff x="0" y="0"/>
            <a:chExt cx="4581140" cy="50162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6EF7BBC-7DF0-224B-B30B-C7FD6801C659}"/>
                </a:ext>
              </a:extLst>
            </p:cNvPr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5132A2F1-44A1-A531-F73D-C8A12AF28B99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15B3B553-A1AE-CB78-F6B3-67AF573828A3}"/>
              </a:ext>
            </a:extLst>
          </p:cNvPr>
          <p:cNvSpPr txBox="1"/>
          <p:nvPr/>
        </p:nvSpPr>
        <p:spPr>
          <a:xfrm>
            <a:off x="4098778" y="4546971"/>
            <a:ext cx="12318747" cy="4073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Requisitos para postularse.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Modalidad de postulación.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metodología de votación.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- Qué hacer en caso de empate</a:t>
            </a:r>
          </a:p>
          <a:p>
            <a:pPr algn="just">
              <a:lnSpc>
                <a:spcPts val="3219"/>
              </a:lnSpc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n-US" sz="22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220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49561" y="1990541"/>
            <a:ext cx="8042639" cy="1103079"/>
            <a:chOff x="0" y="0"/>
            <a:chExt cx="9042097" cy="147077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42097" cy="1470774"/>
              <a:chOff x="0" y="0"/>
              <a:chExt cx="2132108" cy="3468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32108" cy="346806"/>
              </a:xfrm>
              <a:custGeom>
                <a:avLst/>
                <a:gdLst/>
                <a:ahLst/>
                <a:cxnLst/>
                <a:rect l="l" t="t" r="r" b="b"/>
                <a:pathLst>
                  <a:path w="2132108" h="279245">
                    <a:moveTo>
                      <a:pt x="0" y="0"/>
                    </a:moveTo>
                    <a:lnTo>
                      <a:pt x="2132108" y="0"/>
                    </a:lnTo>
                    <a:lnTo>
                      <a:pt x="2132108" y="279245"/>
                    </a:lnTo>
                    <a:lnTo>
                      <a:pt x="0" y="279245"/>
                    </a:lnTo>
                    <a:close/>
                  </a:path>
                </a:pathLst>
              </a:custGeom>
              <a:solidFill>
                <a:srgbClr val="94A3E3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77287" y="280378"/>
              <a:ext cx="8687523" cy="1153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46"/>
                </a:lnSpc>
                <a:spcBef>
                  <a:spcPct val="0"/>
                </a:spcBef>
              </a:pPr>
              <a:r>
                <a:rPr lang="es-MX" sz="40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¿En el día de la elección?</a:t>
              </a:r>
              <a:br>
                <a:rPr lang="es-SV" sz="4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s-MX" sz="2533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lang="en-US" sz="2533" u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4200" y="4127250"/>
            <a:ext cx="14267902" cy="5290265"/>
            <a:chOff x="0" y="0"/>
            <a:chExt cx="4581140" cy="50162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TextBox 21"/>
          <p:cNvSpPr txBox="1"/>
          <p:nvPr/>
        </p:nvSpPr>
        <p:spPr>
          <a:xfrm>
            <a:off x="4098778" y="4546971"/>
            <a:ext cx="12318747" cy="3749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Se presentan las personas interesadas.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just">
              <a:lnSpc>
                <a:spcPts val="3219"/>
              </a:lnSpc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2. Cada participante vota.</a:t>
            </a:r>
          </a:p>
          <a:p>
            <a:pPr algn="just">
              <a:lnSpc>
                <a:spcPts val="3219"/>
              </a:lnSpc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just">
              <a:lnSpc>
                <a:spcPts val="3219"/>
              </a:lnSpc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3. Si hay empate, se repite la votación.</a:t>
            </a:r>
          </a:p>
          <a:p>
            <a:pPr algn="just">
              <a:lnSpc>
                <a:spcPts val="3219"/>
              </a:lnSpc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just">
              <a:lnSpc>
                <a:spcPts val="3219"/>
              </a:lnSpc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4. En este mismo evento se anuncia el resultado</a:t>
            </a:r>
            <a:endParaRPr lang="es-SV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>
              <a:lnSpc>
                <a:spcPts val="4059"/>
              </a:lnSpc>
            </a:pPr>
            <a:endParaRPr lang="en-US" sz="22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F6CA4-2D7D-CB54-E824-94CAF4F0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BCC271E-60C3-E3FC-0D6B-7B2FB4E71FF6}"/>
              </a:ext>
            </a:extLst>
          </p:cNvPr>
          <p:cNvGrpSpPr/>
          <p:nvPr/>
        </p:nvGrpSpPr>
        <p:grpSpPr>
          <a:xfrm>
            <a:off x="5749561" y="1990541"/>
            <a:ext cx="8042639" cy="1524104"/>
            <a:chOff x="0" y="0"/>
            <a:chExt cx="9042097" cy="2032142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8B07967-2F31-E64D-B081-56470FB3C1DC}"/>
                </a:ext>
              </a:extLst>
            </p:cNvPr>
            <p:cNvGrpSpPr/>
            <p:nvPr/>
          </p:nvGrpSpPr>
          <p:grpSpPr>
            <a:xfrm>
              <a:off x="0" y="0"/>
              <a:ext cx="9042097" cy="1470774"/>
              <a:chOff x="0" y="0"/>
              <a:chExt cx="2132108" cy="346806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E98E942-379D-0C08-43C6-94CA7CF30CF0}"/>
                  </a:ext>
                </a:extLst>
              </p:cNvPr>
              <p:cNvSpPr/>
              <p:nvPr/>
            </p:nvSpPr>
            <p:spPr>
              <a:xfrm>
                <a:off x="0" y="0"/>
                <a:ext cx="2132108" cy="346806"/>
              </a:xfrm>
              <a:custGeom>
                <a:avLst/>
                <a:gdLst/>
                <a:ahLst/>
                <a:cxnLst/>
                <a:rect l="l" t="t" r="r" b="b"/>
                <a:pathLst>
                  <a:path w="2132108" h="279245">
                    <a:moveTo>
                      <a:pt x="0" y="0"/>
                    </a:moveTo>
                    <a:lnTo>
                      <a:pt x="2132108" y="0"/>
                    </a:lnTo>
                    <a:lnTo>
                      <a:pt x="2132108" y="279245"/>
                    </a:lnTo>
                    <a:lnTo>
                      <a:pt x="0" y="279245"/>
                    </a:lnTo>
                    <a:close/>
                  </a:path>
                </a:pathLst>
              </a:custGeom>
              <a:solidFill>
                <a:srgbClr val="94A3E3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966494E-F733-6E78-7ABC-96169D882820}"/>
                </a:ext>
              </a:extLst>
            </p:cNvPr>
            <p:cNvSpPr txBox="1"/>
            <p:nvPr/>
          </p:nvSpPr>
          <p:spPr>
            <a:xfrm>
              <a:off x="177287" y="280378"/>
              <a:ext cx="8687523" cy="1751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46"/>
                </a:lnSpc>
                <a:spcBef>
                  <a:spcPct val="0"/>
                </a:spcBef>
              </a:pPr>
              <a:r>
                <a:rPr lang="es-MX" sz="40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Compromisos de las personas electas</a:t>
              </a:r>
              <a:br>
                <a:rPr lang="es-SV" sz="40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s-MX" sz="2533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lang="en-US" sz="2533" u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8DDD018-ECCF-2861-BAC6-4D7888D5C620}"/>
              </a:ext>
            </a:extLst>
          </p:cNvPr>
          <p:cNvGrpSpPr/>
          <p:nvPr/>
        </p:nvGrpSpPr>
        <p:grpSpPr>
          <a:xfrm>
            <a:off x="3124200" y="4127250"/>
            <a:ext cx="14267902" cy="5290265"/>
            <a:chOff x="0" y="0"/>
            <a:chExt cx="4581140" cy="50162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2D1C19A-A54A-4E33-20EE-1CAD408D9423}"/>
                </a:ext>
              </a:extLst>
            </p:cNvPr>
            <p:cNvSpPr/>
            <p:nvPr/>
          </p:nvSpPr>
          <p:spPr>
            <a:xfrm>
              <a:off x="0" y="0"/>
              <a:ext cx="4581141" cy="5016250"/>
            </a:xfrm>
            <a:custGeom>
              <a:avLst/>
              <a:gdLst/>
              <a:ahLst/>
              <a:cxnLst/>
              <a:rect l="l" t="t" r="r" b="b"/>
              <a:pathLst>
                <a:path w="4581141" h="5016250">
                  <a:moveTo>
                    <a:pt x="4456680" y="5016249"/>
                  </a:moveTo>
                  <a:lnTo>
                    <a:pt x="124460" y="5016249"/>
                  </a:lnTo>
                  <a:cubicBezTo>
                    <a:pt x="55880" y="5016249"/>
                    <a:pt x="0" y="4960369"/>
                    <a:pt x="0" y="48917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56680" y="0"/>
                  </a:lnTo>
                  <a:cubicBezTo>
                    <a:pt x="4525260" y="0"/>
                    <a:pt x="4581141" y="55880"/>
                    <a:pt x="4581141" y="124460"/>
                  </a:cubicBezTo>
                  <a:lnTo>
                    <a:pt x="4581141" y="4891789"/>
                  </a:lnTo>
                  <a:cubicBezTo>
                    <a:pt x="4581141" y="4960369"/>
                    <a:pt x="4525260" y="5016250"/>
                    <a:pt x="4456680" y="501625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9A2331A2-0936-5DB2-CB62-87A8BBC0D6B8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15A67455-397F-00C5-66DE-7AB82E906A91}"/>
              </a:ext>
            </a:extLst>
          </p:cNvPr>
          <p:cNvSpPr txBox="1"/>
          <p:nvPr/>
        </p:nvSpPr>
        <p:spPr>
          <a:xfrm>
            <a:off x="4098778" y="4546971"/>
            <a:ext cx="12318747" cy="2842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Asistir a reuniones.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Compartir información.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s-MX" sz="4400" noProof="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indent="-742950" algn="just">
              <a:lnSpc>
                <a:spcPts val="3219"/>
              </a:lnSpc>
              <a:buAutoNum type="arabicPeriod"/>
            </a:pPr>
            <a:r>
              <a:rPr lang="es-MX" sz="4400" noProof="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Representar con respeto y compromiso</a:t>
            </a:r>
          </a:p>
          <a:p>
            <a:pPr marL="742950" indent="-742950" algn="just">
              <a:lnSpc>
                <a:spcPts val="3219"/>
              </a:lnSpc>
              <a:buAutoNum type="arabicPeriod"/>
            </a:pPr>
            <a:endParaRPr lang="en-US" sz="2299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3653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3" name="Group 33"/>
          <p:cNvGrpSpPr/>
          <p:nvPr/>
        </p:nvGrpSpPr>
        <p:grpSpPr>
          <a:xfrm>
            <a:off x="12850292" y="-604296"/>
            <a:ext cx="5437708" cy="1148327"/>
            <a:chOff x="0" y="0"/>
            <a:chExt cx="1148607" cy="24256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7" name="TextBox 6">
            <a:extLst>
              <a:ext uri="{FF2B5EF4-FFF2-40B4-BE49-F238E27FC236}">
                <a16:creationId xmlns:a16="http://schemas.microsoft.com/office/drawing/2014/main" id="{6493BC16-F48B-0052-93C5-F374594D23FB}"/>
              </a:ext>
            </a:extLst>
          </p:cNvPr>
          <p:cNvSpPr txBox="1"/>
          <p:nvPr/>
        </p:nvSpPr>
        <p:spPr>
          <a:xfrm>
            <a:off x="2133600" y="2857500"/>
            <a:ext cx="14325600" cy="124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SV" sz="4400" dirty="0">
                <a:latin typeface="Arial Black" panose="020B0A04020102020204" pitchFamily="34" charset="0"/>
              </a:rPr>
              <a:t>Tu experiencia transforma!</a:t>
            </a:r>
          </a:p>
          <a:p>
            <a:pPr algn="ctr">
              <a:lnSpc>
                <a:spcPts val="4357"/>
              </a:lnSpc>
            </a:pP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038C4AF-438E-5650-ADDB-3A6D63F1AA6F}"/>
              </a:ext>
            </a:extLst>
          </p:cNvPr>
          <p:cNvSpPr txBox="1"/>
          <p:nvPr/>
        </p:nvSpPr>
        <p:spPr>
          <a:xfrm>
            <a:off x="2590800" y="4838700"/>
            <a:ext cx="14554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“Ser representante es una oportunidad para que las voces de las personas con TB sean escuchadas y respetadas”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A224C-CF79-5B9D-3AB4-022E537C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B62BBA3-AEF0-0EA9-5F6B-560D12394196}"/>
              </a:ext>
            </a:extLst>
          </p:cNvPr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654FBE-DEFC-9ECC-D61F-E0D802E83DD7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63E26F4-E06C-86D1-14F6-BF5A8B971BFB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9A18EE7-F918-A2C6-DEBE-281DD36815D3}"/>
              </a:ext>
            </a:extLst>
          </p:cNvPr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AD9368-01A5-D2BD-01F1-B6B86AA95BAC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FBB97B3-DB92-6957-ABAF-C7E0EECBB461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E15D55D-37B4-3604-2AA8-4B0E996FAAF7}"/>
              </a:ext>
            </a:extLst>
          </p:cNvPr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3E5061E-6716-6919-3B6B-2F08166879C2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19A80A7-56A1-FC16-6473-4764FC949134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E9D1BE2-5F65-79B7-1085-B1CEC4375F4F}"/>
              </a:ext>
            </a:extLst>
          </p:cNvPr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FD46596-568F-D760-13A5-5283361A2F3D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C8C66F9-A307-49C0-B077-FFA1F6A8405B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98472C6-D5AF-D54D-7E0A-0652068FFFF1}"/>
              </a:ext>
            </a:extLst>
          </p:cNvPr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F7AEBE-F49F-C834-6E15-F34B77826F08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20F98E8-062A-60A7-4C94-A07046F79D45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4CBAE8A-DF65-1FEA-1A5D-62A9C9224AC0}"/>
              </a:ext>
            </a:extLst>
          </p:cNvPr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043CE8D-C5E5-5E31-F1D2-B1813D3B9C17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65C0A21-2A70-A110-4291-1FD8017C89EB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A7490B8-78B0-EB8C-2C22-C784F92DB7CF}"/>
              </a:ext>
            </a:extLst>
          </p:cNvPr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F04432B-98B7-60E2-70FA-CBC1DDE1E72F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739A4F3-CAA2-7856-9764-E8573922312B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928627E-A706-6A99-9DEE-E2032A9382A9}"/>
              </a:ext>
            </a:extLst>
          </p:cNvPr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E956D22-D497-A34D-8447-DD57CD8A1A69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390EFF4-5E96-F069-7092-82AA234CB77C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C3694E1-C522-632F-D06B-79AAB918F5BA}"/>
              </a:ext>
            </a:extLst>
          </p:cNvPr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F82AD92-2A95-ECD3-1FF8-E4BF032F82EB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77E2F35A-BD55-7EC9-9357-05B0A957FE9A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2179DFA-109C-3F26-9119-A99F9676802B}"/>
              </a:ext>
            </a:extLst>
          </p:cNvPr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C54D90-EF80-460E-8554-C76784EBEE92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3D1B87A4-7BBA-4F7F-B63B-0FBE1D0F7337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3CBC3706-7242-4E5C-73EE-08C0DAED588D}"/>
              </a:ext>
            </a:extLst>
          </p:cNvPr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3CE5B3D6-3B08-EEBB-8FA9-1AB671AFF51E}"/>
              </a:ext>
            </a:extLst>
          </p:cNvPr>
          <p:cNvGrpSpPr/>
          <p:nvPr/>
        </p:nvGrpSpPr>
        <p:grpSpPr>
          <a:xfrm>
            <a:off x="12850292" y="-604296"/>
            <a:ext cx="5437708" cy="1148327"/>
            <a:chOff x="0" y="0"/>
            <a:chExt cx="1148607" cy="242561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F79E5BA-0EFB-BB38-F34F-3E367DCAC8BE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7D82DE1-6DBB-77D7-8996-FB9FACAD077B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7" name="TextBox 6">
            <a:extLst>
              <a:ext uri="{FF2B5EF4-FFF2-40B4-BE49-F238E27FC236}">
                <a16:creationId xmlns:a16="http://schemas.microsoft.com/office/drawing/2014/main" id="{F9EBCD57-553C-DF83-7ECE-3EFEEBE35AD3}"/>
              </a:ext>
            </a:extLst>
          </p:cNvPr>
          <p:cNvSpPr txBox="1"/>
          <p:nvPr/>
        </p:nvSpPr>
        <p:spPr>
          <a:xfrm>
            <a:off x="3200400" y="2171700"/>
            <a:ext cx="14325600" cy="124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SV" sz="4400" dirty="0">
                <a:latin typeface="Arial Black" panose="020B0A04020102020204" pitchFamily="34" charset="0"/>
              </a:rPr>
              <a:t>Espacio para preguntas y/o comentarios</a:t>
            </a:r>
          </a:p>
          <a:p>
            <a:pPr algn="ctr">
              <a:lnSpc>
                <a:spcPts val="4357"/>
              </a:lnSpc>
            </a:pP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D7354C8-A0FD-EFAA-B8A6-8627ABC0D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00"/>
          <a:stretch/>
        </p:blipFill>
        <p:spPr>
          <a:xfrm>
            <a:off x="4579085" y="2858061"/>
            <a:ext cx="11277600" cy="46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29A24-3C14-026F-16C0-C1885F5A2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BDDCE2-A58C-17B7-148B-4AB58749074E}"/>
              </a:ext>
            </a:extLst>
          </p:cNvPr>
          <p:cNvGrpSpPr/>
          <p:nvPr/>
        </p:nvGrpSpPr>
        <p:grpSpPr>
          <a:xfrm>
            <a:off x="0" y="-498097"/>
            <a:ext cx="4675012" cy="1149574"/>
            <a:chOff x="0" y="0"/>
            <a:chExt cx="986431" cy="242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93A34E-D231-1283-079E-D400BD9254E0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50C0C39-A1E9-2ED1-59EE-76DD70F79FF5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C755BCD-FF81-922B-76E7-4BCB5AFA9B0A}"/>
              </a:ext>
            </a:extLst>
          </p:cNvPr>
          <p:cNvGrpSpPr/>
          <p:nvPr/>
        </p:nvGrpSpPr>
        <p:grpSpPr>
          <a:xfrm>
            <a:off x="0" y="9712837"/>
            <a:ext cx="4669941" cy="1148327"/>
            <a:chOff x="0" y="0"/>
            <a:chExt cx="986431" cy="24256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C7257D-A234-4A3C-6C09-067FC2E62FDF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535C608-ED98-A09E-213C-C11448A371C5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A7C7581-84CC-150D-7224-4A974BE7485F}"/>
              </a:ext>
            </a:extLst>
          </p:cNvPr>
          <p:cNvGrpSpPr/>
          <p:nvPr/>
        </p:nvGrpSpPr>
        <p:grpSpPr>
          <a:xfrm>
            <a:off x="3846830" y="-498097"/>
            <a:ext cx="4092791" cy="1149574"/>
            <a:chOff x="0" y="0"/>
            <a:chExt cx="863582" cy="24256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B540DB0-29B9-3302-E64B-3B89519E0271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31328D-4875-0EA3-BB1A-E9E6E5457DCA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71BF22C-FF19-BE5F-050D-DFB7285AE9EA}"/>
              </a:ext>
            </a:extLst>
          </p:cNvPr>
          <p:cNvGrpSpPr/>
          <p:nvPr/>
        </p:nvGrpSpPr>
        <p:grpSpPr>
          <a:xfrm>
            <a:off x="3842658" y="9712837"/>
            <a:ext cx="4088351" cy="1148327"/>
            <a:chOff x="0" y="0"/>
            <a:chExt cx="863582" cy="242561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EBE874-9714-BD07-0EFF-8D20B5ED1178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2FE5C8C-5E65-9A51-0479-9FDF7511CA45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96B9CE4-87E2-7430-E658-623738508BF0}"/>
              </a:ext>
            </a:extLst>
          </p:cNvPr>
          <p:cNvGrpSpPr/>
          <p:nvPr/>
        </p:nvGrpSpPr>
        <p:grpSpPr>
          <a:xfrm>
            <a:off x="7111439" y="-498097"/>
            <a:ext cx="3760329" cy="1149574"/>
            <a:chOff x="0" y="0"/>
            <a:chExt cx="793433" cy="24256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80779E3-D01A-B0B1-0C6A-8DD0B645C841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A083136-A6F4-66C4-E0E4-EAFE2B897DA4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3C595C8-D317-7027-DE16-58EC24921922}"/>
              </a:ext>
            </a:extLst>
          </p:cNvPr>
          <p:cNvGrpSpPr/>
          <p:nvPr/>
        </p:nvGrpSpPr>
        <p:grpSpPr>
          <a:xfrm>
            <a:off x="7103726" y="9712837"/>
            <a:ext cx="3756250" cy="1148327"/>
            <a:chOff x="0" y="0"/>
            <a:chExt cx="793433" cy="242561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D5A46FA-C7F4-1A6D-F4EC-42D1CBBDC4E8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B227462-1F61-D041-ECA3-BE2E1BFF598C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CCE5EF0A-41F4-6BFF-3CF5-B05589900C1E}"/>
              </a:ext>
            </a:extLst>
          </p:cNvPr>
          <p:cNvGrpSpPr/>
          <p:nvPr/>
        </p:nvGrpSpPr>
        <p:grpSpPr>
          <a:xfrm>
            <a:off x="10043587" y="-498097"/>
            <a:ext cx="3648841" cy="1149574"/>
            <a:chOff x="0" y="0"/>
            <a:chExt cx="769908" cy="242561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4D777A0-BBED-4907-C70D-9870AF1380EB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6243183-A8AE-C580-66C4-22C71CA9F057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3639089-4BA4-826B-F42F-13388B82E4E9}"/>
              </a:ext>
            </a:extLst>
          </p:cNvPr>
          <p:cNvGrpSpPr/>
          <p:nvPr/>
        </p:nvGrpSpPr>
        <p:grpSpPr>
          <a:xfrm>
            <a:off x="10032693" y="9712837"/>
            <a:ext cx="3644883" cy="1148327"/>
            <a:chOff x="0" y="0"/>
            <a:chExt cx="769908" cy="242561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69F6F42-2CDE-C3E8-CD09-9D1AD30B28CB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F6A5834F-9C74-054C-BCB4-5641AA38940E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8555FD9D-0CE1-2006-44B4-2EABFF005C1C}"/>
              </a:ext>
            </a:extLst>
          </p:cNvPr>
          <p:cNvGrpSpPr/>
          <p:nvPr/>
        </p:nvGrpSpPr>
        <p:grpSpPr>
          <a:xfrm>
            <a:off x="12864246" y="-498097"/>
            <a:ext cx="5443613" cy="1149574"/>
            <a:chOff x="0" y="0"/>
            <a:chExt cx="1148607" cy="24256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556CF18-172A-C1B8-21FA-F5229B9A6BFD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A93449C-9A5F-1886-C343-E83899B64A7B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12919F0-5F3B-E0F1-2299-AF257DBCDBC4}"/>
              </a:ext>
            </a:extLst>
          </p:cNvPr>
          <p:cNvGrpSpPr/>
          <p:nvPr/>
        </p:nvGrpSpPr>
        <p:grpSpPr>
          <a:xfrm>
            <a:off x="12850292" y="9712837"/>
            <a:ext cx="5437708" cy="1148327"/>
            <a:chOff x="0" y="0"/>
            <a:chExt cx="1148607" cy="242561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666CF05-998B-286F-8305-0F1FA6BFF72C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FE1FBD4C-300F-25B8-C923-2DD416E3FD75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23A010CA-EC5E-5D92-CF8A-871AF6822AB5}"/>
              </a:ext>
            </a:extLst>
          </p:cNvPr>
          <p:cNvSpPr/>
          <p:nvPr/>
        </p:nvSpPr>
        <p:spPr>
          <a:xfrm>
            <a:off x="200000" y="862892"/>
            <a:ext cx="2650828" cy="906804"/>
          </a:xfrm>
          <a:custGeom>
            <a:avLst/>
            <a:gdLst/>
            <a:ahLst/>
            <a:cxnLst/>
            <a:rect l="l" t="t" r="r" b="b"/>
            <a:pathLst>
              <a:path w="2650828" h="906804">
                <a:moveTo>
                  <a:pt x="0" y="0"/>
                </a:moveTo>
                <a:lnTo>
                  <a:pt x="2650827" y="0"/>
                </a:lnTo>
                <a:lnTo>
                  <a:pt x="2650827" y="906804"/>
                </a:lnTo>
                <a:lnTo>
                  <a:pt x="0" y="906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549C5BE-F669-D194-9738-A4714CFF0493}"/>
              </a:ext>
            </a:extLst>
          </p:cNvPr>
          <p:cNvGrpSpPr/>
          <p:nvPr/>
        </p:nvGrpSpPr>
        <p:grpSpPr>
          <a:xfrm>
            <a:off x="12850292" y="-604296"/>
            <a:ext cx="5437708" cy="1148327"/>
            <a:chOff x="0" y="0"/>
            <a:chExt cx="1148607" cy="242561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4C1A8F7-12BE-7F04-90F8-D8807900F801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BE8A2B0-78D5-0716-EDD0-971CF5DEFB76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sp>
        <p:nvSpPr>
          <p:cNvPr id="36" name="Freeform 36">
            <a:extLst>
              <a:ext uri="{FF2B5EF4-FFF2-40B4-BE49-F238E27FC236}">
                <a16:creationId xmlns:a16="http://schemas.microsoft.com/office/drawing/2014/main" id="{778221A3-B55D-D7D8-602D-39B9D510E501}"/>
              </a:ext>
            </a:extLst>
          </p:cNvPr>
          <p:cNvSpPr/>
          <p:nvPr/>
        </p:nvSpPr>
        <p:spPr>
          <a:xfrm>
            <a:off x="3559167" y="3126991"/>
            <a:ext cx="12968840" cy="5093272"/>
          </a:xfrm>
          <a:custGeom>
            <a:avLst/>
            <a:gdLst/>
            <a:ahLst/>
            <a:cxnLst/>
            <a:rect l="l" t="t" r="r" b="b"/>
            <a:pathLst>
              <a:path w="12968840" h="5093272">
                <a:moveTo>
                  <a:pt x="0" y="0"/>
                </a:moveTo>
                <a:lnTo>
                  <a:pt x="12968839" y="0"/>
                </a:lnTo>
                <a:lnTo>
                  <a:pt x="12968839" y="5093272"/>
                </a:lnTo>
                <a:lnTo>
                  <a:pt x="0" y="5093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206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285" y="2021888"/>
            <a:ext cx="17226454" cy="6908952"/>
            <a:chOff x="0" y="0"/>
            <a:chExt cx="4331735" cy="12606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735" cy="1260606"/>
            </a:xfrm>
            <a:custGeom>
              <a:avLst/>
              <a:gdLst/>
              <a:ahLst/>
              <a:cxnLst/>
              <a:rect l="l" t="t" r="r" b="b"/>
              <a:pathLst>
                <a:path w="4331735" h="1260606">
                  <a:moveTo>
                    <a:pt x="0" y="0"/>
                  </a:moveTo>
                  <a:lnTo>
                    <a:pt x="4331735" y="0"/>
                  </a:lnTo>
                  <a:lnTo>
                    <a:pt x="4331735" y="1260606"/>
                  </a:lnTo>
                  <a:lnTo>
                    <a:pt x="0" y="1260606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" name="Freeform 7"/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653261" y="4240849"/>
            <a:ext cx="16981478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44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“Las personas que han vivido la TB tienen mucho que aportar. ¡Tu experiencia vale!”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25857" y="9197906"/>
            <a:ext cx="4669941" cy="1148327"/>
            <a:chOff x="0" y="0"/>
            <a:chExt cx="986431" cy="2425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90224" y="9164086"/>
            <a:ext cx="4088351" cy="1148327"/>
            <a:chOff x="0" y="0"/>
            <a:chExt cx="863582" cy="2425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78575" y="9133758"/>
            <a:ext cx="3756250" cy="1148327"/>
            <a:chOff x="0" y="0"/>
            <a:chExt cx="793433" cy="2425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34825" y="9124949"/>
            <a:ext cx="3644883" cy="1148327"/>
            <a:chOff x="0" y="0"/>
            <a:chExt cx="769908" cy="2425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4236BFB2-37EA-26B4-D00E-1773098F5FC9}"/>
              </a:ext>
            </a:extLst>
          </p:cNvPr>
          <p:cNvGrpSpPr/>
          <p:nvPr/>
        </p:nvGrpSpPr>
        <p:grpSpPr>
          <a:xfrm>
            <a:off x="16040030" y="9133758"/>
            <a:ext cx="2247970" cy="1148327"/>
            <a:chOff x="0" y="0"/>
            <a:chExt cx="1148607" cy="242561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C9E4BFFC-5CFD-B34E-3CCF-DDF07A1496C5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E5FBFB7A-A7FE-7BC1-91D2-64929CF13483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1605A-1040-0957-1E54-8C979448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42D104-D97B-CB20-361C-47E741D98988}"/>
              </a:ext>
            </a:extLst>
          </p:cNvPr>
          <p:cNvGrpSpPr/>
          <p:nvPr/>
        </p:nvGrpSpPr>
        <p:grpSpPr>
          <a:xfrm>
            <a:off x="318865" y="3173410"/>
            <a:ext cx="17226454" cy="5698942"/>
            <a:chOff x="0" y="0"/>
            <a:chExt cx="4331735" cy="12606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FEB5F5-7D39-803E-3510-7DD09AEF5CC0}"/>
                </a:ext>
              </a:extLst>
            </p:cNvPr>
            <p:cNvSpPr/>
            <p:nvPr/>
          </p:nvSpPr>
          <p:spPr>
            <a:xfrm>
              <a:off x="0" y="0"/>
              <a:ext cx="4331735" cy="1260606"/>
            </a:xfrm>
            <a:custGeom>
              <a:avLst/>
              <a:gdLst/>
              <a:ahLst/>
              <a:cxnLst/>
              <a:rect l="l" t="t" r="r" b="b"/>
              <a:pathLst>
                <a:path w="4331735" h="1260606">
                  <a:moveTo>
                    <a:pt x="0" y="0"/>
                  </a:moveTo>
                  <a:lnTo>
                    <a:pt x="4331735" y="0"/>
                  </a:lnTo>
                  <a:lnTo>
                    <a:pt x="4331735" y="1260606"/>
                  </a:lnTo>
                  <a:lnTo>
                    <a:pt x="0" y="1260606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6AE80E1-4070-481C-0E87-EF066BB40DBB}"/>
              </a:ext>
            </a:extLst>
          </p:cNvPr>
          <p:cNvSpPr txBox="1"/>
          <p:nvPr/>
        </p:nvSpPr>
        <p:spPr>
          <a:xfrm>
            <a:off x="5148952" y="1865778"/>
            <a:ext cx="7059246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357"/>
              </a:lnSpc>
            </a:pPr>
            <a:r>
              <a:rPr lang="es-SV" sz="6000" dirty="0"/>
              <a:t>¿Qué es el MCP-ES?</a:t>
            </a:r>
            <a:endParaRPr lang="en-US" sz="60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C720FB0-9EFE-445E-14EC-B1DB72D6D181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9DA0CED-2BD7-D697-8183-449E981B9758}"/>
              </a:ext>
            </a:extLst>
          </p:cNvPr>
          <p:cNvSpPr txBox="1"/>
          <p:nvPr/>
        </p:nvSpPr>
        <p:spPr>
          <a:xfrm>
            <a:off x="532211" y="3971312"/>
            <a:ext cx="16981478" cy="4883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Grupo que coordina la ayuda del Fondo Mundial para VIH, TB y malaria.</a:t>
            </a: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endParaRPr lang="es-MX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Busca mejorar la salud de todos en El Salvador.</a:t>
            </a: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endParaRPr lang="es-MX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Participan representantes de las personas afectadas por la TB, del gobierno, sociedad civil, empresa privada, iglesias y, etc.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4243E40-BA4C-A7FE-4A3E-FCB20D2478BA}"/>
              </a:ext>
            </a:extLst>
          </p:cNvPr>
          <p:cNvGrpSpPr/>
          <p:nvPr/>
        </p:nvGrpSpPr>
        <p:grpSpPr>
          <a:xfrm>
            <a:off x="-25857" y="9197906"/>
            <a:ext cx="4669941" cy="1148327"/>
            <a:chOff x="0" y="0"/>
            <a:chExt cx="986431" cy="24256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B23B11C-34BB-18CC-561C-129EB9850251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AA31C89-D55E-087A-7567-90FA1AC2AC0D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14DD24B-F5B4-6932-EB31-47D67CFC5550}"/>
              </a:ext>
            </a:extLst>
          </p:cNvPr>
          <p:cNvGrpSpPr/>
          <p:nvPr/>
        </p:nvGrpSpPr>
        <p:grpSpPr>
          <a:xfrm>
            <a:off x="4590224" y="9164086"/>
            <a:ext cx="4088351" cy="1148327"/>
            <a:chOff x="0" y="0"/>
            <a:chExt cx="863582" cy="242561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3DB3A27-93AA-5A85-18CD-12DE68F86CD5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4DB1BC4-25EB-BF6B-09F2-EFB77E9340BE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B096C8B-240B-2C94-8FCB-72706E200F0E}"/>
              </a:ext>
            </a:extLst>
          </p:cNvPr>
          <p:cNvGrpSpPr/>
          <p:nvPr/>
        </p:nvGrpSpPr>
        <p:grpSpPr>
          <a:xfrm>
            <a:off x="8678575" y="9133758"/>
            <a:ext cx="3756250" cy="1148327"/>
            <a:chOff x="0" y="0"/>
            <a:chExt cx="793433" cy="24256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1FDC595-D5C1-68CF-90F3-163DF62E825E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A4E6A9D-7E08-39D9-40AA-70E14DAA9800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2639024-2EBF-6F44-DBC2-7079C35E9F55}"/>
              </a:ext>
            </a:extLst>
          </p:cNvPr>
          <p:cNvGrpSpPr/>
          <p:nvPr/>
        </p:nvGrpSpPr>
        <p:grpSpPr>
          <a:xfrm>
            <a:off x="12434825" y="9124949"/>
            <a:ext cx="3644883" cy="1148327"/>
            <a:chOff x="0" y="0"/>
            <a:chExt cx="769908" cy="24256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8026597-20D8-443F-0CC8-A3BFE142C013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962FF66-9DF1-E85D-E552-82CB61585CE1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545FF9A6-DA2E-5C4E-2AA3-FA78E6284CF5}"/>
              </a:ext>
            </a:extLst>
          </p:cNvPr>
          <p:cNvGrpSpPr/>
          <p:nvPr/>
        </p:nvGrpSpPr>
        <p:grpSpPr>
          <a:xfrm>
            <a:off x="16040030" y="9133758"/>
            <a:ext cx="2247970" cy="1148327"/>
            <a:chOff x="0" y="0"/>
            <a:chExt cx="1148607" cy="242561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1E2F0830-7724-F58D-7D33-F7B3612C4690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3B0AF15E-266C-C31E-743C-C92A04A84FEC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5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FE328-F70D-F56B-4B3D-84CB7121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3A2D5B-9D8F-0F93-2EA6-30D108E0751D}"/>
              </a:ext>
            </a:extLst>
          </p:cNvPr>
          <p:cNvGrpSpPr/>
          <p:nvPr/>
        </p:nvGrpSpPr>
        <p:grpSpPr>
          <a:xfrm>
            <a:off x="285797" y="2970712"/>
            <a:ext cx="17226454" cy="6002048"/>
            <a:chOff x="0" y="0"/>
            <a:chExt cx="4331735" cy="12606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907327-D669-0AAB-997F-6DA3BBD4F2F1}"/>
                </a:ext>
              </a:extLst>
            </p:cNvPr>
            <p:cNvSpPr/>
            <p:nvPr/>
          </p:nvSpPr>
          <p:spPr>
            <a:xfrm>
              <a:off x="0" y="0"/>
              <a:ext cx="4331735" cy="1260606"/>
            </a:xfrm>
            <a:custGeom>
              <a:avLst/>
              <a:gdLst/>
              <a:ahLst/>
              <a:cxnLst/>
              <a:rect l="l" t="t" r="r" b="b"/>
              <a:pathLst>
                <a:path w="4331735" h="1260606">
                  <a:moveTo>
                    <a:pt x="0" y="0"/>
                  </a:moveTo>
                  <a:lnTo>
                    <a:pt x="4331735" y="0"/>
                  </a:lnTo>
                  <a:lnTo>
                    <a:pt x="4331735" y="1260606"/>
                  </a:lnTo>
                  <a:lnTo>
                    <a:pt x="0" y="1260606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45BC8B6-643F-C0A7-8321-B9D4A8999C6B}"/>
              </a:ext>
            </a:extLst>
          </p:cNvPr>
          <p:cNvSpPr txBox="1"/>
          <p:nvPr/>
        </p:nvSpPr>
        <p:spPr>
          <a:xfrm>
            <a:off x="2437086" y="1667273"/>
            <a:ext cx="1341382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¿Por qué es importante que participen personas afectadas por la TB en el MCP-ES?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695A074-B4A2-DDE7-8190-24C6F567A12A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36B60A-7E10-94D9-00B8-7CB42F52A1D3}"/>
              </a:ext>
            </a:extLst>
          </p:cNvPr>
          <p:cNvSpPr txBox="1"/>
          <p:nvPr/>
        </p:nvSpPr>
        <p:spPr>
          <a:xfrm>
            <a:off x="1306522" y="4229100"/>
            <a:ext cx="16981478" cy="426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Han vivido la enfermedad y pueden decir qué funciona.</a:t>
            </a: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endParaRPr lang="es-MX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Ayudan a mejorar la atención y reducir la discriminación.</a:t>
            </a: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endParaRPr lang="es-MX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indent="-742950" algn="just">
              <a:lnSpc>
                <a:spcPts val="4759"/>
              </a:lnSpc>
              <a:buFont typeface="+mj-lt"/>
              <a:buAutoNum type="arabicPeriod"/>
            </a:pPr>
            <a:r>
              <a:rPr lang="es-MX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 voz ayuda a tomar decisiones justas.</a:t>
            </a:r>
          </a:p>
          <a:p>
            <a:pPr algn="just">
              <a:lnSpc>
                <a:spcPts val="4759"/>
              </a:lnSpc>
            </a:pPr>
            <a:endParaRPr lang="es-MX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2E3665-3CAF-86A8-9649-BC9F50133F28}"/>
              </a:ext>
            </a:extLst>
          </p:cNvPr>
          <p:cNvGrpSpPr/>
          <p:nvPr/>
        </p:nvGrpSpPr>
        <p:grpSpPr>
          <a:xfrm>
            <a:off x="-25857" y="9197906"/>
            <a:ext cx="4669941" cy="1148327"/>
            <a:chOff x="0" y="0"/>
            <a:chExt cx="986431" cy="24256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F97CB5D-4B1F-F887-A715-17C365633631}"/>
                </a:ext>
              </a:extLst>
            </p:cNvPr>
            <p:cNvSpPr/>
            <p:nvPr/>
          </p:nvSpPr>
          <p:spPr>
            <a:xfrm>
              <a:off x="0" y="0"/>
              <a:ext cx="986431" cy="242561"/>
            </a:xfrm>
            <a:custGeom>
              <a:avLst/>
              <a:gdLst/>
              <a:ahLst/>
              <a:cxnLst/>
              <a:rect l="l" t="t" r="r" b="b"/>
              <a:pathLst>
                <a:path w="986431" h="242561">
                  <a:moveTo>
                    <a:pt x="0" y="0"/>
                  </a:moveTo>
                  <a:lnTo>
                    <a:pt x="986431" y="0"/>
                  </a:lnTo>
                  <a:lnTo>
                    <a:pt x="986431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CD7CDDD-AC50-40E1-84D6-25AEDF559643}"/>
                </a:ext>
              </a:extLst>
            </p:cNvPr>
            <p:cNvSpPr txBox="1"/>
            <p:nvPr/>
          </p:nvSpPr>
          <p:spPr>
            <a:xfrm>
              <a:off x="0" y="-28575"/>
              <a:ext cx="986431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364434A-8BC3-69C2-93E5-E29519F73A93}"/>
              </a:ext>
            </a:extLst>
          </p:cNvPr>
          <p:cNvGrpSpPr/>
          <p:nvPr/>
        </p:nvGrpSpPr>
        <p:grpSpPr>
          <a:xfrm>
            <a:off x="4590224" y="9164086"/>
            <a:ext cx="4088351" cy="1148327"/>
            <a:chOff x="0" y="0"/>
            <a:chExt cx="863582" cy="242561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D6D70B5-4E74-5A84-3337-C92A19BF9354}"/>
                </a:ext>
              </a:extLst>
            </p:cNvPr>
            <p:cNvSpPr/>
            <p:nvPr/>
          </p:nvSpPr>
          <p:spPr>
            <a:xfrm>
              <a:off x="0" y="0"/>
              <a:ext cx="863582" cy="242561"/>
            </a:xfrm>
            <a:custGeom>
              <a:avLst/>
              <a:gdLst/>
              <a:ahLst/>
              <a:cxnLst/>
              <a:rect l="l" t="t" r="r" b="b"/>
              <a:pathLst>
                <a:path w="863582" h="242561">
                  <a:moveTo>
                    <a:pt x="0" y="0"/>
                  </a:moveTo>
                  <a:lnTo>
                    <a:pt x="863582" y="0"/>
                  </a:lnTo>
                  <a:lnTo>
                    <a:pt x="863582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7A754B5-6037-A5BD-20E0-2E59581A90D0}"/>
                </a:ext>
              </a:extLst>
            </p:cNvPr>
            <p:cNvSpPr txBox="1"/>
            <p:nvPr/>
          </p:nvSpPr>
          <p:spPr>
            <a:xfrm>
              <a:off x="0" y="-28575"/>
              <a:ext cx="863582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1A41625-C0AA-51B6-53CF-C61EA1633399}"/>
              </a:ext>
            </a:extLst>
          </p:cNvPr>
          <p:cNvGrpSpPr/>
          <p:nvPr/>
        </p:nvGrpSpPr>
        <p:grpSpPr>
          <a:xfrm>
            <a:off x="8678575" y="9133758"/>
            <a:ext cx="3756250" cy="1148327"/>
            <a:chOff x="0" y="0"/>
            <a:chExt cx="793433" cy="242561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C768388-1D15-C50A-C3D6-6215499FD8BE}"/>
                </a:ext>
              </a:extLst>
            </p:cNvPr>
            <p:cNvSpPr/>
            <p:nvPr/>
          </p:nvSpPr>
          <p:spPr>
            <a:xfrm>
              <a:off x="0" y="0"/>
              <a:ext cx="793433" cy="242561"/>
            </a:xfrm>
            <a:custGeom>
              <a:avLst/>
              <a:gdLst/>
              <a:ahLst/>
              <a:cxnLst/>
              <a:rect l="l" t="t" r="r" b="b"/>
              <a:pathLst>
                <a:path w="793433" h="242561">
                  <a:moveTo>
                    <a:pt x="0" y="0"/>
                  </a:moveTo>
                  <a:lnTo>
                    <a:pt x="793433" y="0"/>
                  </a:lnTo>
                  <a:lnTo>
                    <a:pt x="793433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F87A7A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564F4AF-79D2-5F6D-111A-16E6E4ECA639}"/>
                </a:ext>
              </a:extLst>
            </p:cNvPr>
            <p:cNvSpPr txBox="1"/>
            <p:nvPr/>
          </p:nvSpPr>
          <p:spPr>
            <a:xfrm>
              <a:off x="0" y="-28575"/>
              <a:ext cx="793433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A9E0289-36B4-550A-8686-A1765EC5DAEF}"/>
              </a:ext>
            </a:extLst>
          </p:cNvPr>
          <p:cNvGrpSpPr/>
          <p:nvPr/>
        </p:nvGrpSpPr>
        <p:grpSpPr>
          <a:xfrm>
            <a:off x="12434825" y="9124949"/>
            <a:ext cx="3644883" cy="1148327"/>
            <a:chOff x="0" y="0"/>
            <a:chExt cx="769908" cy="24256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B194F26-808D-146F-9D76-2E4012A296D6}"/>
                </a:ext>
              </a:extLst>
            </p:cNvPr>
            <p:cNvSpPr/>
            <p:nvPr/>
          </p:nvSpPr>
          <p:spPr>
            <a:xfrm>
              <a:off x="0" y="0"/>
              <a:ext cx="769908" cy="242561"/>
            </a:xfrm>
            <a:custGeom>
              <a:avLst/>
              <a:gdLst/>
              <a:ahLst/>
              <a:cxnLst/>
              <a:rect l="l" t="t" r="r" b="b"/>
              <a:pathLst>
                <a:path w="769908" h="242561">
                  <a:moveTo>
                    <a:pt x="0" y="0"/>
                  </a:moveTo>
                  <a:lnTo>
                    <a:pt x="769908" y="0"/>
                  </a:lnTo>
                  <a:lnTo>
                    <a:pt x="769908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EBB2D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55A8695-2480-A762-33AB-62546C20BA42}"/>
                </a:ext>
              </a:extLst>
            </p:cNvPr>
            <p:cNvSpPr txBox="1"/>
            <p:nvPr/>
          </p:nvSpPr>
          <p:spPr>
            <a:xfrm>
              <a:off x="0" y="-28575"/>
              <a:ext cx="769908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9682F563-6B93-9EE5-10CC-014D95E11250}"/>
              </a:ext>
            </a:extLst>
          </p:cNvPr>
          <p:cNvGrpSpPr/>
          <p:nvPr/>
        </p:nvGrpSpPr>
        <p:grpSpPr>
          <a:xfrm>
            <a:off x="16040030" y="9133758"/>
            <a:ext cx="2247970" cy="1148327"/>
            <a:chOff x="0" y="0"/>
            <a:chExt cx="1148607" cy="242561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5FC81A60-49FA-F953-3CAD-709DF5E573F6}"/>
                </a:ext>
              </a:extLst>
            </p:cNvPr>
            <p:cNvSpPr/>
            <p:nvPr/>
          </p:nvSpPr>
          <p:spPr>
            <a:xfrm>
              <a:off x="0" y="0"/>
              <a:ext cx="1148607" cy="242561"/>
            </a:xfrm>
            <a:custGeom>
              <a:avLst/>
              <a:gdLst/>
              <a:ahLst/>
              <a:cxnLst/>
              <a:rect l="l" t="t" r="r" b="b"/>
              <a:pathLst>
                <a:path w="1148607" h="242561">
                  <a:moveTo>
                    <a:pt x="0" y="0"/>
                  </a:moveTo>
                  <a:lnTo>
                    <a:pt x="1148607" y="0"/>
                  </a:lnTo>
                  <a:lnTo>
                    <a:pt x="1148607" y="242561"/>
                  </a:lnTo>
                  <a:lnTo>
                    <a:pt x="0" y="242561"/>
                  </a:lnTo>
                  <a:close/>
                </a:path>
              </a:pathLst>
            </a:custGeom>
            <a:solidFill>
              <a:srgbClr val="94A3E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591E2895-05A1-EEEF-638C-328DD3916D4A}"/>
                </a:ext>
              </a:extLst>
            </p:cNvPr>
            <p:cNvSpPr txBox="1"/>
            <p:nvPr/>
          </p:nvSpPr>
          <p:spPr>
            <a:xfrm>
              <a:off x="0" y="-28575"/>
              <a:ext cx="1148607" cy="271136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107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81400" y="2933700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/>
          <p:cNvSpPr/>
          <p:nvPr/>
        </p:nvSpPr>
        <p:spPr>
          <a:xfrm>
            <a:off x="3227856" y="10076367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/>
          <p:cNvSpPr/>
          <p:nvPr/>
        </p:nvSpPr>
        <p:spPr>
          <a:xfrm flipV="1">
            <a:off x="17026750" y="3238504"/>
            <a:ext cx="0" cy="673362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5614377" y="754915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¿Quién puede ser elegido/a?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39AE0-C84B-D3D9-9F88-425CF87E787E}"/>
              </a:ext>
            </a:extLst>
          </p:cNvPr>
          <p:cNvSpPr txBox="1"/>
          <p:nvPr/>
        </p:nvSpPr>
        <p:spPr>
          <a:xfrm>
            <a:off x="2133600" y="3776390"/>
            <a:ext cx="15017619" cy="5777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MX" sz="4400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Personas que hayan tenido TB y estén recuperadas.</a:t>
            </a:r>
          </a:p>
          <a:p>
            <a:pPr marL="514350" lvl="0" indent="-514350">
              <a:lnSpc>
                <a:spcPct val="115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s-MX" sz="4400" dirty="0">
              <a:solidFill>
                <a:srgbClr val="000000"/>
              </a:solidFill>
              <a:latin typeface="Questrial"/>
              <a:ea typeface="Questrial"/>
              <a:cs typeface="Questrial"/>
            </a:endParaRPr>
          </a:p>
          <a:p>
            <a:pPr marL="514350" lvl="0" indent="-514350">
              <a:lnSpc>
                <a:spcPct val="115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MX" sz="4400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Que quieran representar a otras personas.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MX" sz="4400" dirty="0">
              <a:solidFill>
                <a:srgbClr val="000000"/>
              </a:solidFill>
              <a:latin typeface="Questrial"/>
              <a:ea typeface="Questrial"/>
              <a:cs typeface="Questrial"/>
            </a:endParaRPr>
          </a:p>
          <a:p>
            <a:pPr marL="514350" lvl="0" indent="-514350">
              <a:lnSpc>
                <a:spcPct val="115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s-MX" sz="4400" dirty="0">
                <a:solidFill>
                  <a:srgbClr val="000000"/>
                </a:solidFill>
                <a:latin typeface="Questrial"/>
                <a:ea typeface="Questrial"/>
                <a:cs typeface="Questrial"/>
              </a:rPr>
              <a:t>Que participen en esta reunión de elección.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SV" sz="3447" dirty="0">
              <a:solidFill>
                <a:srgbClr val="000000"/>
              </a:solidFill>
              <a:latin typeface="Questrial"/>
              <a:ea typeface="Questrial"/>
              <a:cs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14129-B130-9E53-C672-7992CDC74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6EAE625-2C86-C4AD-9A4E-5ECB7A8C2CC7}"/>
              </a:ext>
            </a:extLst>
          </p:cNvPr>
          <p:cNvSpPr/>
          <p:nvPr/>
        </p:nvSpPr>
        <p:spPr>
          <a:xfrm>
            <a:off x="3505200" y="2324100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B2CCFFB-D4C1-D18B-6769-17BF9F63926F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0D73056-59C6-9DF3-7C93-6FCBB2DD0760}"/>
              </a:ext>
            </a:extLst>
          </p:cNvPr>
          <p:cNvSpPr/>
          <p:nvPr/>
        </p:nvSpPr>
        <p:spPr>
          <a:xfrm flipH="1" flipV="1">
            <a:off x="17026750" y="3421676"/>
            <a:ext cx="0" cy="591281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ADF8587-81B1-C208-DC12-D22BECC613AF}"/>
              </a:ext>
            </a:extLst>
          </p:cNvPr>
          <p:cNvSpPr txBox="1"/>
          <p:nvPr/>
        </p:nvSpPr>
        <p:spPr>
          <a:xfrm>
            <a:off x="5486400" y="1416176"/>
            <a:ext cx="7859486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¿Qué hace la persona electa?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06E4F3C-25DA-AF0B-E75A-7D77CA00CFC9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CD6FE47E-F7CA-8959-2CFA-B4BD09DA23B6}"/>
              </a:ext>
            </a:extLst>
          </p:cNvPr>
          <p:cNvGrpSpPr/>
          <p:nvPr/>
        </p:nvGrpSpPr>
        <p:grpSpPr>
          <a:xfrm>
            <a:off x="3171023" y="2628903"/>
            <a:ext cx="13396287" cy="6911036"/>
            <a:chOff x="-30082" y="-53214"/>
            <a:chExt cx="2048851" cy="765601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9633A2C-30F6-68AB-46BE-C3B51A76F2E1}"/>
                </a:ext>
              </a:extLst>
            </p:cNvPr>
            <p:cNvSpPr/>
            <p:nvPr/>
          </p:nvSpPr>
          <p:spPr>
            <a:xfrm>
              <a:off x="-30082" y="-53214"/>
              <a:ext cx="2048851" cy="765601"/>
            </a:xfrm>
            <a:custGeom>
              <a:avLst/>
              <a:gdLst/>
              <a:ahLst/>
              <a:cxnLst/>
              <a:rect l="l" t="t" r="r" b="b"/>
              <a:pathLst>
                <a:path w="2048851" h="765601">
                  <a:moveTo>
                    <a:pt x="0" y="0"/>
                  </a:moveTo>
                  <a:lnTo>
                    <a:pt x="2048851" y="0"/>
                  </a:lnTo>
                  <a:lnTo>
                    <a:pt x="2048851" y="765601"/>
                  </a:lnTo>
                  <a:lnTo>
                    <a:pt x="0" y="76560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514350" indent="-514350">
                <a:buFont typeface="+mj-lt"/>
                <a:buAutoNum type="arabicPeriod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Participa en reuniones del MCP-ES.</a:t>
              </a:r>
            </a:p>
            <a:p>
              <a:pPr marL="514350" indent="-514350">
                <a:buFont typeface="+mj-lt"/>
                <a:buAutoNum type="arabicPeriod"/>
              </a:pPr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Lleva la voz de las personas con TB a la mesa del MCP-ES.</a:t>
              </a:r>
            </a:p>
            <a:p>
              <a:pPr marL="514350" indent="-514350">
                <a:buFont typeface="+mj-lt"/>
                <a:buAutoNum type="arabicPeriod"/>
              </a:pPr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Informa  a la comunidad según sus posibilidades lo que se decide y escucha en las reuniones plenarias.</a:t>
              </a:r>
            </a:p>
            <a:p>
              <a:pPr marL="514350" indent="-514350">
                <a:buFont typeface="+mj-lt"/>
                <a:buAutoNum type="arabicPeriod"/>
              </a:pPr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s-MX" sz="3447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</a:rPr>
                <a:t>Ayuda a que se respeten los derechos de las personas afectadas por la TB.</a:t>
              </a:r>
            </a:p>
            <a:p>
              <a:endPara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34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488A6-039E-ABC2-E118-2CC4F8CB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398AFD4-6730-F413-A318-36FC13CDB0D4}"/>
              </a:ext>
            </a:extLst>
          </p:cNvPr>
          <p:cNvSpPr/>
          <p:nvPr/>
        </p:nvSpPr>
        <p:spPr>
          <a:xfrm>
            <a:off x="4298809" y="2765651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910C4F6-4E11-8774-962C-1DC4656839E1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FC9AEC2-A641-EF42-5689-45B7BA14566D}"/>
              </a:ext>
            </a:extLst>
          </p:cNvPr>
          <p:cNvSpPr/>
          <p:nvPr/>
        </p:nvSpPr>
        <p:spPr>
          <a:xfrm flipH="1" flipV="1">
            <a:off x="17026750" y="3421676"/>
            <a:ext cx="0" cy="5912819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F14C82D-8B49-6A14-C939-0C321EC35E30}"/>
              </a:ext>
            </a:extLst>
          </p:cNvPr>
          <p:cNvSpPr txBox="1"/>
          <p:nvPr/>
        </p:nvSpPr>
        <p:spPr>
          <a:xfrm>
            <a:off x="1822577" y="4845233"/>
            <a:ext cx="14452374" cy="180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136" lvl="1" algn="ctr">
              <a:lnSpc>
                <a:spcPts val="4826"/>
              </a:lnSpc>
            </a:pPr>
            <a:r>
              <a:rPr lang="es-MX" sz="4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❌ NO. La elección es a título personal, no representa a una ONG ni ninguna  institución.</a:t>
            </a:r>
          </a:p>
          <a:p>
            <a:pPr marL="372136" lvl="1" algn="l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032DDAD-8185-A205-84DF-E421FDE1FEC9}"/>
              </a:ext>
            </a:extLst>
          </p:cNvPr>
          <p:cNvSpPr txBox="1"/>
          <p:nvPr/>
        </p:nvSpPr>
        <p:spPr>
          <a:xfrm>
            <a:off x="5334000" y="1196900"/>
            <a:ext cx="878742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¿Es obligatorio representar a alguna organización?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DEF7BFE-2E86-7B25-672B-E8C7913A3DDF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732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EF69B-E3BD-67F3-7521-994A0105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B69F8B6-72E3-3A2E-60AB-E8AB376F7578}"/>
              </a:ext>
            </a:extLst>
          </p:cNvPr>
          <p:cNvSpPr/>
          <p:nvPr/>
        </p:nvSpPr>
        <p:spPr>
          <a:xfrm>
            <a:off x="3763332" y="2552700"/>
            <a:ext cx="1272794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04B439C-69B7-D929-E276-E67743013834}"/>
              </a:ext>
            </a:extLst>
          </p:cNvPr>
          <p:cNvSpPr/>
          <p:nvPr/>
        </p:nvSpPr>
        <p:spPr>
          <a:xfrm>
            <a:off x="3227856" y="9639300"/>
            <a:ext cx="1379889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A0AF706-87F6-102B-CF1A-551B39DC0CC5}"/>
              </a:ext>
            </a:extLst>
          </p:cNvPr>
          <p:cNvSpPr/>
          <p:nvPr/>
        </p:nvSpPr>
        <p:spPr>
          <a:xfrm flipH="1" flipV="1">
            <a:off x="17026750" y="2705099"/>
            <a:ext cx="0" cy="6621535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0607D9-73C5-1AE6-29FB-06C4D86F6629}"/>
              </a:ext>
            </a:extLst>
          </p:cNvPr>
          <p:cNvSpPr txBox="1"/>
          <p:nvPr/>
        </p:nvSpPr>
        <p:spPr>
          <a:xfrm>
            <a:off x="2295476" y="3525018"/>
            <a:ext cx="14452374" cy="709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2136" lvl="1" algn="l">
              <a:lnSpc>
                <a:spcPts val="4826"/>
              </a:lnSpc>
            </a:pPr>
            <a:r>
              <a:rPr lang="es-MX" sz="4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✅ Transporte (Uber, </a:t>
            </a:r>
            <a:r>
              <a:rPr lang="es-MX" sz="4800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InDrive</a:t>
            </a:r>
            <a:r>
              <a:rPr lang="es-MX" sz="4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o reembolso).</a:t>
            </a:r>
          </a:p>
          <a:p>
            <a:pPr marL="372136" lvl="1" algn="l">
              <a:lnSpc>
                <a:spcPts val="4826"/>
              </a:lnSpc>
            </a:pPr>
            <a:endParaRPr lang="es-MX" sz="48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r>
              <a:rPr lang="es-MX" sz="4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✅ Apoyo con datos móviles si es virtual.</a:t>
            </a:r>
          </a:p>
          <a:p>
            <a:pPr marL="372136" lvl="1" algn="l">
              <a:lnSpc>
                <a:spcPts val="4826"/>
              </a:lnSpc>
            </a:pPr>
            <a:endParaRPr lang="es-MX" sz="4800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r>
              <a:rPr lang="es-MX" sz="48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✅ No hay salario, pero sí reconocimiento.</a:t>
            </a:r>
          </a:p>
          <a:p>
            <a:pPr marL="372136" lvl="1" algn="l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 </a:t>
            </a:r>
          </a:p>
          <a:p>
            <a:pPr marL="372136" lvl="1" algn="l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</a:p>
          <a:p>
            <a:pPr marL="372136" lvl="1" algn="l">
              <a:lnSpc>
                <a:spcPts val="4826"/>
              </a:lnSpc>
            </a:pPr>
            <a:r>
              <a:rPr lang="es-MX" sz="344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372136" lvl="1" algn="l">
              <a:lnSpc>
                <a:spcPts val="4826"/>
              </a:lnSpc>
            </a:pPr>
            <a:endParaRPr lang="es-MX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72136" lvl="1" algn="l">
              <a:lnSpc>
                <a:spcPts val="482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>
              <a:lnSpc>
                <a:spcPts val="2166"/>
              </a:lnSpc>
            </a:pPr>
            <a:endParaRPr lang="en-US" sz="3447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8C41559-971F-84F2-F566-1450445BAB51}"/>
              </a:ext>
            </a:extLst>
          </p:cNvPr>
          <p:cNvSpPr txBox="1"/>
          <p:nvPr/>
        </p:nvSpPr>
        <p:spPr>
          <a:xfrm>
            <a:off x="4343400" y="1346089"/>
            <a:ext cx="1113347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7"/>
              </a:lnSpc>
            </a:pPr>
            <a:r>
              <a:rPr lang="es-MX" sz="4111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¿Hay apoyo para participar en las actividades del MCP-ES?</a:t>
            </a:r>
            <a:endParaRPr lang="en-US" sz="4111" dirty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DCFF7B-C083-0470-1D8E-3520C0E3D9F0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898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380F3-A9AF-610D-7B19-4BE17C01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D3FCD4-F333-D376-B582-88382E60E473}"/>
              </a:ext>
            </a:extLst>
          </p:cNvPr>
          <p:cNvGrpSpPr/>
          <p:nvPr/>
        </p:nvGrpSpPr>
        <p:grpSpPr>
          <a:xfrm>
            <a:off x="571499" y="1943104"/>
            <a:ext cx="17144999" cy="5315231"/>
            <a:chOff x="20093" y="-13126"/>
            <a:chExt cx="9042097" cy="1470774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D126149-1B29-8EB4-93BD-7566F22419C4}"/>
                </a:ext>
              </a:extLst>
            </p:cNvPr>
            <p:cNvGrpSpPr/>
            <p:nvPr/>
          </p:nvGrpSpPr>
          <p:grpSpPr>
            <a:xfrm>
              <a:off x="20093" y="-13126"/>
              <a:ext cx="9042097" cy="1470774"/>
              <a:chOff x="4738" y="-3095"/>
              <a:chExt cx="2132108" cy="346806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45327ED6-EF7E-6049-6B94-D0BEAF8A7B55}"/>
                  </a:ext>
                </a:extLst>
              </p:cNvPr>
              <p:cNvSpPr/>
              <p:nvPr/>
            </p:nvSpPr>
            <p:spPr>
              <a:xfrm>
                <a:off x="4738" y="-3095"/>
                <a:ext cx="2132108" cy="346806"/>
              </a:xfrm>
              <a:custGeom>
                <a:avLst/>
                <a:gdLst/>
                <a:ahLst/>
                <a:cxnLst/>
                <a:rect l="l" t="t" r="r" b="b"/>
                <a:pathLst>
                  <a:path w="2132108" h="279245">
                    <a:moveTo>
                      <a:pt x="0" y="0"/>
                    </a:moveTo>
                    <a:lnTo>
                      <a:pt x="2132108" y="0"/>
                    </a:lnTo>
                    <a:lnTo>
                      <a:pt x="2132108" y="279245"/>
                    </a:lnTo>
                    <a:lnTo>
                      <a:pt x="0" y="279245"/>
                    </a:lnTo>
                    <a:close/>
                  </a:path>
                </a:pathLst>
              </a:custGeom>
              <a:solidFill>
                <a:srgbClr val="94A3E3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7F40EE7-C7DC-EE96-CE89-2858D40BAE71}"/>
                </a:ext>
              </a:extLst>
            </p:cNvPr>
            <p:cNvSpPr txBox="1"/>
            <p:nvPr/>
          </p:nvSpPr>
          <p:spPr>
            <a:xfrm>
              <a:off x="197381" y="543944"/>
              <a:ext cx="8687523" cy="274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46"/>
                </a:lnSpc>
                <a:spcBef>
                  <a:spcPct val="0"/>
                </a:spcBef>
              </a:pPr>
              <a:r>
                <a:rPr lang="es-MX" sz="66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Metodología de elección </a:t>
              </a:r>
              <a:br>
                <a:rPr lang="es-SV" sz="6600" dirty="0"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s-MX" sz="6600" dirty="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endParaRPr lang="en-US" sz="6600" u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ECD42B6B-289D-1DCB-CEDA-C9BE220428F7}"/>
              </a:ext>
            </a:extLst>
          </p:cNvPr>
          <p:cNvSpPr/>
          <p:nvPr/>
        </p:nvSpPr>
        <p:spPr>
          <a:xfrm>
            <a:off x="277442" y="433781"/>
            <a:ext cx="3090271" cy="1057130"/>
          </a:xfrm>
          <a:custGeom>
            <a:avLst/>
            <a:gdLst/>
            <a:ahLst/>
            <a:cxnLst/>
            <a:rect l="l" t="t" r="r" b="b"/>
            <a:pathLst>
              <a:path w="3090271" h="1057130">
                <a:moveTo>
                  <a:pt x="0" y="0"/>
                </a:moveTo>
                <a:lnTo>
                  <a:pt x="3090271" y="0"/>
                </a:lnTo>
                <a:lnTo>
                  <a:pt x="3090271" y="1057130"/>
                </a:lnTo>
                <a:lnTo>
                  <a:pt x="0" y="1057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800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442</Words>
  <Application>Microsoft Office PowerPoint</Application>
  <PresentationFormat>Personalizado</PresentationFormat>
  <Paragraphs>78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 Black</vt:lpstr>
      <vt:lpstr>Arial</vt:lpstr>
      <vt:lpstr>Calibri</vt:lpstr>
      <vt:lpstr>Aptos</vt:lpstr>
      <vt:lpstr>Cambria</vt:lpstr>
      <vt:lpstr>Open Sans</vt:lpstr>
      <vt:lpstr>Questrial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Gráficos sencillos para empresas</dc:title>
  <dc:creator>María Eugenia Ochoa Valencia</dc:creator>
  <cp:lastModifiedBy>Administración y Comunicaciones MCP</cp:lastModifiedBy>
  <cp:revision>5</cp:revision>
  <dcterms:created xsi:type="dcterms:W3CDTF">2006-08-16T00:00:00Z</dcterms:created>
  <dcterms:modified xsi:type="dcterms:W3CDTF">2025-06-16T15:48:11Z</dcterms:modified>
  <dc:identifier>DAGkVh86MYQ</dc:identifier>
</cp:coreProperties>
</file>