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5"/>
  </p:notesMasterIdLst>
  <p:sldIdLst>
    <p:sldId id="257" r:id="rId3"/>
    <p:sldId id="2544" r:id="rId4"/>
    <p:sldId id="269" r:id="rId5"/>
    <p:sldId id="2533" r:id="rId6"/>
    <p:sldId id="2545" r:id="rId7"/>
    <p:sldId id="2546" r:id="rId8"/>
    <p:sldId id="2547" r:id="rId9"/>
    <p:sldId id="2556" r:id="rId10"/>
    <p:sldId id="2557" r:id="rId11"/>
    <p:sldId id="2560" r:id="rId12"/>
    <p:sldId id="2563" r:id="rId13"/>
    <p:sldId id="2564" r:id="rId14"/>
    <p:sldId id="2572" r:id="rId15"/>
    <p:sldId id="2571" r:id="rId16"/>
    <p:sldId id="2570" r:id="rId17"/>
    <p:sldId id="2569" r:id="rId18"/>
    <p:sldId id="2568" r:id="rId19"/>
    <p:sldId id="2567" r:id="rId20"/>
    <p:sldId id="2566" r:id="rId21"/>
    <p:sldId id="2565" r:id="rId22"/>
    <p:sldId id="2574" r:id="rId23"/>
    <p:sldId id="2559" r:id="rId24"/>
    <p:sldId id="2548" r:id="rId25"/>
    <p:sldId id="2549" r:id="rId26"/>
    <p:sldId id="2550" r:id="rId27"/>
    <p:sldId id="2551" r:id="rId28"/>
    <p:sldId id="2552" r:id="rId29"/>
    <p:sldId id="2553" r:id="rId30"/>
    <p:sldId id="2575" r:id="rId31"/>
    <p:sldId id="2576" r:id="rId32"/>
    <p:sldId id="2514" r:id="rId33"/>
    <p:sldId id="2577" r:id="rId34"/>
  </p:sldIdLst>
  <p:sldSz cx="12192000" cy="6858000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8A1522-19B9-03EE-6C21-1AB03AC4648C}" name="Supervision 3" initials="S3" userId="Supervision 3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0E7"/>
    <a:srgbClr val="111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1562" autoAdjust="0"/>
  </p:normalViewPr>
  <p:slideViewPr>
    <p:cSldViewPr snapToGrid="0">
      <p:cViewPr varScale="1">
        <p:scale>
          <a:sx n="59" d="100"/>
          <a:sy n="59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Respuestas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9D-4E8A-A751-E0E8A9BAFE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A9D-4E8A-A751-E0E8A9BAFE05}"/>
              </c:ext>
            </c:extLst>
          </c:dPt>
          <c:dLbls>
            <c:dLbl>
              <c:idx val="0"/>
              <c:layout>
                <c:manualLayout>
                  <c:x val="0.19931643009102634"/>
                  <c:y val="-9.45689530871652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59E15F-851E-4C9A-A7A8-CC873477872A}" type="VALUE">
                      <a:rPr lang="en-US" sz="2800" smtClean="0"/>
                      <a:pPr>
                        <a:defRPr sz="2800"/>
                      </a:pPr>
                      <a:t>[VALOR]</a:t>
                    </a:fld>
                    <a:r>
                      <a:rPr lang="en-US" sz="2800" baseline="0" dirty="0"/>
                      <a:t>; 44%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92981949170702"/>
                      <c:h val="0.127281213677771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A9D-4E8A-A751-E0E8A9BAFE05}"/>
                </c:ext>
              </c:extLst>
            </c:dLbl>
            <c:dLbl>
              <c:idx val="1"/>
              <c:layout>
                <c:manualLayout>
                  <c:x val="-0.21829894724255272"/>
                  <c:y val="2.36422382717913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904424-BA88-4CA5-A012-A057B3A24C91}" type="VALUE">
                      <a:rPr lang="en-US" sz="2800" dirty="0"/>
                      <a:pPr>
                        <a:defRPr sz="2800"/>
                      </a:pPr>
                      <a:t>[VALOR]</a:t>
                    </a:fld>
                    <a:r>
                      <a:rPr lang="en-US" sz="2800" baseline="0" dirty="0"/>
                      <a:t>; 66%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80199889393208"/>
                      <c:h val="0.174565690221353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A9D-4E8A-A751-E0E8A9BAF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Respondieron</c:v>
                </c:pt>
                <c:pt idx="1">
                  <c:v>Total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 formatCode="General">
                  <c:v>573</c:v>
                </c:pt>
                <c:pt idx="1">
                  <c:v>1309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D-4E8A-A751-E0E8A9BAF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>
        <c:manualLayout>
          <c:layoutTarget val="inner"/>
          <c:xMode val="edge"/>
          <c:yMode val="edge"/>
          <c:x val="0.10816596295028338"/>
          <c:y val="0.18827266463786538"/>
          <c:w val="0.27400633344744951"/>
          <c:h val="0.6621735659238606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Tipo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9B-46F5-B636-B3CCECD61A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1F-43CF-B8BF-7E1403220B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1F-43CF-B8BF-7E1403220B19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Ninguno</c:v>
                </c:pt>
                <c:pt idx="1">
                  <c:v>Positivos</c:v>
                </c:pt>
                <c:pt idx="2">
                  <c:v>Negativos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401</c:v>
                </c:pt>
                <c:pt idx="1">
                  <c:v>169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B-46F5-B636-B3CCECD61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82901593822513"/>
          <c:y val="0.91400530135788105"/>
          <c:w val="0.24927916619118262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DEL%2029%20DE%20ABRIL%20AL%2021%20DE%20AGOSTO_page-0001.jpg" TargetMode="External"/><Relationship Id="rId3" Type="http://schemas.openxmlformats.org/officeDocument/2006/relationships/hyperlink" Target="DEL%2009%20AL%2011%20DE%20AGOSTO%202023%20TALLER_page-0001.jpg" TargetMode="External"/><Relationship Id="rId7" Type="http://schemas.openxmlformats.org/officeDocument/2006/relationships/hyperlink" Target="10%20DE%20DICIEMBRE%202024%20TALLER%20ENTRENADORES%20%20AUTOPRUEBAS%20DE_page-0001.jpg" TargetMode="External"/><Relationship Id="rId2" Type="http://schemas.openxmlformats.org/officeDocument/2006/relationships/hyperlink" Target="08%20DE%20AGOSTO%202023_page-0001.jpg" TargetMode="External"/><Relationship Id="rId1" Type="http://schemas.openxmlformats.org/officeDocument/2006/relationships/hyperlink" Target="06%20DE%20JUNIO%202023_page-0001.jpg" TargetMode="External"/><Relationship Id="rId6" Type="http://schemas.openxmlformats.org/officeDocument/2006/relationships/hyperlink" Target="17%20DE%20OCTUBRE%20Y%2006%20DE%20DICIEMBRE%202024_page-0001.jpg" TargetMode="External"/><Relationship Id="rId5" Type="http://schemas.openxmlformats.org/officeDocument/2006/relationships/hyperlink" Target="DEL%2018%20AL%2027%20DE%20OCTUBRE%202023%20VISITA_page-0001.jpg" TargetMode="External"/><Relationship Id="rId4" Type="http://schemas.openxmlformats.org/officeDocument/2006/relationships/hyperlink" Target="DEL%2015%20DE%20AGOSTO%20AL%2013%20DE%20SEPTIEMBRE%202023_page-0001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2A482-9933-48E2-A587-F87C7C0F7AE8}" type="doc">
      <dgm:prSet loTypeId="urn:microsoft.com/office/officeart/2005/8/layout/hProcess1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7F7D729D-E0D4-4FD6-9825-070B3E8E5BE8}">
      <dgm:prSet phldrT="[Texto]" custT="1"/>
      <dgm:spPr/>
      <dgm:t>
        <a:bodyPr/>
        <a:lstStyle/>
        <a:p>
          <a:r>
            <a:rPr lang="es-SV" sz="1200" dirty="0"/>
            <a:t>08/08/2023</a:t>
          </a:r>
        </a:p>
        <a:p>
          <a:r>
            <a:rPr lang="es-SV" sz="1200" dirty="0"/>
            <a:t>Taller TOT Autoprueba de VIH</a:t>
          </a:r>
        </a:p>
      </dgm:t>
    </dgm:pt>
    <dgm:pt modelId="{3972BA8A-702A-4780-B11E-F0BE43E25AF1}" type="parTrans" cxnId="{8D8DA999-A93C-465B-BF6B-BB40A89585CF}">
      <dgm:prSet/>
      <dgm:spPr/>
      <dgm:t>
        <a:bodyPr/>
        <a:lstStyle/>
        <a:p>
          <a:endParaRPr lang="es-SV" sz="1600"/>
        </a:p>
      </dgm:t>
    </dgm:pt>
    <dgm:pt modelId="{B63C3FF3-5BB1-442E-B40C-E30737EB8C01}" type="sibTrans" cxnId="{8D8DA999-A93C-465B-BF6B-BB40A89585CF}">
      <dgm:prSet/>
      <dgm:spPr/>
      <dgm:t>
        <a:bodyPr/>
        <a:lstStyle/>
        <a:p>
          <a:endParaRPr lang="es-SV" sz="1600"/>
        </a:p>
      </dgm:t>
    </dgm:pt>
    <dgm:pt modelId="{CE54D884-8BCC-4F3C-B920-F78BCB7A368B}">
      <dgm:prSet phldrT="[Texto]" custT="1"/>
      <dgm:spPr/>
      <dgm:t>
        <a:bodyPr/>
        <a:lstStyle/>
        <a:p>
          <a:r>
            <a:rPr lang="es-SV" sz="1200" dirty="0"/>
            <a:t>09/08/2023 al 11/08/2023</a:t>
          </a:r>
        </a:p>
        <a:p>
          <a:r>
            <a:rPr lang="es-SV" sz="1200" dirty="0"/>
            <a:t>Talleres Autoprueba de VIH Personal Capacitador Laboratorio</a:t>
          </a:r>
        </a:p>
      </dgm:t>
    </dgm:pt>
    <dgm:pt modelId="{43F93EB4-03ED-4926-BBC8-33FAF6D5EC4B}" type="parTrans" cxnId="{A3585992-B21F-4385-B6BE-9DAD12DC8558}">
      <dgm:prSet/>
      <dgm:spPr/>
      <dgm:t>
        <a:bodyPr/>
        <a:lstStyle/>
        <a:p>
          <a:endParaRPr lang="es-SV" sz="1600"/>
        </a:p>
      </dgm:t>
    </dgm:pt>
    <dgm:pt modelId="{9FCCC7BC-C630-4547-A80A-388E3F44B5C0}" type="sibTrans" cxnId="{A3585992-B21F-4385-B6BE-9DAD12DC8558}">
      <dgm:prSet/>
      <dgm:spPr/>
      <dgm:t>
        <a:bodyPr/>
        <a:lstStyle/>
        <a:p>
          <a:endParaRPr lang="es-SV" sz="1600"/>
        </a:p>
      </dgm:t>
    </dgm:pt>
    <dgm:pt modelId="{6972245E-1645-4CEF-BC80-FE641B49063F}">
      <dgm:prSet custT="1"/>
      <dgm:spPr/>
      <dgm:t>
        <a:bodyPr/>
        <a:lstStyle/>
        <a:p>
          <a:r>
            <a:rPr lang="es-SV" sz="1200" dirty="0"/>
            <a:t>18 al 27/10/2023 Visita OPS Recomendación Replantear el Proceso de Autoprueba Enfoque estrategia NO ASISTIDA</a:t>
          </a:r>
        </a:p>
      </dgm:t>
    </dgm:pt>
    <dgm:pt modelId="{D414A2FC-7BCC-426D-B3DE-8AD28962C8C7}" type="parTrans" cxnId="{B5DE962C-856F-43AB-AD18-E9C84C244943}">
      <dgm:prSet/>
      <dgm:spPr/>
      <dgm:t>
        <a:bodyPr/>
        <a:lstStyle/>
        <a:p>
          <a:endParaRPr lang="es-SV" sz="1600"/>
        </a:p>
      </dgm:t>
    </dgm:pt>
    <dgm:pt modelId="{14040336-DDF2-4D43-AE5A-69C1730A0B1F}" type="sibTrans" cxnId="{B5DE962C-856F-43AB-AD18-E9C84C244943}">
      <dgm:prSet/>
      <dgm:spPr/>
      <dgm:t>
        <a:bodyPr/>
        <a:lstStyle/>
        <a:p>
          <a:endParaRPr lang="es-SV" sz="1600"/>
        </a:p>
      </dgm:t>
    </dgm:pt>
    <dgm:pt modelId="{D584A41D-FAC8-4F47-BAA8-D232246B2015}">
      <dgm:prSet phldrT="[Texto]" custT="1"/>
      <dgm:spPr/>
      <dgm:t>
        <a:bodyPr/>
        <a:lstStyle/>
        <a:p>
          <a:r>
            <a:rPr lang="es-SV" sz="1200" dirty="0"/>
            <a:t>17/10/2024 Primera Reunión Comité Autoprueba de VIH, definición de la nueva estrategia 2025</a:t>
          </a:r>
        </a:p>
      </dgm:t>
    </dgm:pt>
    <dgm:pt modelId="{91350040-9ED7-4DE3-B155-1C1D42FC8F76}" type="parTrans" cxnId="{4C5F9EC0-AFEA-4EDD-B03A-E999BEC447CC}">
      <dgm:prSet/>
      <dgm:spPr/>
      <dgm:t>
        <a:bodyPr/>
        <a:lstStyle/>
        <a:p>
          <a:endParaRPr lang="es-SV" sz="1600"/>
        </a:p>
      </dgm:t>
    </dgm:pt>
    <dgm:pt modelId="{5EBE2B61-40D6-42E8-9F8D-0C3BC1FD4107}" type="sibTrans" cxnId="{4C5F9EC0-AFEA-4EDD-B03A-E999BEC447CC}">
      <dgm:prSet/>
      <dgm:spPr/>
      <dgm:t>
        <a:bodyPr/>
        <a:lstStyle/>
        <a:p>
          <a:endParaRPr lang="es-SV" sz="1600"/>
        </a:p>
      </dgm:t>
    </dgm:pt>
    <dgm:pt modelId="{B584FBA3-C2CD-4914-BAAB-91D70829F53F}">
      <dgm:prSet phldrT="[Texto]" custT="1"/>
      <dgm:spPr/>
      <dgm:t>
        <a:bodyPr/>
        <a:lstStyle/>
        <a:p>
          <a:r>
            <a:rPr lang="es-SV" sz="1200" dirty="0"/>
            <a:t>06/12/2024 Segunda Reunión Comité Autoprueba de VIH, cronograma de actividades y jornadas de capacitaciones</a:t>
          </a:r>
        </a:p>
      </dgm:t>
    </dgm:pt>
    <dgm:pt modelId="{6944236D-67CA-4092-BBB5-183528938002}" type="parTrans" cxnId="{9D1AAE5F-1DB1-4534-A0F9-A8C36C289D41}">
      <dgm:prSet/>
      <dgm:spPr/>
      <dgm:t>
        <a:bodyPr/>
        <a:lstStyle/>
        <a:p>
          <a:endParaRPr lang="es-SV" sz="1600"/>
        </a:p>
      </dgm:t>
    </dgm:pt>
    <dgm:pt modelId="{EF080AC5-FC8A-4C25-A6D9-1C6665107B37}" type="sibTrans" cxnId="{9D1AAE5F-1DB1-4534-A0F9-A8C36C289D41}">
      <dgm:prSet/>
      <dgm:spPr/>
      <dgm:t>
        <a:bodyPr/>
        <a:lstStyle/>
        <a:p>
          <a:endParaRPr lang="es-SV" sz="1600"/>
        </a:p>
      </dgm:t>
    </dgm:pt>
    <dgm:pt modelId="{70874191-B691-490B-8013-E134173AB534}">
      <dgm:prSet custT="1"/>
      <dgm:spPr/>
      <dgm:t>
        <a:bodyPr/>
        <a:lstStyle/>
        <a:p>
          <a:r>
            <a:rPr lang="es-SV" sz="1200" dirty="0"/>
            <a:t>10/12/2024 Taller 37 entrenadores nueva  estrategia  Autoprueba de VIH</a:t>
          </a:r>
        </a:p>
      </dgm:t>
    </dgm:pt>
    <dgm:pt modelId="{8AE5A319-1E73-4056-A0B8-67170AB2AEB3}" type="parTrans" cxnId="{250943E4-D001-461E-A2CB-6344B61D56E4}">
      <dgm:prSet/>
      <dgm:spPr/>
      <dgm:t>
        <a:bodyPr/>
        <a:lstStyle/>
        <a:p>
          <a:endParaRPr lang="es-SV" sz="1600"/>
        </a:p>
      </dgm:t>
    </dgm:pt>
    <dgm:pt modelId="{981AC05D-2ED6-4759-861D-5942BDFA7E74}" type="sibTrans" cxnId="{250943E4-D001-461E-A2CB-6344B61D56E4}">
      <dgm:prSet/>
      <dgm:spPr/>
      <dgm:t>
        <a:bodyPr/>
        <a:lstStyle/>
        <a:p>
          <a:endParaRPr lang="es-SV" sz="1600"/>
        </a:p>
      </dgm:t>
    </dgm:pt>
    <dgm:pt modelId="{33D41559-0D93-4493-8D76-F188F9A14A27}">
      <dgm:prSet custT="1"/>
      <dgm:spPr/>
      <dgm:t>
        <a:bodyPr/>
        <a:lstStyle/>
        <a:p>
          <a:r>
            <a:rPr lang="es-SV" sz="1200" dirty="0"/>
            <a:t>29/04/2025 al 21/08/2025, 37 jornadas de Capacitaciones a 1,310  Promotores de Salud del MINSAL y agentes de búsqueda activa</a:t>
          </a:r>
        </a:p>
      </dgm:t>
    </dgm:pt>
    <dgm:pt modelId="{E8995A91-1139-4EAE-9F2B-9EAAC97C137C}" type="parTrans" cxnId="{7DE7E136-9B08-460A-B615-F7BF04728257}">
      <dgm:prSet/>
      <dgm:spPr/>
      <dgm:t>
        <a:bodyPr/>
        <a:lstStyle/>
        <a:p>
          <a:endParaRPr lang="es-SV" sz="1600"/>
        </a:p>
      </dgm:t>
    </dgm:pt>
    <dgm:pt modelId="{5CB4A011-0284-4279-9B59-CF85B05F586E}" type="sibTrans" cxnId="{7DE7E136-9B08-460A-B615-F7BF04728257}">
      <dgm:prSet/>
      <dgm:spPr/>
      <dgm:t>
        <a:bodyPr/>
        <a:lstStyle/>
        <a:p>
          <a:endParaRPr lang="es-SV" sz="1600"/>
        </a:p>
      </dgm:t>
    </dgm:pt>
    <dgm:pt modelId="{B9A57981-77F3-4702-9BDC-5540F603DB37}">
      <dgm:prSet custT="1"/>
      <dgm:spPr/>
      <dgm:t>
        <a:bodyPr/>
        <a:lstStyle/>
        <a:p>
          <a:r>
            <a:rPr lang="es-ES" sz="1200" dirty="0"/>
            <a:t>04/09/2025 Presentación del informe final y próximos pasos estrategia Autopruebas de VIH</a:t>
          </a:r>
          <a:endParaRPr lang="es-SV" sz="1200" dirty="0"/>
        </a:p>
      </dgm:t>
    </dgm:pt>
    <dgm:pt modelId="{6EA438D4-AABD-4704-8717-03A397E9AE0F}" type="parTrans" cxnId="{92A0EF29-FB7C-4F23-B51D-D4D457FE1DB1}">
      <dgm:prSet/>
      <dgm:spPr/>
      <dgm:t>
        <a:bodyPr/>
        <a:lstStyle/>
        <a:p>
          <a:endParaRPr lang="es-SV" sz="1600"/>
        </a:p>
      </dgm:t>
    </dgm:pt>
    <dgm:pt modelId="{3EC43EB0-AF00-446C-AEF7-A178BC80BF2E}" type="sibTrans" cxnId="{92A0EF29-FB7C-4F23-B51D-D4D457FE1DB1}">
      <dgm:prSet/>
      <dgm:spPr/>
      <dgm:t>
        <a:bodyPr/>
        <a:lstStyle/>
        <a:p>
          <a:endParaRPr lang="es-SV" sz="1600"/>
        </a:p>
      </dgm:t>
    </dgm:pt>
    <dgm:pt modelId="{AD38AE45-9C5C-4327-894E-5646360F2366}">
      <dgm:prSet custT="1"/>
      <dgm:spPr/>
      <dgm:t>
        <a:bodyPr/>
        <a:lstStyle/>
        <a:p>
          <a:r>
            <a:rPr lang="es-SV" sz="1200" dirty="0"/>
            <a:t>06/06/2023</a:t>
          </a:r>
        </a:p>
        <a:p>
          <a:r>
            <a:rPr lang="es-SV" sz="1200" dirty="0"/>
            <a:t>Inicio de la estrategia</a:t>
          </a:r>
        </a:p>
        <a:p>
          <a:r>
            <a:rPr lang="es-SV" sz="1200" dirty="0"/>
            <a:t>Autoridades</a:t>
          </a:r>
          <a:endParaRPr lang="es-SV" sz="1600" dirty="0"/>
        </a:p>
      </dgm:t>
    </dgm:pt>
    <dgm:pt modelId="{AB3A1D1D-45DE-479D-8A2E-3691021B032B}" type="parTrans" cxnId="{21B95A1C-4F85-425B-B9E3-078B811D40B4}">
      <dgm:prSet/>
      <dgm:spPr/>
      <dgm:t>
        <a:bodyPr/>
        <a:lstStyle/>
        <a:p>
          <a:endParaRPr lang="es-SV" sz="1600"/>
        </a:p>
      </dgm:t>
    </dgm:pt>
    <dgm:pt modelId="{E7EAA827-D0F8-4521-9A76-8198E1449487}" type="sibTrans" cxnId="{21B95A1C-4F85-425B-B9E3-078B811D40B4}">
      <dgm:prSet/>
      <dgm:spPr/>
      <dgm:t>
        <a:bodyPr/>
        <a:lstStyle/>
        <a:p>
          <a:endParaRPr lang="es-SV" sz="1600"/>
        </a:p>
      </dgm:t>
    </dgm:pt>
    <dgm:pt modelId="{88AE4564-603E-43EA-B53E-CA89FFC838F3}">
      <dgm:prSet phldrT="[Texto]" custT="1"/>
      <dgm:spPr/>
      <dgm:t>
        <a:bodyPr/>
        <a:lstStyle/>
        <a:p>
          <a:r>
            <a:rPr lang="es-ES" sz="1200" dirty="0"/>
            <a:t>15/08/2023 al 13/09/2023 capacitación personal multidisciplinario SNIS</a:t>
          </a:r>
          <a:endParaRPr lang="es-SV" sz="1200" dirty="0"/>
        </a:p>
      </dgm:t>
    </dgm:pt>
    <dgm:pt modelId="{27EBD605-1CCA-4C70-B479-7449832EE190}" type="parTrans" cxnId="{81320F76-0A22-422B-9F79-214DA610BFE0}">
      <dgm:prSet/>
      <dgm:spPr/>
      <dgm:t>
        <a:bodyPr/>
        <a:lstStyle/>
        <a:p>
          <a:endParaRPr lang="es-SV" sz="1600"/>
        </a:p>
      </dgm:t>
    </dgm:pt>
    <dgm:pt modelId="{CB4B8B29-F630-48D7-8589-0A2342FBC5DE}" type="sibTrans" cxnId="{81320F76-0A22-422B-9F79-214DA610BFE0}">
      <dgm:prSet/>
      <dgm:spPr/>
      <dgm:t>
        <a:bodyPr/>
        <a:lstStyle/>
        <a:p>
          <a:endParaRPr lang="es-SV" sz="1600"/>
        </a:p>
      </dgm:t>
    </dgm:pt>
    <dgm:pt modelId="{B741AE31-D0F2-4B8E-82E9-F4F9E48D350D}" type="pres">
      <dgm:prSet presAssocID="{FFA2A482-9933-48E2-A587-F87C7C0F7AE8}" presName="Name0" presStyleCnt="0">
        <dgm:presLayoutVars>
          <dgm:dir/>
          <dgm:resizeHandles val="exact"/>
        </dgm:presLayoutVars>
      </dgm:prSet>
      <dgm:spPr/>
    </dgm:pt>
    <dgm:pt modelId="{FF350C19-115C-4FA0-935D-2865C648AD7B}" type="pres">
      <dgm:prSet presAssocID="{FFA2A482-9933-48E2-A587-F87C7C0F7AE8}" presName="arrow" presStyleLbl="bgShp" presStyleIdx="0" presStyleCnt="1"/>
      <dgm:spPr/>
    </dgm:pt>
    <dgm:pt modelId="{5D7C22A4-F04D-43EB-AC35-B9EEAEE865CF}" type="pres">
      <dgm:prSet presAssocID="{FFA2A482-9933-48E2-A587-F87C7C0F7AE8}" presName="points" presStyleCnt="0"/>
      <dgm:spPr/>
    </dgm:pt>
    <dgm:pt modelId="{FA939011-0367-4B0E-9FEC-6A7C30B154F1}" type="pres">
      <dgm:prSet presAssocID="{AD38AE45-9C5C-4327-894E-5646360F2366}" presName="compositeA" presStyleCnt="0"/>
      <dgm:spPr/>
    </dgm:pt>
    <dgm:pt modelId="{136C92AE-86AE-46E3-9B12-49B013EA6211}" type="pres">
      <dgm:prSet presAssocID="{AD38AE45-9C5C-4327-894E-5646360F2366}" presName="textA" presStyleLbl="revTx" presStyleIdx="0" presStyleCnt="10">
        <dgm:presLayoutVars>
          <dgm:bulletEnabled val="1"/>
        </dgm:presLayoutVars>
      </dgm:prSet>
      <dgm:spPr/>
    </dgm:pt>
    <dgm:pt modelId="{A62FDD01-FE74-453A-8DAE-317F8AE46F76}" type="pres">
      <dgm:prSet presAssocID="{AD38AE45-9C5C-4327-894E-5646360F2366}" presName="circleA" presStyleLbl="node1" presStyleIdx="0" presStyleCnt="10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064E439C-B9E5-4B0D-8CAB-59CD5A36A0C0}" type="pres">
      <dgm:prSet presAssocID="{AD38AE45-9C5C-4327-894E-5646360F2366}" presName="spaceA" presStyleCnt="0"/>
      <dgm:spPr/>
    </dgm:pt>
    <dgm:pt modelId="{920D419E-9C80-419A-B129-5F05AB1D4FEA}" type="pres">
      <dgm:prSet presAssocID="{E7EAA827-D0F8-4521-9A76-8198E1449487}" presName="space" presStyleCnt="0"/>
      <dgm:spPr/>
    </dgm:pt>
    <dgm:pt modelId="{FC58271B-ED39-43A7-BC33-3697621C163F}" type="pres">
      <dgm:prSet presAssocID="{7F7D729D-E0D4-4FD6-9825-070B3E8E5BE8}" presName="compositeB" presStyleCnt="0"/>
      <dgm:spPr/>
    </dgm:pt>
    <dgm:pt modelId="{38BF2191-CFC0-47E6-B8F0-4DDB5A9EC3DA}" type="pres">
      <dgm:prSet presAssocID="{7F7D729D-E0D4-4FD6-9825-070B3E8E5BE8}" presName="textB" presStyleLbl="revTx" presStyleIdx="1" presStyleCnt="10">
        <dgm:presLayoutVars>
          <dgm:bulletEnabled val="1"/>
        </dgm:presLayoutVars>
      </dgm:prSet>
      <dgm:spPr/>
    </dgm:pt>
    <dgm:pt modelId="{578E3940-C995-4D89-8B22-5D048D7EFE93}" type="pres">
      <dgm:prSet presAssocID="{7F7D729D-E0D4-4FD6-9825-070B3E8E5BE8}" presName="circleB" presStyleLbl="node1" presStyleIdx="1" presStyleCnt="10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BFB03D86-2F1A-4524-B172-AACED5AC37CB}" type="pres">
      <dgm:prSet presAssocID="{7F7D729D-E0D4-4FD6-9825-070B3E8E5BE8}" presName="spaceB" presStyleCnt="0"/>
      <dgm:spPr/>
    </dgm:pt>
    <dgm:pt modelId="{A475DA62-BD20-4997-B7A5-B05BE32F0F31}" type="pres">
      <dgm:prSet presAssocID="{B63C3FF3-5BB1-442E-B40C-E30737EB8C01}" presName="space" presStyleCnt="0"/>
      <dgm:spPr/>
    </dgm:pt>
    <dgm:pt modelId="{72CC398E-7065-4228-B972-5C0259331133}" type="pres">
      <dgm:prSet presAssocID="{CE54D884-8BCC-4F3C-B920-F78BCB7A368B}" presName="compositeA" presStyleCnt="0"/>
      <dgm:spPr/>
    </dgm:pt>
    <dgm:pt modelId="{4CE5C53B-3F07-4F70-B71A-051F96E0315B}" type="pres">
      <dgm:prSet presAssocID="{CE54D884-8BCC-4F3C-B920-F78BCB7A368B}" presName="textA" presStyleLbl="revTx" presStyleIdx="2" presStyleCnt="10">
        <dgm:presLayoutVars>
          <dgm:bulletEnabled val="1"/>
        </dgm:presLayoutVars>
      </dgm:prSet>
      <dgm:spPr/>
    </dgm:pt>
    <dgm:pt modelId="{564F9FA2-E738-4585-A16C-BF1488EC7B5F}" type="pres">
      <dgm:prSet presAssocID="{CE54D884-8BCC-4F3C-B920-F78BCB7A368B}" presName="circleA" presStyleLbl="node1" presStyleIdx="2" presStyleCnt="10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  <dgm:pt modelId="{B17D1C48-5540-463B-B09C-4D8A729708D0}" type="pres">
      <dgm:prSet presAssocID="{CE54D884-8BCC-4F3C-B920-F78BCB7A368B}" presName="spaceA" presStyleCnt="0"/>
      <dgm:spPr/>
    </dgm:pt>
    <dgm:pt modelId="{CEC363D2-A00F-40B1-BF94-DDEABFAD8832}" type="pres">
      <dgm:prSet presAssocID="{9FCCC7BC-C630-4547-A80A-388E3F44B5C0}" presName="space" presStyleCnt="0"/>
      <dgm:spPr/>
    </dgm:pt>
    <dgm:pt modelId="{FB2CF7B0-78B8-41FF-887D-CABAD87376A2}" type="pres">
      <dgm:prSet presAssocID="{88AE4564-603E-43EA-B53E-CA89FFC838F3}" presName="compositeB" presStyleCnt="0"/>
      <dgm:spPr/>
    </dgm:pt>
    <dgm:pt modelId="{92987C43-1284-4944-845D-F68D2AC62C24}" type="pres">
      <dgm:prSet presAssocID="{88AE4564-603E-43EA-B53E-CA89FFC838F3}" presName="textB" presStyleLbl="revTx" presStyleIdx="3" presStyleCnt="10">
        <dgm:presLayoutVars>
          <dgm:bulletEnabled val="1"/>
        </dgm:presLayoutVars>
      </dgm:prSet>
      <dgm:spPr/>
    </dgm:pt>
    <dgm:pt modelId="{872E971E-3FE5-4DA0-A5E5-2A94EB5E6E4D}" type="pres">
      <dgm:prSet presAssocID="{88AE4564-603E-43EA-B53E-CA89FFC838F3}" presName="circleB" presStyleLbl="node1" presStyleIdx="3" presStyleCnt="10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file"/>
          </dgm14:cNvPr>
        </a:ext>
      </dgm:extLst>
    </dgm:pt>
    <dgm:pt modelId="{03CA870B-564A-44F6-BC08-5C9E1D51ACD8}" type="pres">
      <dgm:prSet presAssocID="{88AE4564-603E-43EA-B53E-CA89FFC838F3}" presName="spaceB" presStyleCnt="0"/>
      <dgm:spPr/>
    </dgm:pt>
    <dgm:pt modelId="{8738B8FB-CF4B-4818-9264-A887FE903904}" type="pres">
      <dgm:prSet presAssocID="{CB4B8B29-F630-48D7-8589-0A2342FBC5DE}" presName="space" presStyleCnt="0"/>
      <dgm:spPr/>
    </dgm:pt>
    <dgm:pt modelId="{F673E637-4903-4A3E-A687-93987BC6A3BA}" type="pres">
      <dgm:prSet presAssocID="{6972245E-1645-4CEF-BC80-FE641B49063F}" presName="compositeA" presStyleCnt="0"/>
      <dgm:spPr/>
    </dgm:pt>
    <dgm:pt modelId="{26E7EEA2-8669-485A-A477-D2624A779153}" type="pres">
      <dgm:prSet presAssocID="{6972245E-1645-4CEF-BC80-FE641B49063F}" presName="textA" presStyleLbl="revTx" presStyleIdx="4" presStyleCnt="10" custScaleX="144328">
        <dgm:presLayoutVars>
          <dgm:bulletEnabled val="1"/>
        </dgm:presLayoutVars>
      </dgm:prSet>
      <dgm:spPr/>
    </dgm:pt>
    <dgm:pt modelId="{B509CD92-AEB4-4A96-B085-D3A49F313B43}" type="pres">
      <dgm:prSet presAssocID="{6972245E-1645-4CEF-BC80-FE641B49063F}" presName="circleA" presStyleLbl="node1" presStyleIdx="4" presStyleCnt="10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file"/>
          </dgm14:cNvPr>
        </a:ext>
      </dgm:extLst>
    </dgm:pt>
    <dgm:pt modelId="{4BCEF198-E847-4DCE-98B8-36048A3DEC5F}" type="pres">
      <dgm:prSet presAssocID="{6972245E-1645-4CEF-BC80-FE641B49063F}" presName="spaceA" presStyleCnt="0"/>
      <dgm:spPr/>
    </dgm:pt>
    <dgm:pt modelId="{BD0A5450-5350-4EC9-AF3A-3D9E681EDCD9}" type="pres">
      <dgm:prSet presAssocID="{14040336-DDF2-4D43-AE5A-69C1730A0B1F}" presName="space" presStyleCnt="0"/>
      <dgm:spPr/>
    </dgm:pt>
    <dgm:pt modelId="{61D8CF58-D0A6-4AE8-A39E-2ED237241878}" type="pres">
      <dgm:prSet presAssocID="{D584A41D-FAC8-4F47-BAA8-D232246B2015}" presName="compositeB" presStyleCnt="0"/>
      <dgm:spPr/>
    </dgm:pt>
    <dgm:pt modelId="{391E18E0-CCCA-45C2-913C-02BA090940D6}" type="pres">
      <dgm:prSet presAssocID="{D584A41D-FAC8-4F47-BAA8-D232246B2015}" presName="textB" presStyleLbl="revTx" presStyleIdx="5" presStyleCnt="10">
        <dgm:presLayoutVars>
          <dgm:bulletEnabled val="1"/>
        </dgm:presLayoutVars>
      </dgm:prSet>
      <dgm:spPr/>
    </dgm:pt>
    <dgm:pt modelId="{2F3B0FAF-BBD5-4D4E-84F7-F5AC5CBF5AE9}" type="pres">
      <dgm:prSet presAssocID="{D584A41D-FAC8-4F47-BAA8-D232246B2015}" presName="circleB" presStyleLbl="node1" presStyleIdx="5" presStyleCnt="10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file"/>
          </dgm14:cNvPr>
        </a:ext>
      </dgm:extLst>
    </dgm:pt>
    <dgm:pt modelId="{4BB46A8D-51D1-4CF6-95F4-9A3C77BF90EE}" type="pres">
      <dgm:prSet presAssocID="{D584A41D-FAC8-4F47-BAA8-D232246B2015}" presName="spaceB" presStyleCnt="0"/>
      <dgm:spPr/>
    </dgm:pt>
    <dgm:pt modelId="{41744AFF-2897-4E04-BB79-4C124A1D7BE4}" type="pres">
      <dgm:prSet presAssocID="{5EBE2B61-40D6-42E8-9F8D-0C3BC1FD4107}" presName="space" presStyleCnt="0"/>
      <dgm:spPr/>
    </dgm:pt>
    <dgm:pt modelId="{54C02955-DC76-4213-A0FB-487C7704D8CB}" type="pres">
      <dgm:prSet presAssocID="{B584FBA3-C2CD-4914-BAAB-91D70829F53F}" presName="compositeA" presStyleCnt="0"/>
      <dgm:spPr/>
    </dgm:pt>
    <dgm:pt modelId="{9B3DA170-4CF0-42F3-8714-5C45FE6F654A}" type="pres">
      <dgm:prSet presAssocID="{B584FBA3-C2CD-4914-BAAB-91D70829F53F}" presName="textA" presStyleLbl="revTx" presStyleIdx="6" presStyleCnt="10">
        <dgm:presLayoutVars>
          <dgm:bulletEnabled val="1"/>
        </dgm:presLayoutVars>
      </dgm:prSet>
      <dgm:spPr/>
    </dgm:pt>
    <dgm:pt modelId="{12AFB23A-2645-4DB0-9021-3B5365D4D256}" type="pres">
      <dgm:prSet presAssocID="{B584FBA3-C2CD-4914-BAAB-91D70829F53F}" presName="circleA" presStyleLbl="node1" presStyleIdx="6" presStyleCnt="10"/>
      <dgm:spPr/>
    </dgm:pt>
    <dgm:pt modelId="{617EF684-E886-4776-91B6-5E509BD7DD2E}" type="pres">
      <dgm:prSet presAssocID="{B584FBA3-C2CD-4914-BAAB-91D70829F53F}" presName="spaceA" presStyleCnt="0"/>
      <dgm:spPr/>
    </dgm:pt>
    <dgm:pt modelId="{BA62AA30-A79D-4F86-AAE6-0FD04DF3D397}" type="pres">
      <dgm:prSet presAssocID="{EF080AC5-FC8A-4C25-A6D9-1C6665107B37}" presName="space" presStyleCnt="0"/>
      <dgm:spPr/>
    </dgm:pt>
    <dgm:pt modelId="{9CCFFC50-5889-490A-8710-3D6D857E3A81}" type="pres">
      <dgm:prSet presAssocID="{70874191-B691-490B-8013-E134173AB534}" presName="compositeB" presStyleCnt="0"/>
      <dgm:spPr/>
    </dgm:pt>
    <dgm:pt modelId="{77A7321F-F2B2-40F6-8906-D9FF468D4466}" type="pres">
      <dgm:prSet presAssocID="{70874191-B691-490B-8013-E134173AB534}" presName="textB" presStyleLbl="revTx" presStyleIdx="7" presStyleCnt="10">
        <dgm:presLayoutVars>
          <dgm:bulletEnabled val="1"/>
        </dgm:presLayoutVars>
      </dgm:prSet>
      <dgm:spPr/>
    </dgm:pt>
    <dgm:pt modelId="{84D03C12-5B39-49EC-8EBD-6BB0D1F06C58}" type="pres">
      <dgm:prSet presAssocID="{70874191-B691-490B-8013-E134173AB534}" presName="circleB" presStyleLbl="node1" presStyleIdx="7" presStyleCnt="10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file"/>
          </dgm14:cNvPr>
        </a:ext>
      </dgm:extLst>
    </dgm:pt>
    <dgm:pt modelId="{C941AED1-8282-42B3-BE60-7BBB9438614B}" type="pres">
      <dgm:prSet presAssocID="{70874191-B691-490B-8013-E134173AB534}" presName="spaceB" presStyleCnt="0"/>
      <dgm:spPr/>
    </dgm:pt>
    <dgm:pt modelId="{412DC021-CDFE-445B-8AE6-B7551D2E0775}" type="pres">
      <dgm:prSet presAssocID="{981AC05D-2ED6-4759-861D-5942BDFA7E74}" presName="space" presStyleCnt="0"/>
      <dgm:spPr/>
    </dgm:pt>
    <dgm:pt modelId="{183CA829-F722-4984-B4EC-01D81BFBF117}" type="pres">
      <dgm:prSet presAssocID="{33D41559-0D93-4493-8D76-F188F9A14A27}" presName="compositeA" presStyleCnt="0"/>
      <dgm:spPr/>
    </dgm:pt>
    <dgm:pt modelId="{28033A5F-9C50-4AF8-A880-25083759EE1C}" type="pres">
      <dgm:prSet presAssocID="{33D41559-0D93-4493-8D76-F188F9A14A27}" presName="textA" presStyleLbl="revTx" presStyleIdx="8" presStyleCnt="10">
        <dgm:presLayoutVars>
          <dgm:bulletEnabled val="1"/>
        </dgm:presLayoutVars>
      </dgm:prSet>
      <dgm:spPr/>
    </dgm:pt>
    <dgm:pt modelId="{075A1220-08EE-419E-A87B-83F974AF7E9D}" type="pres">
      <dgm:prSet presAssocID="{33D41559-0D93-4493-8D76-F188F9A14A27}" presName="circleA" presStyleLbl="node1" presStyleIdx="8" presStyleCnt="10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file"/>
          </dgm14:cNvPr>
        </a:ext>
      </dgm:extLst>
    </dgm:pt>
    <dgm:pt modelId="{1BDF183B-40C0-420F-9AD3-C16F60012A40}" type="pres">
      <dgm:prSet presAssocID="{33D41559-0D93-4493-8D76-F188F9A14A27}" presName="spaceA" presStyleCnt="0"/>
      <dgm:spPr/>
    </dgm:pt>
    <dgm:pt modelId="{9AE8CAB7-3259-462A-ADE3-54863F265929}" type="pres">
      <dgm:prSet presAssocID="{5CB4A011-0284-4279-9B59-CF85B05F586E}" presName="space" presStyleCnt="0"/>
      <dgm:spPr/>
    </dgm:pt>
    <dgm:pt modelId="{C17B083B-52C2-4497-AB01-6844DB4C02A5}" type="pres">
      <dgm:prSet presAssocID="{B9A57981-77F3-4702-9BDC-5540F603DB37}" presName="compositeB" presStyleCnt="0"/>
      <dgm:spPr/>
    </dgm:pt>
    <dgm:pt modelId="{8CC7DB28-08CC-4BE2-88EA-B398DEA4125F}" type="pres">
      <dgm:prSet presAssocID="{B9A57981-77F3-4702-9BDC-5540F603DB37}" presName="textB" presStyleLbl="revTx" presStyleIdx="9" presStyleCnt="10" custScaleX="151081">
        <dgm:presLayoutVars>
          <dgm:bulletEnabled val="1"/>
        </dgm:presLayoutVars>
      </dgm:prSet>
      <dgm:spPr/>
    </dgm:pt>
    <dgm:pt modelId="{3360A5C3-9E73-44B7-953D-C5B8AC264A38}" type="pres">
      <dgm:prSet presAssocID="{B9A57981-77F3-4702-9BDC-5540F603DB37}" presName="circleB" presStyleLbl="node1" presStyleIdx="9" presStyleCnt="10"/>
      <dgm:spPr/>
    </dgm:pt>
    <dgm:pt modelId="{AF7AFBD2-7988-4F29-9C64-B5D327D1DD94}" type="pres">
      <dgm:prSet presAssocID="{B9A57981-77F3-4702-9BDC-5540F603DB37}" presName="spaceB" presStyleCnt="0"/>
      <dgm:spPr/>
    </dgm:pt>
  </dgm:ptLst>
  <dgm:cxnLst>
    <dgm:cxn modelId="{2500A50C-37EE-4B9D-84C4-AA3E0EFE2E6F}" type="presOf" srcId="{FFA2A482-9933-48E2-A587-F87C7C0F7AE8}" destId="{B741AE31-D0F2-4B8E-82E9-F4F9E48D350D}" srcOrd="0" destOrd="0" presId="urn:microsoft.com/office/officeart/2005/8/layout/hProcess11"/>
    <dgm:cxn modelId="{ABA5BC0C-7C3E-4ADB-9303-A1FD802AE4D1}" type="presOf" srcId="{AD38AE45-9C5C-4327-894E-5646360F2366}" destId="{136C92AE-86AE-46E3-9B12-49B013EA6211}" srcOrd="0" destOrd="0" presId="urn:microsoft.com/office/officeart/2005/8/layout/hProcess11"/>
    <dgm:cxn modelId="{21B95A1C-4F85-425B-B9E3-078B811D40B4}" srcId="{FFA2A482-9933-48E2-A587-F87C7C0F7AE8}" destId="{AD38AE45-9C5C-4327-894E-5646360F2366}" srcOrd="0" destOrd="0" parTransId="{AB3A1D1D-45DE-479D-8A2E-3691021B032B}" sibTransId="{E7EAA827-D0F8-4521-9A76-8198E1449487}"/>
    <dgm:cxn modelId="{92A0EF29-FB7C-4F23-B51D-D4D457FE1DB1}" srcId="{FFA2A482-9933-48E2-A587-F87C7C0F7AE8}" destId="{B9A57981-77F3-4702-9BDC-5540F603DB37}" srcOrd="9" destOrd="0" parTransId="{6EA438D4-AABD-4704-8717-03A397E9AE0F}" sibTransId="{3EC43EB0-AF00-446C-AEF7-A178BC80BF2E}"/>
    <dgm:cxn modelId="{B5DE962C-856F-43AB-AD18-E9C84C244943}" srcId="{FFA2A482-9933-48E2-A587-F87C7C0F7AE8}" destId="{6972245E-1645-4CEF-BC80-FE641B49063F}" srcOrd="4" destOrd="0" parTransId="{D414A2FC-7BCC-426D-B3DE-8AD28962C8C7}" sibTransId="{14040336-DDF2-4D43-AE5A-69C1730A0B1F}"/>
    <dgm:cxn modelId="{7DE7E136-9B08-460A-B615-F7BF04728257}" srcId="{FFA2A482-9933-48E2-A587-F87C7C0F7AE8}" destId="{33D41559-0D93-4493-8D76-F188F9A14A27}" srcOrd="8" destOrd="0" parTransId="{E8995A91-1139-4EAE-9F2B-9EAAC97C137C}" sibTransId="{5CB4A011-0284-4279-9B59-CF85B05F586E}"/>
    <dgm:cxn modelId="{9D1AAE5F-1DB1-4534-A0F9-A8C36C289D41}" srcId="{FFA2A482-9933-48E2-A587-F87C7C0F7AE8}" destId="{B584FBA3-C2CD-4914-BAAB-91D70829F53F}" srcOrd="6" destOrd="0" parTransId="{6944236D-67CA-4092-BBB5-183528938002}" sibTransId="{EF080AC5-FC8A-4C25-A6D9-1C6665107B37}"/>
    <dgm:cxn modelId="{975BB572-2F08-440F-AC79-FB8948277C73}" type="presOf" srcId="{7F7D729D-E0D4-4FD6-9825-070B3E8E5BE8}" destId="{38BF2191-CFC0-47E6-B8F0-4DDB5A9EC3DA}" srcOrd="0" destOrd="0" presId="urn:microsoft.com/office/officeart/2005/8/layout/hProcess11"/>
    <dgm:cxn modelId="{C6E63A54-4988-453A-AC93-40AA1B277FC2}" type="presOf" srcId="{D584A41D-FAC8-4F47-BAA8-D232246B2015}" destId="{391E18E0-CCCA-45C2-913C-02BA090940D6}" srcOrd="0" destOrd="0" presId="urn:microsoft.com/office/officeart/2005/8/layout/hProcess11"/>
    <dgm:cxn modelId="{7C447774-7B97-44F4-AAE0-1B692C2B5F09}" type="presOf" srcId="{70874191-B691-490B-8013-E134173AB534}" destId="{77A7321F-F2B2-40F6-8906-D9FF468D4466}" srcOrd="0" destOrd="0" presId="urn:microsoft.com/office/officeart/2005/8/layout/hProcess11"/>
    <dgm:cxn modelId="{81320F76-0A22-422B-9F79-214DA610BFE0}" srcId="{FFA2A482-9933-48E2-A587-F87C7C0F7AE8}" destId="{88AE4564-603E-43EA-B53E-CA89FFC838F3}" srcOrd="3" destOrd="0" parTransId="{27EBD605-1CCA-4C70-B479-7449832EE190}" sibTransId="{CB4B8B29-F630-48D7-8589-0A2342FBC5DE}"/>
    <dgm:cxn modelId="{A3585992-B21F-4385-B6BE-9DAD12DC8558}" srcId="{FFA2A482-9933-48E2-A587-F87C7C0F7AE8}" destId="{CE54D884-8BCC-4F3C-B920-F78BCB7A368B}" srcOrd="2" destOrd="0" parTransId="{43F93EB4-03ED-4926-BBC8-33FAF6D5EC4B}" sibTransId="{9FCCC7BC-C630-4547-A80A-388E3F44B5C0}"/>
    <dgm:cxn modelId="{8D8DA999-A93C-465B-BF6B-BB40A89585CF}" srcId="{FFA2A482-9933-48E2-A587-F87C7C0F7AE8}" destId="{7F7D729D-E0D4-4FD6-9825-070B3E8E5BE8}" srcOrd="1" destOrd="0" parTransId="{3972BA8A-702A-4780-B11E-F0BE43E25AF1}" sibTransId="{B63C3FF3-5BB1-442E-B40C-E30737EB8C01}"/>
    <dgm:cxn modelId="{D9551CAB-369E-4467-B9F1-9CC68F3204D9}" type="presOf" srcId="{88AE4564-603E-43EA-B53E-CA89FFC838F3}" destId="{92987C43-1284-4944-845D-F68D2AC62C24}" srcOrd="0" destOrd="0" presId="urn:microsoft.com/office/officeart/2005/8/layout/hProcess11"/>
    <dgm:cxn modelId="{AFDD7DB7-6E3B-4E59-9E6F-158138A74B17}" type="presOf" srcId="{B584FBA3-C2CD-4914-BAAB-91D70829F53F}" destId="{9B3DA170-4CF0-42F3-8714-5C45FE6F654A}" srcOrd="0" destOrd="0" presId="urn:microsoft.com/office/officeart/2005/8/layout/hProcess11"/>
    <dgm:cxn modelId="{0184F0BD-8EEB-4EF9-BC0A-E8F1B53BBD5F}" type="presOf" srcId="{B9A57981-77F3-4702-9BDC-5540F603DB37}" destId="{8CC7DB28-08CC-4BE2-88EA-B398DEA4125F}" srcOrd="0" destOrd="0" presId="urn:microsoft.com/office/officeart/2005/8/layout/hProcess11"/>
    <dgm:cxn modelId="{4C5F9EC0-AFEA-4EDD-B03A-E999BEC447CC}" srcId="{FFA2A482-9933-48E2-A587-F87C7C0F7AE8}" destId="{D584A41D-FAC8-4F47-BAA8-D232246B2015}" srcOrd="5" destOrd="0" parTransId="{91350040-9ED7-4DE3-B155-1C1D42FC8F76}" sibTransId="{5EBE2B61-40D6-42E8-9F8D-0C3BC1FD4107}"/>
    <dgm:cxn modelId="{C6D54AD9-8C87-4E91-9EDF-45FF3DB8EA77}" type="presOf" srcId="{CE54D884-8BCC-4F3C-B920-F78BCB7A368B}" destId="{4CE5C53B-3F07-4F70-B71A-051F96E0315B}" srcOrd="0" destOrd="0" presId="urn:microsoft.com/office/officeart/2005/8/layout/hProcess11"/>
    <dgm:cxn modelId="{250943E4-D001-461E-A2CB-6344B61D56E4}" srcId="{FFA2A482-9933-48E2-A587-F87C7C0F7AE8}" destId="{70874191-B691-490B-8013-E134173AB534}" srcOrd="7" destOrd="0" parTransId="{8AE5A319-1E73-4056-A0B8-67170AB2AEB3}" sibTransId="{981AC05D-2ED6-4759-861D-5942BDFA7E74}"/>
    <dgm:cxn modelId="{FA299DE5-CAB0-4E1F-B827-CC0ED8FD79F1}" type="presOf" srcId="{6972245E-1645-4CEF-BC80-FE641B49063F}" destId="{26E7EEA2-8669-485A-A477-D2624A779153}" srcOrd="0" destOrd="0" presId="urn:microsoft.com/office/officeart/2005/8/layout/hProcess11"/>
    <dgm:cxn modelId="{A007A7FE-8888-4F97-8F5A-02E6C145E097}" type="presOf" srcId="{33D41559-0D93-4493-8D76-F188F9A14A27}" destId="{28033A5F-9C50-4AF8-A880-25083759EE1C}" srcOrd="0" destOrd="0" presId="urn:microsoft.com/office/officeart/2005/8/layout/hProcess11"/>
    <dgm:cxn modelId="{CE94CD1A-4D33-4FFC-B19B-1FB4A41CB23B}" type="presParOf" srcId="{B741AE31-D0F2-4B8E-82E9-F4F9E48D350D}" destId="{FF350C19-115C-4FA0-935D-2865C648AD7B}" srcOrd="0" destOrd="0" presId="urn:microsoft.com/office/officeart/2005/8/layout/hProcess11"/>
    <dgm:cxn modelId="{68781D02-18D2-4B28-BAE7-D3ECC0021C64}" type="presParOf" srcId="{B741AE31-D0F2-4B8E-82E9-F4F9E48D350D}" destId="{5D7C22A4-F04D-43EB-AC35-B9EEAEE865CF}" srcOrd="1" destOrd="0" presId="urn:microsoft.com/office/officeart/2005/8/layout/hProcess11"/>
    <dgm:cxn modelId="{F8F5ACE5-8510-4F6C-A0F8-D216F8D90002}" type="presParOf" srcId="{5D7C22A4-F04D-43EB-AC35-B9EEAEE865CF}" destId="{FA939011-0367-4B0E-9FEC-6A7C30B154F1}" srcOrd="0" destOrd="0" presId="urn:microsoft.com/office/officeart/2005/8/layout/hProcess11"/>
    <dgm:cxn modelId="{996DD99C-63B9-4991-856A-28383CAD941D}" type="presParOf" srcId="{FA939011-0367-4B0E-9FEC-6A7C30B154F1}" destId="{136C92AE-86AE-46E3-9B12-49B013EA6211}" srcOrd="0" destOrd="0" presId="urn:microsoft.com/office/officeart/2005/8/layout/hProcess11"/>
    <dgm:cxn modelId="{E546EC9D-0C9A-41A5-B882-77016DB031A4}" type="presParOf" srcId="{FA939011-0367-4B0E-9FEC-6A7C30B154F1}" destId="{A62FDD01-FE74-453A-8DAE-317F8AE46F76}" srcOrd="1" destOrd="0" presId="urn:microsoft.com/office/officeart/2005/8/layout/hProcess11"/>
    <dgm:cxn modelId="{EC0E09BA-EBA1-45DC-A00A-3F6560B3A9C1}" type="presParOf" srcId="{FA939011-0367-4B0E-9FEC-6A7C30B154F1}" destId="{064E439C-B9E5-4B0D-8CAB-59CD5A36A0C0}" srcOrd="2" destOrd="0" presId="urn:microsoft.com/office/officeart/2005/8/layout/hProcess11"/>
    <dgm:cxn modelId="{6984E10B-A929-45E7-B1A1-E231C0882485}" type="presParOf" srcId="{5D7C22A4-F04D-43EB-AC35-B9EEAEE865CF}" destId="{920D419E-9C80-419A-B129-5F05AB1D4FEA}" srcOrd="1" destOrd="0" presId="urn:microsoft.com/office/officeart/2005/8/layout/hProcess11"/>
    <dgm:cxn modelId="{EA2BEB5D-89EB-4EC9-A744-908B6272504A}" type="presParOf" srcId="{5D7C22A4-F04D-43EB-AC35-B9EEAEE865CF}" destId="{FC58271B-ED39-43A7-BC33-3697621C163F}" srcOrd="2" destOrd="0" presId="urn:microsoft.com/office/officeart/2005/8/layout/hProcess11"/>
    <dgm:cxn modelId="{B5FE4F93-C836-4502-AA0C-E50D7490CF6C}" type="presParOf" srcId="{FC58271B-ED39-43A7-BC33-3697621C163F}" destId="{38BF2191-CFC0-47E6-B8F0-4DDB5A9EC3DA}" srcOrd="0" destOrd="0" presId="urn:microsoft.com/office/officeart/2005/8/layout/hProcess11"/>
    <dgm:cxn modelId="{5D59537F-C3FD-4125-9928-803521589B2B}" type="presParOf" srcId="{FC58271B-ED39-43A7-BC33-3697621C163F}" destId="{578E3940-C995-4D89-8B22-5D048D7EFE93}" srcOrd="1" destOrd="0" presId="urn:microsoft.com/office/officeart/2005/8/layout/hProcess11"/>
    <dgm:cxn modelId="{F8753441-1610-49A9-A20C-D192FBD387AD}" type="presParOf" srcId="{FC58271B-ED39-43A7-BC33-3697621C163F}" destId="{BFB03D86-2F1A-4524-B172-AACED5AC37CB}" srcOrd="2" destOrd="0" presId="urn:microsoft.com/office/officeart/2005/8/layout/hProcess11"/>
    <dgm:cxn modelId="{E94C3682-4E40-4741-B9BA-83D01C714A5A}" type="presParOf" srcId="{5D7C22A4-F04D-43EB-AC35-B9EEAEE865CF}" destId="{A475DA62-BD20-4997-B7A5-B05BE32F0F31}" srcOrd="3" destOrd="0" presId="urn:microsoft.com/office/officeart/2005/8/layout/hProcess11"/>
    <dgm:cxn modelId="{A0463652-0E81-434E-97DF-4B440519011D}" type="presParOf" srcId="{5D7C22A4-F04D-43EB-AC35-B9EEAEE865CF}" destId="{72CC398E-7065-4228-B972-5C0259331133}" srcOrd="4" destOrd="0" presId="urn:microsoft.com/office/officeart/2005/8/layout/hProcess11"/>
    <dgm:cxn modelId="{EC9C8395-B173-4A10-9216-699CE7515C70}" type="presParOf" srcId="{72CC398E-7065-4228-B972-5C0259331133}" destId="{4CE5C53B-3F07-4F70-B71A-051F96E0315B}" srcOrd="0" destOrd="0" presId="urn:microsoft.com/office/officeart/2005/8/layout/hProcess11"/>
    <dgm:cxn modelId="{0335F7DE-D49C-44AB-B8B0-FE3B693CF695}" type="presParOf" srcId="{72CC398E-7065-4228-B972-5C0259331133}" destId="{564F9FA2-E738-4585-A16C-BF1488EC7B5F}" srcOrd="1" destOrd="0" presId="urn:microsoft.com/office/officeart/2005/8/layout/hProcess11"/>
    <dgm:cxn modelId="{F664C992-4D11-4E1D-BC3C-65027F4840AA}" type="presParOf" srcId="{72CC398E-7065-4228-B972-5C0259331133}" destId="{B17D1C48-5540-463B-B09C-4D8A729708D0}" srcOrd="2" destOrd="0" presId="urn:microsoft.com/office/officeart/2005/8/layout/hProcess11"/>
    <dgm:cxn modelId="{0AEF32CD-8BC0-43EB-8D3B-1E4D1F8D2388}" type="presParOf" srcId="{5D7C22A4-F04D-43EB-AC35-B9EEAEE865CF}" destId="{CEC363D2-A00F-40B1-BF94-DDEABFAD8832}" srcOrd="5" destOrd="0" presId="urn:microsoft.com/office/officeart/2005/8/layout/hProcess11"/>
    <dgm:cxn modelId="{19818006-82DA-467A-9883-24E9727E65EB}" type="presParOf" srcId="{5D7C22A4-F04D-43EB-AC35-B9EEAEE865CF}" destId="{FB2CF7B0-78B8-41FF-887D-CABAD87376A2}" srcOrd="6" destOrd="0" presId="urn:microsoft.com/office/officeart/2005/8/layout/hProcess11"/>
    <dgm:cxn modelId="{7F1BF1F5-7797-458C-9397-400C7883AD2C}" type="presParOf" srcId="{FB2CF7B0-78B8-41FF-887D-CABAD87376A2}" destId="{92987C43-1284-4944-845D-F68D2AC62C24}" srcOrd="0" destOrd="0" presId="urn:microsoft.com/office/officeart/2005/8/layout/hProcess11"/>
    <dgm:cxn modelId="{95572674-5533-4D1B-B396-B62435498173}" type="presParOf" srcId="{FB2CF7B0-78B8-41FF-887D-CABAD87376A2}" destId="{872E971E-3FE5-4DA0-A5E5-2A94EB5E6E4D}" srcOrd="1" destOrd="0" presId="urn:microsoft.com/office/officeart/2005/8/layout/hProcess11"/>
    <dgm:cxn modelId="{4859A7FC-19EF-4B9B-A718-B2CE8AEB24F1}" type="presParOf" srcId="{FB2CF7B0-78B8-41FF-887D-CABAD87376A2}" destId="{03CA870B-564A-44F6-BC08-5C9E1D51ACD8}" srcOrd="2" destOrd="0" presId="urn:microsoft.com/office/officeart/2005/8/layout/hProcess11"/>
    <dgm:cxn modelId="{6E16631A-18CC-410B-94BB-60FF468968AC}" type="presParOf" srcId="{5D7C22A4-F04D-43EB-AC35-B9EEAEE865CF}" destId="{8738B8FB-CF4B-4818-9264-A887FE903904}" srcOrd="7" destOrd="0" presId="urn:microsoft.com/office/officeart/2005/8/layout/hProcess11"/>
    <dgm:cxn modelId="{1F8E018A-B8F9-472B-9CD7-DAA3B1F1A5D3}" type="presParOf" srcId="{5D7C22A4-F04D-43EB-AC35-B9EEAEE865CF}" destId="{F673E637-4903-4A3E-A687-93987BC6A3BA}" srcOrd="8" destOrd="0" presId="urn:microsoft.com/office/officeart/2005/8/layout/hProcess11"/>
    <dgm:cxn modelId="{82A578BE-9FA8-4001-A332-F2E3DD725391}" type="presParOf" srcId="{F673E637-4903-4A3E-A687-93987BC6A3BA}" destId="{26E7EEA2-8669-485A-A477-D2624A779153}" srcOrd="0" destOrd="0" presId="urn:microsoft.com/office/officeart/2005/8/layout/hProcess11"/>
    <dgm:cxn modelId="{04FD5EA3-DC99-4463-B6E7-508DA8B8CD81}" type="presParOf" srcId="{F673E637-4903-4A3E-A687-93987BC6A3BA}" destId="{B509CD92-AEB4-4A96-B085-D3A49F313B43}" srcOrd="1" destOrd="0" presId="urn:microsoft.com/office/officeart/2005/8/layout/hProcess11"/>
    <dgm:cxn modelId="{3C0B9866-42D3-4AB2-B4DF-924D4C305145}" type="presParOf" srcId="{F673E637-4903-4A3E-A687-93987BC6A3BA}" destId="{4BCEF198-E847-4DCE-98B8-36048A3DEC5F}" srcOrd="2" destOrd="0" presId="urn:microsoft.com/office/officeart/2005/8/layout/hProcess11"/>
    <dgm:cxn modelId="{019866C3-7256-42EB-BFA9-2021A62B0BD2}" type="presParOf" srcId="{5D7C22A4-F04D-43EB-AC35-B9EEAEE865CF}" destId="{BD0A5450-5350-4EC9-AF3A-3D9E681EDCD9}" srcOrd="9" destOrd="0" presId="urn:microsoft.com/office/officeart/2005/8/layout/hProcess11"/>
    <dgm:cxn modelId="{C083C2E0-15FA-43F8-A113-BEE5A03422D4}" type="presParOf" srcId="{5D7C22A4-F04D-43EB-AC35-B9EEAEE865CF}" destId="{61D8CF58-D0A6-4AE8-A39E-2ED237241878}" srcOrd="10" destOrd="0" presId="urn:microsoft.com/office/officeart/2005/8/layout/hProcess11"/>
    <dgm:cxn modelId="{B69C0349-241E-4D6A-9218-6288D552941B}" type="presParOf" srcId="{61D8CF58-D0A6-4AE8-A39E-2ED237241878}" destId="{391E18E0-CCCA-45C2-913C-02BA090940D6}" srcOrd="0" destOrd="0" presId="urn:microsoft.com/office/officeart/2005/8/layout/hProcess11"/>
    <dgm:cxn modelId="{12D5A6F9-2A1C-46B9-B307-2B8C60EC0C70}" type="presParOf" srcId="{61D8CF58-D0A6-4AE8-A39E-2ED237241878}" destId="{2F3B0FAF-BBD5-4D4E-84F7-F5AC5CBF5AE9}" srcOrd="1" destOrd="0" presId="urn:microsoft.com/office/officeart/2005/8/layout/hProcess11"/>
    <dgm:cxn modelId="{D5AA1139-E4B1-47FB-9CB2-8FB287A4DCB6}" type="presParOf" srcId="{61D8CF58-D0A6-4AE8-A39E-2ED237241878}" destId="{4BB46A8D-51D1-4CF6-95F4-9A3C77BF90EE}" srcOrd="2" destOrd="0" presId="urn:microsoft.com/office/officeart/2005/8/layout/hProcess11"/>
    <dgm:cxn modelId="{A54167E6-ED66-4460-9779-C6E82E4EB5E0}" type="presParOf" srcId="{5D7C22A4-F04D-43EB-AC35-B9EEAEE865CF}" destId="{41744AFF-2897-4E04-BB79-4C124A1D7BE4}" srcOrd="11" destOrd="0" presId="urn:microsoft.com/office/officeart/2005/8/layout/hProcess11"/>
    <dgm:cxn modelId="{739CDC6C-7148-491F-BA60-23F87ECA385E}" type="presParOf" srcId="{5D7C22A4-F04D-43EB-AC35-B9EEAEE865CF}" destId="{54C02955-DC76-4213-A0FB-487C7704D8CB}" srcOrd="12" destOrd="0" presId="urn:microsoft.com/office/officeart/2005/8/layout/hProcess11"/>
    <dgm:cxn modelId="{280BFF19-25F3-43C0-A1E6-4CC938209988}" type="presParOf" srcId="{54C02955-DC76-4213-A0FB-487C7704D8CB}" destId="{9B3DA170-4CF0-42F3-8714-5C45FE6F654A}" srcOrd="0" destOrd="0" presId="urn:microsoft.com/office/officeart/2005/8/layout/hProcess11"/>
    <dgm:cxn modelId="{A343ACAA-FB68-46EE-B672-B43ABF5F63C6}" type="presParOf" srcId="{54C02955-DC76-4213-A0FB-487C7704D8CB}" destId="{12AFB23A-2645-4DB0-9021-3B5365D4D256}" srcOrd="1" destOrd="0" presId="urn:microsoft.com/office/officeart/2005/8/layout/hProcess11"/>
    <dgm:cxn modelId="{56791621-AC32-4867-9A25-69FB390F6010}" type="presParOf" srcId="{54C02955-DC76-4213-A0FB-487C7704D8CB}" destId="{617EF684-E886-4776-91B6-5E509BD7DD2E}" srcOrd="2" destOrd="0" presId="urn:microsoft.com/office/officeart/2005/8/layout/hProcess11"/>
    <dgm:cxn modelId="{7F8E86ED-98DE-498C-88F4-4BA160F98773}" type="presParOf" srcId="{5D7C22A4-F04D-43EB-AC35-B9EEAEE865CF}" destId="{BA62AA30-A79D-4F86-AAE6-0FD04DF3D397}" srcOrd="13" destOrd="0" presId="urn:microsoft.com/office/officeart/2005/8/layout/hProcess11"/>
    <dgm:cxn modelId="{A2907C65-52F0-4056-9A87-B59820DE95F8}" type="presParOf" srcId="{5D7C22A4-F04D-43EB-AC35-B9EEAEE865CF}" destId="{9CCFFC50-5889-490A-8710-3D6D857E3A81}" srcOrd="14" destOrd="0" presId="urn:microsoft.com/office/officeart/2005/8/layout/hProcess11"/>
    <dgm:cxn modelId="{BA034B34-9BBF-43CA-A27A-C51419270AEC}" type="presParOf" srcId="{9CCFFC50-5889-490A-8710-3D6D857E3A81}" destId="{77A7321F-F2B2-40F6-8906-D9FF468D4466}" srcOrd="0" destOrd="0" presId="urn:microsoft.com/office/officeart/2005/8/layout/hProcess11"/>
    <dgm:cxn modelId="{B127C799-48FE-4A51-A930-6B515325791B}" type="presParOf" srcId="{9CCFFC50-5889-490A-8710-3D6D857E3A81}" destId="{84D03C12-5B39-49EC-8EBD-6BB0D1F06C58}" srcOrd="1" destOrd="0" presId="urn:microsoft.com/office/officeart/2005/8/layout/hProcess11"/>
    <dgm:cxn modelId="{CDF1D8A3-AB11-47FD-83F3-0C058F9F473D}" type="presParOf" srcId="{9CCFFC50-5889-490A-8710-3D6D857E3A81}" destId="{C941AED1-8282-42B3-BE60-7BBB9438614B}" srcOrd="2" destOrd="0" presId="urn:microsoft.com/office/officeart/2005/8/layout/hProcess11"/>
    <dgm:cxn modelId="{8912CB9F-F706-41D8-85F2-A5EC19F42637}" type="presParOf" srcId="{5D7C22A4-F04D-43EB-AC35-B9EEAEE865CF}" destId="{412DC021-CDFE-445B-8AE6-B7551D2E0775}" srcOrd="15" destOrd="0" presId="urn:microsoft.com/office/officeart/2005/8/layout/hProcess11"/>
    <dgm:cxn modelId="{C21E4C71-174B-45FF-AC97-D6E68C86ABE8}" type="presParOf" srcId="{5D7C22A4-F04D-43EB-AC35-B9EEAEE865CF}" destId="{183CA829-F722-4984-B4EC-01D81BFBF117}" srcOrd="16" destOrd="0" presId="urn:microsoft.com/office/officeart/2005/8/layout/hProcess11"/>
    <dgm:cxn modelId="{04D5F18C-38AC-4365-961B-CFCB175B44F4}" type="presParOf" srcId="{183CA829-F722-4984-B4EC-01D81BFBF117}" destId="{28033A5F-9C50-4AF8-A880-25083759EE1C}" srcOrd="0" destOrd="0" presId="urn:microsoft.com/office/officeart/2005/8/layout/hProcess11"/>
    <dgm:cxn modelId="{F356EE7A-103F-4E21-B266-2D607DA612B4}" type="presParOf" srcId="{183CA829-F722-4984-B4EC-01D81BFBF117}" destId="{075A1220-08EE-419E-A87B-83F974AF7E9D}" srcOrd="1" destOrd="0" presId="urn:microsoft.com/office/officeart/2005/8/layout/hProcess11"/>
    <dgm:cxn modelId="{F109AF9B-0D97-443D-AC78-61221B7D64A3}" type="presParOf" srcId="{183CA829-F722-4984-B4EC-01D81BFBF117}" destId="{1BDF183B-40C0-420F-9AD3-C16F60012A40}" srcOrd="2" destOrd="0" presId="urn:microsoft.com/office/officeart/2005/8/layout/hProcess11"/>
    <dgm:cxn modelId="{9D631B6D-20A0-4A60-9075-87BB20090F49}" type="presParOf" srcId="{5D7C22A4-F04D-43EB-AC35-B9EEAEE865CF}" destId="{9AE8CAB7-3259-462A-ADE3-54863F265929}" srcOrd="17" destOrd="0" presId="urn:microsoft.com/office/officeart/2005/8/layout/hProcess11"/>
    <dgm:cxn modelId="{E1CC3E0E-1254-43A4-94E3-04101525A6BC}" type="presParOf" srcId="{5D7C22A4-F04D-43EB-AC35-B9EEAEE865CF}" destId="{C17B083B-52C2-4497-AB01-6844DB4C02A5}" srcOrd="18" destOrd="0" presId="urn:microsoft.com/office/officeart/2005/8/layout/hProcess11"/>
    <dgm:cxn modelId="{527BE49A-5956-4726-9BA1-D6E95D3EDB90}" type="presParOf" srcId="{C17B083B-52C2-4497-AB01-6844DB4C02A5}" destId="{8CC7DB28-08CC-4BE2-88EA-B398DEA4125F}" srcOrd="0" destOrd="0" presId="urn:microsoft.com/office/officeart/2005/8/layout/hProcess11"/>
    <dgm:cxn modelId="{F7B8F9A3-2443-480C-99B1-004C9E108BCB}" type="presParOf" srcId="{C17B083B-52C2-4497-AB01-6844DB4C02A5}" destId="{3360A5C3-9E73-44B7-953D-C5B8AC264A38}" srcOrd="1" destOrd="0" presId="urn:microsoft.com/office/officeart/2005/8/layout/hProcess11"/>
    <dgm:cxn modelId="{9412901E-E682-4841-BA81-3FBF98794EA2}" type="presParOf" srcId="{C17B083B-52C2-4497-AB01-6844DB4C02A5}" destId="{AF7AFBD2-7988-4F29-9C64-B5D327D1DD9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2D251-A535-4D93-A70B-543DA5B8576B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1"/>
      <dgm:spPr/>
    </dgm:pt>
    <dgm:pt modelId="{E3358FDC-E5F3-4B34-BFCB-1C610B470354}">
      <dgm:prSet phldrT="[Texto]" custT="1"/>
      <dgm:spPr/>
      <dgm:t>
        <a:bodyPr/>
        <a:lstStyle/>
        <a:p>
          <a:r>
            <a:rPr lang="es-SV" sz="5400" dirty="0"/>
            <a:t>Autoprueba VIH</a:t>
          </a:r>
        </a:p>
      </dgm:t>
    </dgm:pt>
    <dgm:pt modelId="{97AE6A65-B28A-4C7E-B522-D42885DB3D0D}" type="parTrans" cxnId="{C7C8EC2D-5B07-495B-AE16-3F58AF64EFD0}">
      <dgm:prSet/>
      <dgm:spPr/>
      <dgm:t>
        <a:bodyPr/>
        <a:lstStyle/>
        <a:p>
          <a:endParaRPr lang="es-SV" sz="2800"/>
        </a:p>
      </dgm:t>
    </dgm:pt>
    <dgm:pt modelId="{D003902A-5717-48F2-9462-CE0D56299992}" type="sibTrans" cxnId="{C7C8EC2D-5B07-495B-AE16-3F58AF64EFD0}">
      <dgm:prSet/>
      <dgm:spPr/>
      <dgm:t>
        <a:bodyPr/>
        <a:lstStyle/>
        <a:p>
          <a:endParaRPr lang="es-SV" sz="2800"/>
        </a:p>
      </dgm:t>
    </dgm:pt>
    <dgm:pt modelId="{0B2929F7-C62B-43DC-A401-7D1D86B542E8}">
      <dgm:prSet phldrT="[Texto]" custT="1"/>
      <dgm:spPr/>
      <dgm:t>
        <a:bodyPr/>
        <a:lstStyle/>
        <a:p>
          <a:r>
            <a:rPr lang="es-SV" sz="5400" dirty="0"/>
            <a:t>Asistida 0%*</a:t>
          </a:r>
        </a:p>
      </dgm:t>
    </dgm:pt>
    <dgm:pt modelId="{8F3A69C1-EE23-4828-A857-C7298677F7DD}" type="parTrans" cxnId="{AB649A91-587E-45C1-8835-93974EA6F470}">
      <dgm:prSet/>
      <dgm:spPr/>
      <dgm:t>
        <a:bodyPr/>
        <a:lstStyle/>
        <a:p>
          <a:endParaRPr lang="es-SV" sz="2800"/>
        </a:p>
      </dgm:t>
    </dgm:pt>
    <dgm:pt modelId="{15590F30-E901-4ABC-94DF-F2B24A82936D}" type="sibTrans" cxnId="{AB649A91-587E-45C1-8835-93974EA6F470}">
      <dgm:prSet/>
      <dgm:spPr/>
      <dgm:t>
        <a:bodyPr/>
        <a:lstStyle/>
        <a:p>
          <a:endParaRPr lang="es-SV" sz="2800"/>
        </a:p>
      </dgm:t>
    </dgm:pt>
    <dgm:pt modelId="{18FF1F2A-099F-4EE6-B6F9-83E512A7338E}">
      <dgm:prSet phldrT="[Texto]" custT="1"/>
      <dgm:spPr/>
      <dgm:t>
        <a:bodyPr/>
        <a:lstStyle/>
        <a:p>
          <a:r>
            <a:rPr lang="es-SV" sz="5400" dirty="0"/>
            <a:t>No asistida 100%</a:t>
          </a:r>
        </a:p>
      </dgm:t>
    </dgm:pt>
    <dgm:pt modelId="{E1B9DB42-C6E0-42BE-999F-D1CBC5EB299B}" type="parTrans" cxnId="{93930D72-F052-4E53-8D75-E81B1815F708}">
      <dgm:prSet/>
      <dgm:spPr/>
      <dgm:t>
        <a:bodyPr/>
        <a:lstStyle/>
        <a:p>
          <a:endParaRPr lang="es-SV" sz="2800"/>
        </a:p>
      </dgm:t>
    </dgm:pt>
    <dgm:pt modelId="{A220449E-615C-43C8-93F0-66E89AB0E546}" type="sibTrans" cxnId="{93930D72-F052-4E53-8D75-E81B1815F708}">
      <dgm:prSet/>
      <dgm:spPr/>
      <dgm:t>
        <a:bodyPr/>
        <a:lstStyle/>
        <a:p>
          <a:endParaRPr lang="es-SV" sz="2800"/>
        </a:p>
      </dgm:t>
    </dgm:pt>
    <dgm:pt modelId="{4B67F18A-65DC-461E-B0C7-10B8B2080379}" type="pres">
      <dgm:prSet presAssocID="{7A22D251-A535-4D93-A70B-543DA5B8576B}" presName="compositeShape" presStyleCnt="0">
        <dgm:presLayoutVars>
          <dgm:chMax val="7"/>
          <dgm:dir/>
          <dgm:resizeHandles val="exact"/>
        </dgm:presLayoutVars>
      </dgm:prSet>
      <dgm:spPr/>
    </dgm:pt>
    <dgm:pt modelId="{989CE209-CBB0-4A4F-AED9-42A62E1F19C4}" type="pres">
      <dgm:prSet presAssocID="{E3358FDC-E5F3-4B34-BFCB-1C610B470354}" presName="circ1" presStyleLbl="vennNode1" presStyleIdx="0" presStyleCnt="3" custScaleX="243611"/>
      <dgm:spPr/>
    </dgm:pt>
    <dgm:pt modelId="{4C49B5BA-DF57-4B57-BA50-5BEB44551255}" type="pres">
      <dgm:prSet presAssocID="{E3358FDC-E5F3-4B34-BFCB-1C610B4703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3E5474-69D1-4BC4-81D5-8D26A68EC1B7}" type="pres">
      <dgm:prSet presAssocID="{0B2929F7-C62B-43DC-A401-7D1D86B542E8}" presName="circ2" presStyleLbl="vennNode1" presStyleIdx="1" presStyleCnt="3" custScaleX="183313" custLinFactNeighborX="49764" custLinFactNeighborY="3901"/>
      <dgm:spPr/>
    </dgm:pt>
    <dgm:pt modelId="{1DB72154-DA09-42B7-9EB8-E3B0AD5236A1}" type="pres">
      <dgm:prSet presAssocID="{0B2929F7-C62B-43DC-A401-7D1D86B542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58E27D2-A71E-4498-8EA8-E5CE556D0F91}" type="pres">
      <dgm:prSet presAssocID="{18FF1F2A-099F-4EE6-B6F9-83E512A7338E}" presName="circ3" presStyleLbl="vennNode1" presStyleIdx="2" presStyleCnt="3" custScaleX="187996" custLinFactNeighborX="-50165" custLinFactNeighborY="3901"/>
      <dgm:spPr/>
    </dgm:pt>
    <dgm:pt modelId="{A992CF6D-4398-49DF-A37A-B5886277D45F}" type="pres">
      <dgm:prSet presAssocID="{18FF1F2A-099F-4EE6-B6F9-83E512A7338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7C8EC2D-5B07-495B-AE16-3F58AF64EFD0}" srcId="{7A22D251-A535-4D93-A70B-543DA5B8576B}" destId="{E3358FDC-E5F3-4B34-BFCB-1C610B470354}" srcOrd="0" destOrd="0" parTransId="{97AE6A65-B28A-4C7E-B522-D42885DB3D0D}" sibTransId="{D003902A-5717-48F2-9462-CE0D56299992}"/>
    <dgm:cxn modelId="{94B05F3B-1E6A-476C-95E4-EFA4372B4A99}" type="presOf" srcId="{18FF1F2A-099F-4EE6-B6F9-83E512A7338E}" destId="{A992CF6D-4398-49DF-A37A-B5886277D45F}" srcOrd="1" destOrd="0" presId="urn:microsoft.com/office/officeart/2005/8/layout/venn1"/>
    <dgm:cxn modelId="{9838FF63-FABF-4575-8C4E-A559DD34E00D}" type="presOf" srcId="{E3358FDC-E5F3-4B34-BFCB-1C610B470354}" destId="{4C49B5BA-DF57-4B57-BA50-5BEB44551255}" srcOrd="1" destOrd="0" presId="urn:microsoft.com/office/officeart/2005/8/layout/venn1"/>
    <dgm:cxn modelId="{93930D72-F052-4E53-8D75-E81B1815F708}" srcId="{7A22D251-A535-4D93-A70B-543DA5B8576B}" destId="{18FF1F2A-099F-4EE6-B6F9-83E512A7338E}" srcOrd="2" destOrd="0" parTransId="{E1B9DB42-C6E0-42BE-999F-D1CBC5EB299B}" sibTransId="{A220449E-615C-43C8-93F0-66E89AB0E546}"/>
    <dgm:cxn modelId="{1BA74E7C-2F9F-4FAA-8EAE-05525407CB2C}" type="presOf" srcId="{0B2929F7-C62B-43DC-A401-7D1D86B542E8}" destId="{1DB72154-DA09-42B7-9EB8-E3B0AD5236A1}" srcOrd="1" destOrd="0" presId="urn:microsoft.com/office/officeart/2005/8/layout/venn1"/>
    <dgm:cxn modelId="{AB649A91-587E-45C1-8835-93974EA6F470}" srcId="{7A22D251-A535-4D93-A70B-543DA5B8576B}" destId="{0B2929F7-C62B-43DC-A401-7D1D86B542E8}" srcOrd="1" destOrd="0" parTransId="{8F3A69C1-EE23-4828-A857-C7298677F7DD}" sibTransId="{15590F30-E901-4ABC-94DF-F2B24A82936D}"/>
    <dgm:cxn modelId="{B0CD85A2-9839-48B0-97AB-7105314F9962}" type="presOf" srcId="{18FF1F2A-099F-4EE6-B6F9-83E512A7338E}" destId="{D58E27D2-A71E-4498-8EA8-E5CE556D0F91}" srcOrd="0" destOrd="0" presId="urn:microsoft.com/office/officeart/2005/8/layout/venn1"/>
    <dgm:cxn modelId="{84F032E1-18F1-4AA2-B934-B9E040B3705C}" type="presOf" srcId="{E3358FDC-E5F3-4B34-BFCB-1C610B470354}" destId="{989CE209-CBB0-4A4F-AED9-42A62E1F19C4}" srcOrd="0" destOrd="0" presId="urn:microsoft.com/office/officeart/2005/8/layout/venn1"/>
    <dgm:cxn modelId="{3DC052E3-F988-44BF-88EC-4D00ACCBCA76}" type="presOf" srcId="{0B2929F7-C62B-43DC-A401-7D1D86B542E8}" destId="{E23E5474-69D1-4BC4-81D5-8D26A68EC1B7}" srcOrd="0" destOrd="0" presId="urn:microsoft.com/office/officeart/2005/8/layout/venn1"/>
    <dgm:cxn modelId="{8D5607E7-B483-415D-9067-27C5BEFCBBFA}" type="presOf" srcId="{7A22D251-A535-4D93-A70B-543DA5B8576B}" destId="{4B67F18A-65DC-461E-B0C7-10B8B2080379}" srcOrd="0" destOrd="0" presId="urn:microsoft.com/office/officeart/2005/8/layout/venn1"/>
    <dgm:cxn modelId="{338BEE33-F2A9-4B65-B5E2-BB729D6CB985}" type="presParOf" srcId="{4B67F18A-65DC-461E-B0C7-10B8B2080379}" destId="{989CE209-CBB0-4A4F-AED9-42A62E1F19C4}" srcOrd="0" destOrd="0" presId="urn:microsoft.com/office/officeart/2005/8/layout/venn1"/>
    <dgm:cxn modelId="{EABDAC8E-B3A1-4AA6-817F-77E1F1B94808}" type="presParOf" srcId="{4B67F18A-65DC-461E-B0C7-10B8B2080379}" destId="{4C49B5BA-DF57-4B57-BA50-5BEB44551255}" srcOrd="1" destOrd="0" presId="urn:microsoft.com/office/officeart/2005/8/layout/venn1"/>
    <dgm:cxn modelId="{3340168D-6F6D-4608-9470-AB5B04D3B615}" type="presParOf" srcId="{4B67F18A-65DC-461E-B0C7-10B8B2080379}" destId="{E23E5474-69D1-4BC4-81D5-8D26A68EC1B7}" srcOrd="2" destOrd="0" presId="urn:microsoft.com/office/officeart/2005/8/layout/venn1"/>
    <dgm:cxn modelId="{AEC57227-1F0A-48EE-938F-47CEE8FC4DC0}" type="presParOf" srcId="{4B67F18A-65DC-461E-B0C7-10B8B2080379}" destId="{1DB72154-DA09-42B7-9EB8-E3B0AD5236A1}" srcOrd="3" destOrd="0" presId="urn:microsoft.com/office/officeart/2005/8/layout/venn1"/>
    <dgm:cxn modelId="{B6920D3C-5097-48C4-BEC0-46B724496BD9}" type="presParOf" srcId="{4B67F18A-65DC-461E-B0C7-10B8B2080379}" destId="{D58E27D2-A71E-4498-8EA8-E5CE556D0F91}" srcOrd="4" destOrd="0" presId="urn:microsoft.com/office/officeart/2005/8/layout/venn1"/>
    <dgm:cxn modelId="{B6FD9B58-D6BD-4B2F-86AE-CDD28559805A}" type="presParOf" srcId="{4B67F18A-65DC-461E-B0C7-10B8B2080379}" destId="{A992CF6D-4398-49DF-A37A-B5886277D45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2D251-A535-4D93-A70B-543DA5B8576B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1"/>
      <dgm:spPr/>
    </dgm:pt>
    <dgm:pt modelId="{E3358FDC-E5F3-4B34-BFCB-1C610B470354}">
      <dgm:prSet phldrT="[Texto]" custT="1"/>
      <dgm:spPr/>
      <dgm:t>
        <a:bodyPr/>
        <a:lstStyle/>
        <a:p>
          <a:r>
            <a:rPr lang="es-SV" sz="5400" dirty="0"/>
            <a:t>Autoprueba VIH</a:t>
          </a:r>
        </a:p>
      </dgm:t>
    </dgm:pt>
    <dgm:pt modelId="{97AE6A65-B28A-4C7E-B522-D42885DB3D0D}" type="parTrans" cxnId="{C7C8EC2D-5B07-495B-AE16-3F58AF64EFD0}">
      <dgm:prSet/>
      <dgm:spPr/>
      <dgm:t>
        <a:bodyPr/>
        <a:lstStyle/>
        <a:p>
          <a:endParaRPr lang="es-SV" sz="2800"/>
        </a:p>
      </dgm:t>
    </dgm:pt>
    <dgm:pt modelId="{D003902A-5717-48F2-9462-CE0D56299992}" type="sibTrans" cxnId="{C7C8EC2D-5B07-495B-AE16-3F58AF64EFD0}">
      <dgm:prSet/>
      <dgm:spPr/>
      <dgm:t>
        <a:bodyPr/>
        <a:lstStyle/>
        <a:p>
          <a:endParaRPr lang="es-SV" sz="2800"/>
        </a:p>
      </dgm:t>
    </dgm:pt>
    <dgm:pt modelId="{0B2929F7-C62B-43DC-A401-7D1D86B542E8}">
      <dgm:prSet phldrT="[Texto]" custT="1"/>
      <dgm:spPr/>
      <dgm:t>
        <a:bodyPr/>
        <a:lstStyle/>
        <a:p>
          <a:r>
            <a:rPr lang="es-SV" sz="5400" dirty="0">
              <a:highlight>
                <a:srgbClr val="0000FF"/>
              </a:highlight>
            </a:rPr>
            <a:t>Asistida</a:t>
          </a:r>
        </a:p>
      </dgm:t>
    </dgm:pt>
    <dgm:pt modelId="{8F3A69C1-EE23-4828-A857-C7298677F7DD}" type="parTrans" cxnId="{AB649A91-587E-45C1-8835-93974EA6F470}">
      <dgm:prSet/>
      <dgm:spPr/>
      <dgm:t>
        <a:bodyPr/>
        <a:lstStyle/>
        <a:p>
          <a:endParaRPr lang="es-SV" sz="2800"/>
        </a:p>
      </dgm:t>
    </dgm:pt>
    <dgm:pt modelId="{15590F30-E901-4ABC-94DF-F2B24A82936D}" type="sibTrans" cxnId="{AB649A91-587E-45C1-8835-93974EA6F470}">
      <dgm:prSet/>
      <dgm:spPr/>
      <dgm:t>
        <a:bodyPr/>
        <a:lstStyle/>
        <a:p>
          <a:endParaRPr lang="es-SV" sz="2800"/>
        </a:p>
      </dgm:t>
    </dgm:pt>
    <dgm:pt modelId="{18FF1F2A-099F-4EE6-B6F9-83E512A7338E}">
      <dgm:prSet phldrT="[Texto]" custT="1"/>
      <dgm:spPr/>
      <dgm:t>
        <a:bodyPr/>
        <a:lstStyle/>
        <a:p>
          <a:r>
            <a:rPr lang="es-SV" sz="5400" dirty="0"/>
            <a:t>No asistida</a:t>
          </a:r>
        </a:p>
      </dgm:t>
    </dgm:pt>
    <dgm:pt modelId="{E1B9DB42-C6E0-42BE-999F-D1CBC5EB299B}" type="parTrans" cxnId="{93930D72-F052-4E53-8D75-E81B1815F708}">
      <dgm:prSet/>
      <dgm:spPr/>
      <dgm:t>
        <a:bodyPr/>
        <a:lstStyle/>
        <a:p>
          <a:endParaRPr lang="es-SV" sz="2800"/>
        </a:p>
      </dgm:t>
    </dgm:pt>
    <dgm:pt modelId="{A220449E-615C-43C8-93F0-66E89AB0E546}" type="sibTrans" cxnId="{93930D72-F052-4E53-8D75-E81B1815F708}">
      <dgm:prSet/>
      <dgm:spPr/>
      <dgm:t>
        <a:bodyPr/>
        <a:lstStyle/>
        <a:p>
          <a:endParaRPr lang="es-SV" sz="2800"/>
        </a:p>
      </dgm:t>
    </dgm:pt>
    <dgm:pt modelId="{4B67F18A-65DC-461E-B0C7-10B8B2080379}" type="pres">
      <dgm:prSet presAssocID="{7A22D251-A535-4D93-A70B-543DA5B8576B}" presName="compositeShape" presStyleCnt="0">
        <dgm:presLayoutVars>
          <dgm:chMax val="7"/>
          <dgm:dir/>
          <dgm:resizeHandles val="exact"/>
        </dgm:presLayoutVars>
      </dgm:prSet>
      <dgm:spPr/>
    </dgm:pt>
    <dgm:pt modelId="{989CE209-CBB0-4A4F-AED9-42A62E1F19C4}" type="pres">
      <dgm:prSet presAssocID="{E3358FDC-E5F3-4B34-BFCB-1C610B470354}" presName="circ1" presStyleLbl="vennNode1" presStyleIdx="0" presStyleCnt="3" custScaleX="243611"/>
      <dgm:spPr/>
    </dgm:pt>
    <dgm:pt modelId="{4C49B5BA-DF57-4B57-BA50-5BEB44551255}" type="pres">
      <dgm:prSet presAssocID="{E3358FDC-E5F3-4B34-BFCB-1C610B4703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3E5474-69D1-4BC4-81D5-8D26A68EC1B7}" type="pres">
      <dgm:prSet presAssocID="{0B2929F7-C62B-43DC-A401-7D1D86B542E8}" presName="circ2" presStyleLbl="vennNode1" presStyleIdx="1" presStyleCnt="3" custScaleX="183313" custLinFactNeighborX="49764" custLinFactNeighborY="3901"/>
      <dgm:spPr/>
    </dgm:pt>
    <dgm:pt modelId="{1DB72154-DA09-42B7-9EB8-E3B0AD5236A1}" type="pres">
      <dgm:prSet presAssocID="{0B2929F7-C62B-43DC-A401-7D1D86B542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58E27D2-A71E-4498-8EA8-E5CE556D0F91}" type="pres">
      <dgm:prSet presAssocID="{18FF1F2A-099F-4EE6-B6F9-83E512A7338E}" presName="circ3" presStyleLbl="vennNode1" presStyleIdx="2" presStyleCnt="3" custScaleX="187996" custLinFactNeighborX="-50165" custLinFactNeighborY="3901"/>
      <dgm:spPr/>
    </dgm:pt>
    <dgm:pt modelId="{A992CF6D-4398-49DF-A37A-B5886277D45F}" type="pres">
      <dgm:prSet presAssocID="{18FF1F2A-099F-4EE6-B6F9-83E512A7338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7C8EC2D-5B07-495B-AE16-3F58AF64EFD0}" srcId="{7A22D251-A535-4D93-A70B-543DA5B8576B}" destId="{E3358FDC-E5F3-4B34-BFCB-1C610B470354}" srcOrd="0" destOrd="0" parTransId="{97AE6A65-B28A-4C7E-B522-D42885DB3D0D}" sibTransId="{D003902A-5717-48F2-9462-CE0D56299992}"/>
    <dgm:cxn modelId="{94B05F3B-1E6A-476C-95E4-EFA4372B4A99}" type="presOf" srcId="{18FF1F2A-099F-4EE6-B6F9-83E512A7338E}" destId="{A992CF6D-4398-49DF-A37A-B5886277D45F}" srcOrd="1" destOrd="0" presId="urn:microsoft.com/office/officeart/2005/8/layout/venn1"/>
    <dgm:cxn modelId="{9838FF63-FABF-4575-8C4E-A559DD34E00D}" type="presOf" srcId="{E3358FDC-E5F3-4B34-BFCB-1C610B470354}" destId="{4C49B5BA-DF57-4B57-BA50-5BEB44551255}" srcOrd="1" destOrd="0" presId="urn:microsoft.com/office/officeart/2005/8/layout/venn1"/>
    <dgm:cxn modelId="{93930D72-F052-4E53-8D75-E81B1815F708}" srcId="{7A22D251-A535-4D93-A70B-543DA5B8576B}" destId="{18FF1F2A-099F-4EE6-B6F9-83E512A7338E}" srcOrd="2" destOrd="0" parTransId="{E1B9DB42-C6E0-42BE-999F-D1CBC5EB299B}" sibTransId="{A220449E-615C-43C8-93F0-66E89AB0E546}"/>
    <dgm:cxn modelId="{1BA74E7C-2F9F-4FAA-8EAE-05525407CB2C}" type="presOf" srcId="{0B2929F7-C62B-43DC-A401-7D1D86B542E8}" destId="{1DB72154-DA09-42B7-9EB8-E3B0AD5236A1}" srcOrd="1" destOrd="0" presId="urn:microsoft.com/office/officeart/2005/8/layout/venn1"/>
    <dgm:cxn modelId="{AB649A91-587E-45C1-8835-93974EA6F470}" srcId="{7A22D251-A535-4D93-A70B-543DA5B8576B}" destId="{0B2929F7-C62B-43DC-A401-7D1D86B542E8}" srcOrd="1" destOrd="0" parTransId="{8F3A69C1-EE23-4828-A857-C7298677F7DD}" sibTransId="{15590F30-E901-4ABC-94DF-F2B24A82936D}"/>
    <dgm:cxn modelId="{B0CD85A2-9839-48B0-97AB-7105314F9962}" type="presOf" srcId="{18FF1F2A-099F-4EE6-B6F9-83E512A7338E}" destId="{D58E27D2-A71E-4498-8EA8-E5CE556D0F91}" srcOrd="0" destOrd="0" presId="urn:microsoft.com/office/officeart/2005/8/layout/venn1"/>
    <dgm:cxn modelId="{84F032E1-18F1-4AA2-B934-B9E040B3705C}" type="presOf" srcId="{E3358FDC-E5F3-4B34-BFCB-1C610B470354}" destId="{989CE209-CBB0-4A4F-AED9-42A62E1F19C4}" srcOrd="0" destOrd="0" presId="urn:microsoft.com/office/officeart/2005/8/layout/venn1"/>
    <dgm:cxn modelId="{3DC052E3-F988-44BF-88EC-4D00ACCBCA76}" type="presOf" srcId="{0B2929F7-C62B-43DC-A401-7D1D86B542E8}" destId="{E23E5474-69D1-4BC4-81D5-8D26A68EC1B7}" srcOrd="0" destOrd="0" presId="urn:microsoft.com/office/officeart/2005/8/layout/venn1"/>
    <dgm:cxn modelId="{8D5607E7-B483-415D-9067-27C5BEFCBBFA}" type="presOf" srcId="{7A22D251-A535-4D93-A70B-543DA5B8576B}" destId="{4B67F18A-65DC-461E-B0C7-10B8B2080379}" srcOrd="0" destOrd="0" presId="urn:microsoft.com/office/officeart/2005/8/layout/venn1"/>
    <dgm:cxn modelId="{338BEE33-F2A9-4B65-B5E2-BB729D6CB985}" type="presParOf" srcId="{4B67F18A-65DC-461E-B0C7-10B8B2080379}" destId="{989CE209-CBB0-4A4F-AED9-42A62E1F19C4}" srcOrd="0" destOrd="0" presId="urn:microsoft.com/office/officeart/2005/8/layout/venn1"/>
    <dgm:cxn modelId="{EABDAC8E-B3A1-4AA6-817F-77E1F1B94808}" type="presParOf" srcId="{4B67F18A-65DC-461E-B0C7-10B8B2080379}" destId="{4C49B5BA-DF57-4B57-BA50-5BEB44551255}" srcOrd="1" destOrd="0" presId="urn:microsoft.com/office/officeart/2005/8/layout/venn1"/>
    <dgm:cxn modelId="{3340168D-6F6D-4608-9470-AB5B04D3B615}" type="presParOf" srcId="{4B67F18A-65DC-461E-B0C7-10B8B2080379}" destId="{E23E5474-69D1-4BC4-81D5-8D26A68EC1B7}" srcOrd="2" destOrd="0" presId="urn:microsoft.com/office/officeart/2005/8/layout/venn1"/>
    <dgm:cxn modelId="{AEC57227-1F0A-48EE-938F-47CEE8FC4DC0}" type="presParOf" srcId="{4B67F18A-65DC-461E-B0C7-10B8B2080379}" destId="{1DB72154-DA09-42B7-9EB8-E3B0AD5236A1}" srcOrd="3" destOrd="0" presId="urn:microsoft.com/office/officeart/2005/8/layout/venn1"/>
    <dgm:cxn modelId="{B6920D3C-5097-48C4-BEC0-46B724496BD9}" type="presParOf" srcId="{4B67F18A-65DC-461E-B0C7-10B8B2080379}" destId="{D58E27D2-A71E-4498-8EA8-E5CE556D0F91}" srcOrd="4" destOrd="0" presId="urn:microsoft.com/office/officeart/2005/8/layout/venn1"/>
    <dgm:cxn modelId="{B6FD9B58-D6BD-4B2F-86AE-CDD28559805A}" type="presParOf" srcId="{4B67F18A-65DC-461E-B0C7-10B8B2080379}" destId="{A992CF6D-4398-49DF-A37A-B5886277D45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50C19-115C-4FA0-935D-2865C648AD7B}">
      <dsp:nvSpPr>
        <dsp:cNvPr id="0" name=""/>
        <dsp:cNvSpPr/>
      </dsp:nvSpPr>
      <dsp:spPr>
        <a:xfrm>
          <a:off x="0" y="1731314"/>
          <a:ext cx="11737975" cy="2308418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C92AE-86AE-46E3-9B12-49B013EA6211}">
      <dsp:nvSpPr>
        <dsp:cNvPr id="0" name=""/>
        <dsp:cNvSpPr/>
      </dsp:nvSpPr>
      <dsp:spPr>
        <a:xfrm>
          <a:off x="2491" y="0"/>
          <a:ext cx="925913" cy="23084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06/06/2023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Inicio de la estrategia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Autoridades</a:t>
          </a:r>
          <a:endParaRPr lang="es-SV" sz="1600" kern="1200" dirty="0"/>
        </a:p>
      </dsp:txBody>
      <dsp:txXfrm>
        <a:off x="2491" y="0"/>
        <a:ext cx="925913" cy="2308418"/>
      </dsp:txXfrm>
    </dsp:sp>
    <dsp:sp modelId="{A62FDD01-FE74-453A-8DAE-317F8AE46F76}">
      <dsp:nvSpPr>
        <dsp:cNvPr id="0" name=""/>
        <dsp:cNvSpPr/>
      </dsp:nvSpPr>
      <dsp:spPr>
        <a:xfrm>
          <a:off x="176895" y="2596971"/>
          <a:ext cx="577104" cy="5771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BF2191-CFC0-47E6-B8F0-4DDB5A9EC3DA}">
      <dsp:nvSpPr>
        <dsp:cNvPr id="0" name=""/>
        <dsp:cNvSpPr/>
      </dsp:nvSpPr>
      <dsp:spPr>
        <a:xfrm>
          <a:off x="974699" y="3462628"/>
          <a:ext cx="925913" cy="23084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08/08/2023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Taller TOT Autoprueba de VIH</a:t>
          </a:r>
        </a:p>
      </dsp:txBody>
      <dsp:txXfrm>
        <a:off x="974699" y="3462628"/>
        <a:ext cx="925913" cy="2308418"/>
      </dsp:txXfrm>
    </dsp:sp>
    <dsp:sp modelId="{578E3940-C995-4D89-8B22-5D048D7EFE93}">
      <dsp:nvSpPr>
        <dsp:cNvPr id="0" name=""/>
        <dsp:cNvSpPr/>
      </dsp:nvSpPr>
      <dsp:spPr>
        <a:xfrm>
          <a:off x="1149103" y="2596971"/>
          <a:ext cx="577104" cy="577104"/>
        </a:xfrm>
        <a:prstGeom prst="ellipse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E5C53B-3F07-4F70-B71A-051F96E0315B}">
      <dsp:nvSpPr>
        <dsp:cNvPr id="0" name=""/>
        <dsp:cNvSpPr/>
      </dsp:nvSpPr>
      <dsp:spPr>
        <a:xfrm>
          <a:off x="1946908" y="0"/>
          <a:ext cx="925913" cy="23084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09/08/2023 al 11/08/2023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Talleres Autoprueba de VIH Personal Capacitador Laboratorio</a:t>
          </a:r>
        </a:p>
      </dsp:txBody>
      <dsp:txXfrm>
        <a:off x="1946908" y="0"/>
        <a:ext cx="925913" cy="2308418"/>
      </dsp:txXfrm>
    </dsp:sp>
    <dsp:sp modelId="{564F9FA2-E738-4585-A16C-BF1488EC7B5F}">
      <dsp:nvSpPr>
        <dsp:cNvPr id="0" name=""/>
        <dsp:cNvSpPr/>
      </dsp:nvSpPr>
      <dsp:spPr>
        <a:xfrm>
          <a:off x="2121312" y="2596971"/>
          <a:ext cx="577104" cy="577104"/>
        </a:xfrm>
        <a:prstGeom prst="ellipse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987C43-1284-4944-845D-F68D2AC62C24}">
      <dsp:nvSpPr>
        <dsp:cNvPr id="0" name=""/>
        <dsp:cNvSpPr/>
      </dsp:nvSpPr>
      <dsp:spPr>
        <a:xfrm>
          <a:off x="2919117" y="3462628"/>
          <a:ext cx="925913" cy="23084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15/08/2023 al 13/09/2023 capacitación personal multidisciplinario SNIS</a:t>
          </a:r>
          <a:endParaRPr lang="es-SV" sz="1200" kern="1200" dirty="0"/>
        </a:p>
      </dsp:txBody>
      <dsp:txXfrm>
        <a:off x="2919117" y="3462628"/>
        <a:ext cx="925913" cy="2308418"/>
      </dsp:txXfrm>
    </dsp:sp>
    <dsp:sp modelId="{872E971E-3FE5-4DA0-A5E5-2A94EB5E6E4D}">
      <dsp:nvSpPr>
        <dsp:cNvPr id="0" name=""/>
        <dsp:cNvSpPr/>
      </dsp:nvSpPr>
      <dsp:spPr>
        <a:xfrm>
          <a:off x="3093521" y="2596971"/>
          <a:ext cx="577104" cy="577104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E7EEA2-8669-485A-A477-D2624A779153}">
      <dsp:nvSpPr>
        <dsp:cNvPr id="0" name=""/>
        <dsp:cNvSpPr/>
      </dsp:nvSpPr>
      <dsp:spPr>
        <a:xfrm>
          <a:off x="3891325" y="0"/>
          <a:ext cx="1336351" cy="23084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18 al 27/10/2023 Visita OPS Recomendación Replantear el Proceso de Autoprueba Enfoque estrategia NO ASISTIDA</a:t>
          </a:r>
        </a:p>
      </dsp:txBody>
      <dsp:txXfrm>
        <a:off x="3891325" y="0"/>
        <a:ext cx="1336351" cy="2308418"/>
      </dsp:txXfrm>
    </dsp:sp>
    <dsp:sp modelId="{B509CD92-AEB4-4A96-B085-D3A49F313B43}">
      <dsp:nvSpPr>
        <dsp:cNvPr id="0" name=""/>
        <dsp:cNvSpPr/>
      </dsp:nvSpPr>
      <dsp:spPr>
        <a:xfrm>
          <a:off x="4270949" y="2596971"/>
          <a:ext cx="577104" cy="577104"/>
        </a:xfrm>
        <a:prstGeom prst="ellipse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1E18E0-CCCA-45C2-913C-02BA090940D6}">
      <dsp:nvSpPr>
        <dsp:cNvPr id="0" name=""/>
        <dsp:cNvSpPr/>
      </dsp:nvSpPr>
      <dsp:spPr>
        <a:xfrm>
          <a:off x="5273973" y="3462628"/>
          <a:ext cx="925913" cy="23084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17/10/2024 Primera Reunión Comité Autoprueba de VIH, definición de la nueva estrategia 2025</a:t>
          </a:r>
        </a:p>
      </dsp:txBody>
      <dsp:txXfrm>
        <a:off x="5273973" y="3462628"/>
        <a:ext cx="925913" cy="2308418"/>
      </dsp:txXfrm>
    </dsp:sp>
    <dsp:sp modelId="{2F3B0FAF-BBD5-4D4E-84F7-F5AC5CBF5AE9}">
      <dsp:nvSpPr>
        <dsp:cNvPr id="0" name=""/>
        <dsp:cNvSpPr/>
      </dsp:nvSpPr>
      <dsp:spPr>
        <a:xfrm>
          <a:off x="5448377" y="2596971"/>
          <a:ext cx="577104" cy="577104"/>
        </a:xfrm>
        <a:prstGeom prst="ellipse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3DA170-4CF0-42F3-8714-5C45FE6F654A}">
      <dsp:nvSpPr>
        <dsp:cNvPr id="0" name=""/>
        <dsp:cNvSpPr/>
      </dsp:nvSpPr>
      <dsp:spPr>
        <a:xfrm>
          <a:off x="6246181" y="0"/>
          <a:ext cx="925913" cy="23084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06/12/2024 Segunda Reunión Comité Autoprueba de VIH, cronograma de actividades y jornadas de capacitaciones</a:t>
          </a:r>
        </a:p>
      </dsp:txBody>
      <dsp:txXfrm>
        <a:off x="6246181" y="0"/>
        <a:ext cx="925913" cy="2308418"/>
      </dsp:txXfrm>
    </dsp:sp>
    <dsp:sp modelId="{12AFB23A-2645-4DB0-9021-3B5365D4D256}">
      <dsp:nvSpPr>
        <dsp:cNvPr id="0" name=""/>
        <dsp:cNvSpPr/>
      </dsp:nvSpPr>
      <dsp:spPr>
        <a:xfrm>
          <a:off x="6420585" y="2596971"/>
          <a:ext cx="577104" cy="577104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A7321F-F2B2-40F6-8906-D9FF468D4466}">
      <dsp:nvSpPr>
        <dsp:cNvPr id="0" name=""/>
        <dsp:cNvSpPr/>
      </dsp:nvSpPr>
      <dsp:spPr>
        <a:xfrm>
          <a:off x="7218390" y="3462628"/>
          <a:ext cx="925913" cy="23084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10/12/2024 Taller 37 entrenadores nueva  estrategia  Autoprueba de VIH</a:t>
          </a:r>
        </a:p>
      </dsp:txBody>
      <dsp:txXfrm>
        <a:off x="7218390" y="3462628"/>
        <a:ext cx="925913" cy="2308418"/>
      </dsp:txXfrm>
    </dsp:sp>
    <dsp:sp modelId="{84D03C12-5B39-49EC-8EBD-6BB0D1F06C58}">
      <dsp:nvSpPr>
        <dsp:cNvPr id="0" name=""/>
        <dsp:cNvSpPr/>
      </dsp:nvSpPr>
      <dsp:spPr>
        <a:xfrm>
          <a:off x="7392794" y="2596971"/>
          <a:ext cx="577104" cy="577104"/>
        </a:xfrm>
        <a:prstGeom prst="ellipse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033A5F-9C50-4AF8-A880-25083759EE1C}">
      <dsp:nvSpPr>
        <dsp:cNvPr id="0" name=""/>
        <dsp:cNvSpPr/>
      </dsp:nvSpPr>
      <dsp:spPr>
        <a:xfrm>
          <a:off x="8190599" y="0"/>
          <a:ext cx="925913" cy="23084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/>
            <a:t>29/04/2025 al 21/08/2025, 37 jornadas de Capacitaciones a 1,310  Promotores de Salud del MINSAL y agentes de búsqueda activa</a:t>
          </a:r>
        </a:p>
      </dsp:txBody>
      <dsp:txXfrm>
        <a:off x="8190599" y="0"/>
        <a:ext cx="925913" cy="2308418"/>
      </dsp:txXfrm>
    </dsp:sp>
    <dsp:sp modelId="{075A1220-08EE-419E-A87B-83F974AF7E9D}">
      <dsp:nvSpPr>
        <dsp:cNvPr id="0" name=""/>
        <dsp:cNvSpPr/>
      </dsp:nvSpPr>
      <dsp:spPr>
        <a:xfrm>
          <a:off x="8365003" y="2596971"/>
          <a:ext cx="577104" cy="577104"/>
        </a:xfrm>
        <a:prstGeom prst="ellipse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C7DB28-08CC-4BE2-88EA-B398DEA4125F}">
      <dsp:nvSpPr>
        <dsp:cNvPr id="0" name=""/>
        <dsp:cNvSpPr/>
      </dsp:nvSpPr>
      <dsp:spPr>
        <a:xfrm>
          <a:off x="9162807" y="3462628"/>
          <a:ext cx="1398878" cy="230841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04/09/2025 Presentación del informe final y próximos pasos estrategia Autopruebas de VIH</a:t>
          </a:r>
          <a:endParaRPr lang="es-SV" sz="1200" kern="1200" dirty="0"/>
        </a:p>
      </dsp:txBody>
      <dsp:txXfrm>
        <a:off x="9162807" y="3462628"/>
        <a:ext cx="1398878" cy="2308418"/>
      </dsp:txXfrm>
    </dsp:sp>
    <dsp:sp modelId="{3360A5C3-9E73-44B7-953D-C5B8AC264A38}">
      <dsp:nvSpPr>
        <dsp:cNvPr id="0" name=""/>
        <dsp:cNvSpPr/>
      </dsp:nvSpPr>
      <dsp:spPr>
        <a:xfrm>
          <a:off x="9573694" y="2596971"/>
          <a:ext cx="577104" cy="57710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CE209-CBB0-4A4F-AED9-42A62E1F19C4}">
      <dsp:nvSpPr>
        <dsp:cNvPr id="0" name=""/>
        <dsp:cNvSpPr/>
      </dsp:nvSpPr>
      <dsp:spPr>
        <a:xfrm>
          <a:off x="2778008" y="125785"/>
          <a:ext cx="6339866" cy="260245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5400" kern="1200" dirty="0"/>
            <a:t>Autoprueba VIH</a:t>
          </a:r>
        </a:p>
      </dsp:txBody>
      <dsp:txXfrm>
        <a:off x="3623324" y="581214"/>
        <a:ext cx="4649235" cy="1171104"/>
      </dsp:txXfrm>
    </dsp:sp>
    <dsp:sp modelId="{E23E5474-69D1-4BC4-81D5-8D26A68EC1B7}">
      <dsp:nvSpPr>
        <dsp:cNvPr id="0" name=""/>
        <dsp:cNvSpPr/>
      </dsp:nvSpPr>
      <dsp:spPr>
        <a:xfrm>
          <a:off x="5796761" y="1853841"/>
          <a:ext cx="4770638" cy="260245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5400" kern="1200" dirty="0"/>
            <a:t>Asistida 0%*</a:t>
          </a:r>
        </a:p>
      </dsp:txBody>
      <dsp:txXfrm>
        <a:off x="7255781" y="2526142"/>
        <a:ext cx="2862382" cy="1431350"/>
      </dsp:txXfrm>
    </dsp:sp>
    <dsp:sp modelId="{D58E27D2-A71E-4498-8EA8-E5CE556D0F91}">
      <dsp:nvSpPr>
        <dsp:cNvPr id="0" name=""/>
        <dsp:cNvSpPr/>
      </dsp:nvSpPr>
      <dsp:spPr>
        <a:xfrm>
          <a:off x="1257112" y="1853841"/>
          <a:ext cx="4892511" cy="260245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5400" kern="1200" dirty="0"/>
            <a:t>No asistida 100%</a:t>
          </a:r>
        </a:p>
      </dsp:txBody>
      <dsp:txXfrm>
        <a:off x="1717824" y="2526142"/>
        <a:ext cx="2935506" cy="1431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CE209-CBB0-4A4F-AED9-42A62E1F19C4}">
      <dsp:nvSpPr>
        <dsp:cNvPr id="0" name=""/>
        <dsp:cNvSpPr/>
      </dsp:nvSpPr>
      <dsp:spPr>
        <a:xfrm>
          <a:off x="2778008" y="125785"/>
          <a:ext cx="6339866" cy="260245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5400" kern="1200" dirty="0"/>
            <a:t>Autoprueba VIH</a:t>
          </a:r>
        </a:p>
      </dsp:txBody>
      <dsp:txXfrm>
        <a:off x="3623324" y="581214"/>
        <a:ext cx="4649235" cy="1171104"/>
      </dsp:txXfrm>
    </dsp:sp>
    <dsp:sp modelId="{E23E5474-69D1-4BC4-81D5-8D26A68EC1B7}">
      <dsp:nvSpPr>
        <dsp:cNvPr id="0" name=""/>
        <dsp:cNvSpPr/>
      </dsp:nvSpPr>
      <dsp:spPr>
        <a:xfrm>
          <a:off x="5796761" y="1853841"/>
          <a:ext cx="4770638" cy="260245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5400" kern="1200" dirty="0">
              <a:highlight>
                <a:srgbClr val="0000FF"/>
              </a:highlight>
            </a:rPr>
            <a:t>Asistida</a:t>
          </a:r>
        </a:p>
      </dsp:txBody>
      <dsp:txXfrm>
        <a:off x="7255781" y="2526142"/>
        <a:ext cx="2862382" cy="1431350"/>
      </dsp:txXfrm>
    </dsp:sp>
    <dsp:sp modelId="{D58E27D2-A71E-4498-8EA8-E5CE556D0F91}">
      <dsp:nvSpPr>
        <dsp:cNvPr id="0" name=""/>
        <dsp:cNvSpPr/>
      </dsp:nvSpPr>
      <dsp:spPr>
        <a:xfrm>
          <a:off x="1257112" y="1853841"/>
          <a:ext cx="4892511" cy="260245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5400" kern="1200" dirty="0"/>
            <a:t>No asistida</a:t>
          </a:r>
        </a:p>
      </dsp:txBody>
      <dsp:txXfrm>
        <a:off x="1717824" y="2526142"/>
        <a:ext cx="2935506" cy="1431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0.7029</cdr:x>
      <cdr:y>0.16277</cdr:y>
    </cdr:from>
    <cdr:to>
      <cdr:x>0.97739</cdr:x>
      <cdr:y>0.77041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A8B807F-8D9B-D127-32B6-D5014D2965C4}"/>
            </a:ext>
          </a:extLst>
        </cdr:cNvPr>
        <cdr:cNvSpPr txBox="1"/>
      </cdr:nvSpPr>
      <cdr:spPr>
        <a:xfrm xmlns:a="http://schemas.openxmlformats.org/drawingml/2006/main">
          <a:off x="7391400" y="708255"/>
          <a:ext cx="2886419" cy="2644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SV" sz="1100" kern="1200" dirty="0"/>
        </a:p>
      </cdr:txBody>
    </cdr:sp>
  </cdr:relSizeAnchor>
  <cdr:relSizeAnchor xmlns:cdr="http://schemas.openxmlformats.org/drawingml/2006/chartDrawing">
    <cdr:from>
      <cdr:x>0.67985</cdr:x>
      <cdr:y>0.12226</cdr:y>
    </cdr:from>
    <cdr:to>
      <cdr:x>0.98367</cdr:x>
      <cdr:y>0.85902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0DE62CD-B5C8-42D1-5302-84B7CC175158}"/>
            </a:ext>
          </a:extLst>
        </cdr:cNvPr>
        <cdr:cNvSpPr txBox="1"/>
      </cdr:nvSpPr>
      <cdr:spPr>
        <a:xfrm xmlns:a="http://schemas.openxmlformats.org/drawingml/2006/main">
          <a:off x="7149029" y="531985"/>
          <a:ext cx="3194891" cy="3205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SV" sz="1100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3CB7A86A-4FB5-4793-A17B-45DBDD10DDF9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8F58AAF4-EC6A-4AA3-A486-207FF3B00A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0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AF4-EC6A-4AA3-A486-207FF3B00A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5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FA979-4950-C437-3957-BC5A2D9E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E4AFF81-4C81-7967-35F8-84F721E7E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3C9A0E9-7E7C-CE48-7867-0370CC77F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7C94AD-CF16-6216-B806-042071F09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AF4-EC6A-4AA3-A486-207FF3B00A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A0F57-35F2-4C6C-65E9-B63F6397C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79AEB31-F7F6-82C5-9825-72825C0A4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ECDE7BF-97B4-AE40-BFF6-19C785D23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E0DE94-ED9B-152C-44AF-99A55C799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AF4-EC6A-4AA3-A486-207FF3B00A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0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AF4-EC6A-4AA3-A486-207FF3B00A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AF4-EC6A-4AA3-A486-207FF3B00A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9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E25AF-A210-132F-0566-212C8508A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BB874ED-609B-9CAB-F2B4-69834A2E5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DEB95D9-DBA9-C516-8B05-C7192C78A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62F7BF-9068-ACE8-DBC1-B6C5098C5C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AF4-EC6A-4AA3-A486-207FF3B00A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5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0DC27-DD92-78FD-237C-53E4E9328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8DA8B59-AAFF-56F4-164E-F971ED8B7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0DF5200-FC85-2721-197D-0F3B54A60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2F505F-5833-442B-D53C-9D82F1EE8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AF4-EC6A-4AA3-A486-207FF3B00A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4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BDF36-2073-DD56-823F-46FB69535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F574780-D93B-0F25-E342-2292E3CD1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94EE98F-B305-42F4-5449-0D3596847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1D92DE-7BA9-4770-BDE7-AFF1D1087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AF4-EC6A-4AA3-A486-207FF3B00A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8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37CE4-EC7F-D359-FD98-B199956EE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FD3374C-12D9-CA09-5FD8-AFD867610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E14A42D-026E-7E29-C078-AB27CE385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DF4425-1CD3-712F-E211-957690EC2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AF4-EC6A-4AA3-A486-207FF3B00A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48A33-5BF0-AF54-601A-0E6AEB892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BFC02C8-2E27-F339-137D-FE6DE3C36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CBCC3E4-120E-1328-3913-16EB9E495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B7BE07-5212-5E82-EADD-B4E0CCEFF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AF4-EC6A-4AA3-A486-207FF3B00A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5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5BA4E-8C7C-2D35-02E4-691233AE0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81F30C1-D0B7-BAE0-0352-C9225CDE7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6AE190A-2D8F-BBF1-0ED7-B778981BB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3B6A7F-BCC3-1D3F-2933-E103E17D6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AF4-EC6A-4AA3-A486-207FF3B00A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C1CB4-0B74-74AB-16D0-C78ACB7D3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3DC0C74-3A91-41DF-1202-E2AA4A50F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D14DDCE-DAE7-C8CE-E80C-FB5D77ACC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7B2DC6-630D-D21A-1257-836C711AE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AF4-EC6A-4AA3-A486-207FF3B00A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9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1AA9624-67F3-42FC-AACF-F91265DBF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D07670-D20F-4241-BEF0-BBA28ADE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32738B-B22A-41FE-B4B7-585D2D536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54F51D-FBB4-4E02-AE3B-57D34585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4/12/2025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1F4E1-1BF0-4789-A176-51D8B8D8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5BE5A7-C396-4567-A2F8-BA3FCCEF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896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D3C903A-F4B5-4E7A-9D38-E5BE2945BD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C0261A-1387-45B6-B26C-52F529D3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1EE9EC-DF06-4DDD-A5D5-760540BC2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BC42A9-49CD-4360-A912-6266A42B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4/12/2025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B32C18-A77D-4B8F-8D57-B5A42DA1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C04C9-3588-4276-865B-1DCBA54E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035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727D664-1F53-4E22-AE79-2486A18A3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2FE598-A71B-4116-8044-CC6DAD830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F766AF-00BB-40B5-A701-353E921B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0935E-B7B6-4DF1-B311-56A9C55F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4/12/2025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2B47B7-4360-41C3-A8DC-8F19FFE6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808930-D597-4033-9541-627B71CA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057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u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4C36A81-AE48-48E4-81EF-5CFA25FC4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59" y="2512195"/>
            <a:ext cx="1554681" cy="18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69C4B29-D44E-4D1A-BA66-B7806C82E0E5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11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532D6A-3CAF-48BA-8911-BFF48CBAD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73" y="2512195"/>
            <a:ext cx="1559253" cy="18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48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1AA9624-67F3-42FC-AACF-F91265DBF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58441E4-BEB6-4EEC-AFD2-674051188D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D07670-D20F-4241-BEF0-BBA28ADE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32738B-B22A-41FE-B4B7-585D2D536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54F51D-FBB4-4E02-AE3B-57D34585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4/12/2025</a:t>
            </a:fld>
            <a:endParaRPr lang="es-SV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1F4E1-1BF0-4789-A176-51D8B8D8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5BE5A7-C396-4567-A2F8-BA3FCCEF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8531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625FE12-1957-4A0D-87C6-2B82D3E39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2A9CD8C-43CB-4564-93E4-1CC4181F8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7A7D55-7042-4683-BCBA-F453EAB6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F33BF1-30AE-4EF2-A8DA-FEE4514D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06B33B-EF4D-410D-8A82-09E581C3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4/12/2025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49A31-E884-428D-A5FA-B3C3CBCA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>
              <a:solidFill>
                <a:schemeClr val="bg1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54CE3-FF16-4216-A826-37A691A5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804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B789F54-CC25-4C37-8744-B017C3523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DE65D3-591C-408F-9983-D6D85EBBCA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3A0DA4-D986-40D7-B421-99CA9315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78C1A0-CD39-4624-933A-52B7D368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1DF4C-54B0-48A5-A46D-3202C37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4/12/2025</a:t>
            </a:fld>
            <a:endParaRPr lang="es-SV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DAE43D-2183-438F-BAE4-79ADD9F0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F7322-0FB6-4477-A870-FD290C11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17001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D5DCB00-A82D-4A40-A21C-5977CB437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AFCC67-B284-466F-B99E-7D8CCE283A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6F1163-FEA6-47DD-A722-495EBE53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7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004A4-39F1-4A61-A017-B1B76FD89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99E49C-99F3-4EB0-AB54-5FE6EA64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933BFC-617B-4A75-B838-3C8885F3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4/12/2025</a:t>
            </a:fld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B1DE53-3D42-4D25-8206-1CE8ADF5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43A6FD-2D8B-49E8-8779-38262A89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297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2CEEDA0-5057-4195-B244-11111F18D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310D12A-6D5F-48C6-BF3B-79BD2BCEFF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A55407-13AC-418D-A3F7-591CDBB8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85" y="35560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56215-30E9-4841-9A09-0A248C1E2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281B2-28C7-41A3-B29D-9C4987D76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025969-B36F-4499-9F59-1D3271CAC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D8CB9D-CDA2-4342-8595-33DC2E02C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6F2AF8-5A46-4ADB-B488-577E2896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4/12/2025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167D7E-D00F-4937-8D01-B9965F94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C314F9-E5AA-4109-B19F-3B4CC3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399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56C8370-61EF-4B10-9BE8-151E2353A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0AC4BB-E3DB-4AA5-92AD-9C4BEDAA5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971268-E8FB-42C5-AC18-0CA6B21A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B28FED-B0ED-4851-AB79-3CC6A338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4/12/2025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378153-F9BD-4791-A19F-EB3ADF70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0FA47C-E779-4FC9-985E-DB5627FA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052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625FE12-1957-4A0D-87C6-2B82D3E39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7A7D55-7042-4683-BCBA-F453EAB6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F33BF1-30AE-4EF2-A8DA-FEE4514D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06B33B-EF4D-410D-8A82-09E581C3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4/12/2025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49A31-E884-428D-A5FA-B3C3CBCA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54CE3-FF16-4216-A826-37A691A5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0390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915874-585D-4E82-A347-69638F8A1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C61670-3ECD-4D6E-B7EE-56689CBA2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56CCBA-3B9A-4C65-9F30-9B1FB6DC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4/12/2025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5B5D6E-5869-47AC-9832-3652F549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FEBE36-138D-40F6-98FB-ED3D5F6F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7135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74539D8-8990-4F3E-87DA-F8AF32B91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AC8E1C-BD96-44AF-A185-0B97105FB4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03F9C8-A218-477B-87ED-4CF2C627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5F092-D122-4BA7-B065-C875D376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92187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0EFC21-8F3D-4834-B78B-BCA9AB1D6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56A82-6D3B-46AA-A486-D36F57F8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4/12/2025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0A8437-AF64-4355-9AA1-8659C165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2B8D1F-498B-4F84-B8E0-A6D080BA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5288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3453D3-C385-4300-8879-FEE57AA8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535489-7737-49CD-8B8B-56188D207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AE9FCD-B8C2-46EF-AD34-5B3B6AE9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0B3B7A-F59A-4C91-AC12-12A7A5283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C4C3FB-4892-409B-8EEB-DD8001055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6619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7F3F72-3B08-4D1C-9BDC-39984298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4/12/2025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619E4-FA5F-41DB-906F-44DC9955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A86FA6-FBF9-4F89-8D29-8FC28E8A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3321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915874-585D-4E82-A347-69638F8A1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C61670-3ECD-4D6E-B7EE-56689CBA2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56CCBA-3B9A-4C65-9F30-9B1FB6DC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4/12/2025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5B5D6E-5869-47AC-9832-3652F549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FEBE36-138D-40F6-98FB-ED3D5F6F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48938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74539D8-8990-4F3E-87DA-F8AF32B91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AC8E1C-BD96-44AF-A185-0B97105FB4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03F9C8-A218-477B-87ED-4CF2C627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5F092-D122-4BA7-B065-C875D376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92187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0EFC21-8F3D-4834-B78B-BCA9AB1D6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56A82-6D3B-46AA-A486-D36F57F8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4/12/2025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0A8437-AF64-4355-9AA1-8659C165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2B8D1F-498B-4F84-B8E0-A6D080BA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7493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3453D3-C385-4300-8879-FEE57AA8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535489-7737-49CD-8B8B-56188D207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AE9FCD-B8C2-46EF-AD34-5B3B6AE9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0B3B7A-F59A-4C91-AC12-12A7A5283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C4C3FB-4892-409B-8EEB-DD8001055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6619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7F3F72-3B08-4D1C-9BDC-39984298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4/12/2025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619E4-FA5F-41DB-906F-44DC9955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A86FA6-FBF9-4F89-8D29-8FC28E8A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49924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69C4B29-D44E-4D1A-BA66-B7806C82E0E5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11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532D6A-3CAF-48BA-8911-BFF48CBAD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73" y="2512195"/>
            <a:ext cx="1559253" cy="18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B789F54-CC25-4C37-8744-B017C3523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3A0DA4-D986-40D7-B421-99CA9315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78C1A0-CD39-4624-933A-52B7D368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1DF4C-54B0-48A5-A46D-3202C37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4/12/2025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DAE43D-2183-438F-BAE4-79ADD9F0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F7322-0FB6-4477-A870-FD290C11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920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D5DCB00-A82D-4A40-A21C-5977CB437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6F1163-FEA6-47DD-A722-495EBE53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004A4-39F1-4A61-A017-B1B76FD89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99E49C-99F3-4EB0-AB54-5FE6EA64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933BFC-617B-4A75-B838-3C8885F3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4/12/2025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B1DE53-3D42-4D25-8206-1CE8ADF5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43A6FD-2D8B-49E8-8779-38262A89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97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2CEEDA0-5057-4195-B244-11111F18D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A55407-13AC-418D-A3F7-591CDBB8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56215-30E9-4841-9A09-0A248C1E2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281B2-28C7-41A3-B29D-9C4987D76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025969-B36F-4499-9F59-1D3271CAC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D8CB9D-CDA2-4342-8595-33DC2E02C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6F2AF8-5A46-4ADB-B488-577E2896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4/12/2025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167D7E-D00F-4937-8D01-B9965F94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C314F9-E5AA-4109-B19F-3B4CC3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927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56C8370-61EF-4B10-9BE8-151E2353A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971268-E8FB-42C5-AC18-0CA6B21A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B28FED-B0ED-4851-AB79-3CC6A338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4/12/2025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378153-F9BD-4791-A19F-EB3ADF70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0FA47C-E779-4FC9-985E-DB5627FA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80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915874-585D-4E82-A347-69638F8A1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56CCBA-3B9A-4C65-9F30-9B1FB6DC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4/12/2025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5B5D6E-5869-47AC-9832-3652F549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FEBE36-138D-40F6-98FB-ED3D5F6F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458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74539D8-8990-4F3E-87DA-F8AF32B91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03F9C8-A218-477B-87ED-4CF2C627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5F092-D122-4BA7-B065-C875D376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0EFC21-8F3D-4834-B78B-BCA9AB1D6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56A82-6D3B-46AA-A486-D36F57F8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4/12/2025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0A8437-AF64-4355-9AA1-8659C165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2B8D1F-498B-4F84-B8E0-A6D080BA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77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3453D3-C385-4300-8879-FEE57AA8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AE9FCD-B8C2-46EF-AD34-5B3B6AE9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0B3B7A-F59A-4C91-AC12-12A7A5283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C4C3FB-4892-409B-8EEB-DD8001055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7F3F72-3B08-4D1C-9BDC-39984298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4/12/2025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619E4-FA5F-41DB-906F-44DC9955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A86FA6-FBF9-4F89-8D29-8FC28E8A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0219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560301-1F3B-4C16-9C3E-A69BE834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9A7B75-4046-40C5-A0ED-18CBB005F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68E9AC-6916-422F-B64D-C878ED410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70E0-B254-46C6-80BD-AA41F988AA15}" type="datetimeFigureOut">
              <a:rPr lang="es-SV" smtClean="0"/>
              <a:t>4/12/2025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DFE7B3-FC8D-484D-A337-483FD7F86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F09B17-93DD-4C7B-8801-B1E7268DF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75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BC3F24-00B5-4C07-BFE5-9CB48DDA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68D7FE-E6A4-4F61-87EC-E87031055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03C62C-0D4C-40B3-AF80-403D24006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B47A-0CA6-4F39-ACE5-5B3D4E083BF9}" type="datetimeFigureOut">
              <a:rPr lang="es-SV" smtClean="0"/>
              <a:t>4/12/2025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33B19-9966-4CED-BF3C-2D368AC32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549AE7-94A8-45FC-A271-E5B464B80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5679-0962-4149-9CFA-9DEC74FDD62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12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732941F-D1B7-4A74-A1A8-5E5DC0A08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729" y="1558887"/>
            <a:ext cx="10860715" cy="2743200"/>
          </a:xfrm>
          <a:solidFill>
            <a:srgbClr val="CBD0E7"/>
          </a:solidFill>
        </p:spPr>
        <p:txBody>
          <a:bodyPr>
            <a:normAutofit/>
          </a:bodyPr>
          <a:lstStyle/>
          <a:p>
            <a:r>
              <a:rPr lang="es-SV" sz="8800" b="1" dirty="0"/>
              <a:t>“Estrategia Autoprueba VIH</a:t>
            </a:r>
            <a:r>
              <a:rPr lang="es-ES" sz="8800" b="1" dirty="0"/>
              <a:t>”</a:t>
            </a:r>
            <a:endParaRPr lang="es-SV" sz="8800" b="1" dirty="0"/>
          </a:p>
        </p:txBody>
      </p:sp>
    </p:spTree>
    <p:extLst>
      <p:ext uri="{BB962C8B-B14F-4D97-AF65-F5344CB8AC3E}">
        <p14:creationId xmlns:p14="http://schemas.microsoft.com/office/powerpoint/2010/main" val="397667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3DE595-D5E2-234E-D989-16B4850B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86" t="20562" r="19398" b="44533"/>
          <a:stretch>
            <a:fillRect/>
          </a:stretch>
        </p:blipFill>
        <p:spPr>
          <a:xfrm>
            <a:off x="348547" y="97685"/>
            <a:ext cx="11494906" cy="3157799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4083E22-0D20-3E9D-F9A3-806F5D19C146}"/>
              </a:ext>
            </a:extLst>
          </p:cNvPr>
          <p:cNvGraphicFramePr/>
          <p:nvPr/>
        </p:nvGraphicFramePr>
        <p:xfrm>
          <a:off x="2423711" y="3255483"/>
          <a:ext cx="6808424" cy="350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110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9C208-6C16-42C1-CCC3-BF74F9B9F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3933E-B341-2687-3599-3A092206A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55"/>
            <a:ext cx="10515600" cy="725545"/>
          </a:xfrm>
        </p:spPr>
        <p:txBody>
          <a:bodyPr/>
          <a:lstStyle/>
          <a:p>
            <a:pPr algn="ctr"/>
            <a:r>
              <a:rPr lang="es-ES" b="1" dirty="0"/>
              <a:t>¡¡¡Preguntas realizadas!!!</a:t>
            </a:r>
            <a:endParaRPr lang="es-SV" b="1" dirty="0"/>
          </a:p>
        </p:txBody>
      </p:sp>
      <p:pic>
        <p:nvPicPr>
          <p:cNvPr id="1026" name="Picture 2" descr="Gráfico de respuestas de formularios. Título de la pregunta: ¿Considera que la estrategia de autopruebas de VIH, con ayuda de los Promotores de Salud del MINSAL, es importante, para acercar los servicios de VIH a la población?. Número de respuestas: 573 respuestas.">
            <a:extLst>
              <a:ext uri="{FF2B5EF4-FFF2-40B4-BE49-F238E27FC236}">
                <a16:creationId xmlns:a16="http://schemas.microsoft.com/office/drawing/2014/main" id="{8AF9E5FB-C679-E5DF-7D4A-96B6D426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" y="1046603"/>
            <a:ext cx="11061623" cy="50108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2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608A8-2342-90ED-A350-29DDBE1FA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A0D76-1562-5C70-9141-E141B024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55"/>
            <a:ext cx="10515600" cy="725545"/>
          </a:xfrm>
        </p:spPr>
        <p:txBody>
          <a:bodyPr/>
          <a:lstStyle/>
          <a:p>
            <a:pPr algn="ctr"/>
            <a:r>
              <a:rPr lang="es-ES" b="1" dirty="0"/>
              <a:t>¡¡¡Preguntas realizadas!!!</a:t>
            </a:r>
            <a:endParaRPr lang="es-SV" b="1" dirty="0"/>
          </a:p>
        </p:txBody>
      </p:sp>
      <p:pic>
        <p:nvPicPr>
          <p:cNvPr id="10242" name="Picture 2" descr="Gráfico de respuestas de formularios. Título de la pregunta: ¿Considera que la estrategia de autopruebas de VIH, será de ayuda para realizar el trabajo con su comunidad, en la educación del VIH?. Número de respuestas: 573 respuestas.">
            <a:extLst>
              <a:ext uri="{FF2B5EF4-FFF2-40B4-BE49-F238E27FC236}">
                <a16:creationId xmlns:a16="http://schemas.microsoft.com/office/drawing/2014/main" id="{90F78D2B-5D3A-309A-8D1F-88E3051F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9" y="1206801"/>
            <a:ext cx="10829581" cy="490574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7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1742-579A-2CD7-1C7E-4774E80EF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82D02-4E29-F2A6-ECF7-9F62FBD6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55"/>
            <a:ext cx="10515600" cy="725545"/>
          </a:xfrm>
        </p:spPr>
        <p:txBody>
          <a:bodyPr/>
          <a:lstStyle/>
          <a:p>
            <a:pPr algn="ctr"/>
            <a:r>
              <a:rPr lang="es-ES" b="1" dirty="0"/>
              <a:t>¡¡¡Preguntas realizadas!!!</a:t>
            </a:r>
            <a:endParaRPr lang="es-SV" b="1" dirty="0"/>
          </a:p>
        </p:txBody>
      </p:sp>
      <p:pic>
        <p:nvPicPr>
          <p:cNvPr id="2050" name="Picture 2" descr="Gráfico de respuestas de formularios. Título de la pregunta: ¿Considera que los temas abordados durante la jornada, fueron de acuerdo a la estrategia de Autopruebas de VIH 2025?. Número de respuestas: 573 respuestas.">
            <a:extLst>
              <a:ext uri="{FF2B5EF4-FFF2-40B4-BE49-F238E27FC236}">
                <a16:creationId xmlns:a16="http://schemas.microsoft.com/office/drawing/2014/main" id="{CEE158F2-0774-1D11-8A6A-FEFF1C861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" y="1170799"/>
            <a:ext cx="11079296" cy="501886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1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3B5BE-78C7-DEB6-AECC-1E7298846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BB4B-5CA4-2689-8325-F2576783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55"/>
            <a:ext cx="10515600" cy="725545"/>
          </a:xfrm>
        </p:spPr>
        <p:txBody>
          <a:bodyPr/>
          <a:lstStyle/>
          <a:p>
            <a:pPr algn="ctr"/>
            <a:r>
              <a:rPr lang="es-ES" b="1" dirty="0"/>
              <a:t>¡¡¡Preguntas realizadas!!!</a:t>
            </a:r>
            <a:endParaRPr lang="es-SV" b="1" dirty="0"/>
          </a:p>
        </p:txBody>
      </p:sp>
      <p:pic>
        <p:nvPicPr>
          <p:cNvPr id="3074" name="Picture 2" descr="Gráfico de respuestas de formularios. Título de la pregunta: ¿Considera que los temas abordados durante la jornada, fueron claros y explicados de manera correcta?. Número de respuestas: 573 respuestas.">
            <a:extLst>
              <a:ext uri="{FF2B5EF4-FFF2-40B4-BE49-F238E27FC236}">
                <a16:creationId xmlns:a16="http://schemas.microsoft.com/office/drawing/2014/main" id="{08BDC325-65E9-17C3-EDD5-1C0A6E29E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" y="1192644"/>
            <a:ext cx="10958111" cy="49639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3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93554-116F-7BB1-BB60-8E2CA0D61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FCFD3-8DAD-FC2E-7E56-03A03430B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55"/>
            <a:ext cx="10515600" cy="725545"/>
          </a:xfrm>
        </p:spPr>
        <p:txBody>
          <a:bodyPr/>
          <a:lstStyle/>
          <a:p>
            <a:pPr algn="ctr"/>
            <a:r>
              <a:rPr lang="es-ES" b="1" dirty="0"/>
              <a:t>¡¡¡Preguntas realizadas!!!</a:t>
            </a:r>
            <a:endParaRPr lang="es-SV" b="1" dirty="0"/>
          </a:p>
        </p:txBody>
      </p:sp>
      <p:pic>
        <p:nvPicPr>
          <p:cNvPr id="4098" name="Picture 2" descr="Gráfico de respuestas de formularios. Título de la pregunta: ¿Los ponentes mostraron dominio de los temas impartidos durante la jornada de capacitación de autopruebas de VIH 2025?. Número de respuestas: 573 respuestas.">
            <a:extLst>
              <a:ext uri="{FF2B5EF4-FFF2-40B4-BE49-F238E27FC236}">
                <a16:creationId xmlns:a16="http://schemas.microsoft.com/office/drawing/2014/main" id="{2F7A58F5-70CE-C4AE-B9B1-5CCC8E57F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4" y="1223656"/>
            <a:ext cx="11127036" cy="492375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45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9FCEC-9D8E-1952-D68A-6F671FAA9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2DFE1-F08A-8608-36A3-57DC65C2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55"/>
            <a:ext cx="10515600" cy="725545"/>
          </a:xfrm>
        </p:spPr>
        <p:txBody>
          <a:bodyPr/>
          <a:lstStyle/>
          <a:p>
            <a:pPr algn="ctr"/>
            <a:r>
              <a:rPr lang="es-ES" b="1" dirty="0"/>
              <a:t>¡¡¡Preguntas realizadas!!!</a:t>
            </a:r>
            <a:endParaRPr lang="es-SV" b="1" dirty="0"/>
          </a:p>
        </p:txBody>
      </p:sp>
      <p:pic>
        <p:nvPicPr>
          <p:cNvPr id="5122" name="Picture 2" descr="Gráfico de respuestas de formularios. Título de la pregunta: ¿Los ponentes aclararon las dudas o preguntas que se realizaron durante la jornada de capacitación de autopruebas de VIH 2025?. Número de respuestas: 573 respuestas.">
            <a:extLst>
              <a:ext uri="{FF2B5EF4-FFF2-40B4-BE49-F238E27FC236}">
                <a16:creationId xmlns:a16="http://schemas.microsoft.com/office/drawing/2014/main" id="{7912421F-F593-7CD3-45B1-F20C4114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0" y="1032978"/>
            <a:ext cx="11116019" cy="503549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89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F56AC-7FB3-E2BD-9567-EC6D2D457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186C3-9AAF-F074-7253-54F110F0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55"/>
            <a:ext cx="10515600" cy="725545"/>
          </a:xfrm>
        </p:spPr>
        <p:txBody>
          <a:bodyPr/>
          <a:lstStyle/>
          <a:p>
            <a:pPr algn="ctr"/>
            <a:r>
              <a:rPr lang="es-ES" b="1" dirty="0"/>
              <a:t>¡¡¡Preguntas realizadas!!!</a:t>
            </a:r>
            <a:endParaRPr lang="es-SV" b="1" dirty="0"/>
          </a:p>
        </p:txBody>
      </p:sp>
      <p:pic>
        <p:nvPicPr>
          <p:cNvPr id="6146" name="Picture 2" descr="Gráfico de respuestas de formularios. Título de la pregunta: ¿Los ponentes fueron respetuosos durante la jornada de capacitación de autopruebas de VIH 2025?. Número de respuestas: 573 respuestas.">
            <a:extLst>
              <a:ext uri="{FF2B5EF4-FFF2-40B4-BE49-F238E27FC236}">
                <a16:creationId xmlns:a16="http://schemas.microsoft.com/office/drawing/2014/main" id="{99D8C781-4CB3-A155-D4E0-6BD7E0B1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69" y="1233617"/>
            <a:ext cx="11082969" cy="490277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9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55FFD-D09C-E31F-8D03-5647B1F85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46ED6-CFAA-CFD5-4113-31903E6D0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55"/>
            <a:ext cx="10515600" cy="725545"/>
          </a:xfrm>
        </p:spPr>
        <p:txBody>
          <a:bodyPr/>
          <a:lstStyle/>
          <a:p>
            <a:pPr algn="ctr"/>
            <a:r>
              <a:rPr lang="es-ES" b="1" dirty="0"/>
              <a:t>¡¡¡Preguntas realizadas!!!</a:t>
            </a:r>
            <a:endParaRPr lang="es-SV" b="1" dirty="0"/>
          </a:p>
        </p:txBody>
      </p:sp>
      <p:pic>
        <p:nvPicPr>
          <p:cNvPr id="7170" name="Picture 2" descr="Gráfico de respuestas de formularios. Título de la pregunta: ¿El lenguaje utilizado por los ponentes durante la jornada de capacitación de autopruebas de VIH, fue claro y poco confuso?. Número de respuestas: 573 respuestas.">
            <a:extLst>
              <a:ext uri="{FF2B5EF4-FFF2-40B4-BE49-F238E27FC236}">
                <a16:creationId xmlns:a16="http://schemas.microsoft.com/office/drawing/2014/main" id="{0995C0B6-A1AA-B9AD-2153-8D4AA930E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1" y="1128175"/>
            <a:ext cx="11149070" cy="505047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3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B511A-270F-7CE1-584D-179FF363C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35387-870C-31D0-99A5-812D00D7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55"/>
            <a:ext cx="10515600" cy="725545"/>
          </a:xfrm>
        </p:spPr>
        <p:txBody>
          <a:bodyPr/>
          <a:lstStyle/>
          <a:p>
            <a:pPr algn="ctr"/>
            <a:r>
              <a:rPr lang="es-ES" b="1" dirty="0"/>
              <a:t>¡¡¡Preguntas realizadas!!!</a:t>
            </a:r>
            <a:endParaRPr lang="es-SV" b="1" dirty="0"/>
          </a:p>
        </p:txBody>
      </p:sp>
      <p:pic>
        <p:nvPicPr>
          <p:cNvPr id="8194" name="Picture 2" descr="Gráfico de respuestas de formularios. Título de la pregunta: ¿Después de la capacitación de autopruebas de VIH y antes de terminar la jornada, usted ya tiene idea a que personas de su comunidad va a abordar con la estrategia?. Número de respuestas: 573 respuestas.">
            <a:extLst>
              <a:ext uri="{FF2B5EF4-FFF2-40B4-BE49-F238E27FC236}">
                <a16:creationId xmlns:a16="http://schemas.microsoft.com/office/drawing/2014/main" id="{FD9BEC82-F5BF-DED1-BE87-CDBFB3D47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1" y="1057368"/>
            <a:ext cx="10983817" cy="5112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7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C75F135C-830E-58CE-6E98-84FA1E53C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2" y="93542"/>
            <a:ext cx="11737975" cy="653777"/>
          </a:xfrm>
        </p:spPr>
        <p:txBody>
          <a:bodyPr>
            <a:normAutofit fontScale="90000"/>
          </a:bodyPr>
          <a:lstStyle/>
          <a:p>
            <a:pPr algn="ctr"/>
            <a:r>
              <a:rPr lang="es-SV" altLang="es-SV" b="1" dirty="0"/>
              <a:t>LINEA DE TIEMPO AUTOPRUEBA DE VIH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8A9CB-5EF2-2D5A-97D3-F4A788B72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8935"/>
            <a:ext cx="10515600" cy="31201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s-SV" sz="3200" dirty="0"/>
          </a:p>
          <a:p>
            <a:pPr marL="514350" indent="-514350">
              <a:buFont typeface="+mj-lt"/>
              <a:buAutoNum type="arabicPeriod"/>
              <a:defRPr/>
            </a:pPr>
            <a:endParaRPr lang="es-SV" sz="32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8F68A07-5F35-9880-178C-6F9DB892D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723083"/>
              </p:ext>
            </p:extLst>
          </p:nvPr>
        </p:nvGraphicFramePr>
        <p:xfrm>
          <a:off x="227012" y="747319"/>
          <a:ext cx="11737975" cy="577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558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FE94B-A218-3231-40D0-8FCE7F0CF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60ED6-AADA-FACA-2ABE-EA28986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55"/>
            <a:ext cx="10515600" cy="725545"/>
          </a:xfrm>
        </p:spPr>
        <p:txBody>
          <a:bodyPr/>
          <a:lstStyle/>
          <a:p>
            <a:pPr algn="ctr"/>
            <a:r>
              <a:rPr lang="es-ES" b="1" dirty="0"/>
              <a:t>¡¡¡Preguntas realizadas!!!</a:t>
            </a:r>
            <a:endParaRPr lang="es-SV" b="1" dirty="0"/>
          </a:p>
        </p:txBody>
      </p:sp>
      <p:pic>
        <p:nvPicPr>
          <p:cNvPr id="9218" name="Picture 2" descr="Gráfico de respuestas de formularios. Título de la pregunta: ¿Después de la capacitación de autopruebas de VIH y antes de terminar la jornada, usted ya tiene idea en que sitio va a resguardar las autopruebas de VIH, para una adecuada conservación?. Número de respuestas: 573 respuestas.">
            <a:extLst>
              <a:ext uri="{FF2B5EF4-FFF2-40B4-BE49-F238E27FC236}">
                <a16:creationId xmlns:a16="http://schemas.microsoft.com/office/drawing/2014/main" id="{C238431F-F16A-7F3B-CCFB-DA567DF4A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8" y="1211855"/>
            <a:ext cx="10745463" cy="48676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72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468B8-32D3-7F74-8E39-4A5938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7" y="365125"/>
            <a:ext cx="11754997" cy="1325563"/>
          </a:xfrm>
        </p:spPr>
        <p:txBody>
          <a:bodyPr/>
          <a:lstStyle/>
          <a:p>
            <a:pPr algn="ctr"/>
            <a:r>
              <a:rPr lang="es-ES" b="1" dirty="0"/>
              <a:t>¡¡¡Comentarios en la encuesta de satisfacción!!!</a:t>
            </a:r>
            <a:endParaRPr lang="es-SV" b="1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10A943AB-3AB6-D1A9-5B29-697FDFC39B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939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2197F44-2D7F-4871-6BF5-012E6AB28904}"/>
              </a:ext>
            </a:extLst>
          </p:cNvPr>
          <p:cNvSpPr txBox="1"/>
          <p:nvPr/>
        </p:nvSpPr>
        <p:spPr>
          <a:xfrm>
            <a:off x="7061812" y="1564395"/>
            <a:ext cx="4726237" cy="48320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800" dirty="0"/>
              <a:t>Hubo a una exponente que casi no se le escucho bien claro porque su voz fue muy suave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/>
              <a:t>No contamos con refrigerador para los paquetes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/>
              <a:t>Debido a que nuestro eco no posee energía no posee refrigeración para resguardar las autopruebas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4270264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14C63-3B61-2AC1-49B2-0F74A9317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C727F06-DE34-C3C5-803B-C9DCD2F9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729" y="1558887"/>
            <a:ext cx="10860715" cy="2743200"/>
          </a:xfrm>
          <a:solidFill>
            <a:srgbClr val="CBD0E7"/>
          </a:solidFill>
        </p:spPr>
        <p:txBody>
          <a:bodyPr>
            <a:normAutofit fontScale="90000"/>
          </a:bodyPr>
          <a:lstStyle/>
          <a:p>
            <a:r>
              <a:rPr lang="es-SV" sz="8800" b="1" dirty="0"/>
              <a:t>“Próximos pasos Estrategia Autoprueba VIH</a:t>
            </a:r>
            <a:r>
              <a:rPr lang="es-ES" sz="8800" b="1" dirty="0"/>
              <a:t>”</a:t>
            </a:r>
            <a:endParaRPr lang="es-SV" sz="88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2C515F-B0F9-BC2A-85AA-7F0F8274E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19" y="4395557"/>
            <a:ext cx="2143125" cy="21431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4A958B-13CA-3A93-AC7F-6E5EC8E88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156" y="4395557"/>
            <a:ext cx="2143125" cy="21431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47069F-0F2D-6C22-B15C-246148089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787" y="4558073"/>
            <a:ext cx="223859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1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8AFB6-6550-5FB9-4715-9FF93FE9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PROXIMOS PASOS: PASO 1</a:t>
            </a:r>
            <a:endParaRPr lang="es-SV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2817DE-FC7F-50FB-53F7-97D6F039429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endParaRPr lang="es-E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CBD0E7"/>
              </a:highlight>
            </a:endParaRPr>
          </a:p>
          <a:p>
            <a:pPr marL="0" indent="0" algn="ctr">
              <a:buNone/>
            </a:pPr>
            <a:r>
              <a:rPr lang="es-SV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BD0E7"/>
                </a:highlight>
              </a:rPr>
              <a:t>1.- Monitorear el abastecimiento continuo de pruebas VIH, Hojas volantes y formatos de entrega de autopruebas de VIH, así como el consumo de pruebas para evitar riesgos de vencimiento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407102-69F3-E88E-4235-6FA028E0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294" y="365126"/>
            <a:ext cx="1295572" cy="12955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C381B1-ECED-7F93-28DC-1399355A5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7" y="451520"/>
            <a:ext cx="1167042" cy="11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74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55B4C-79C4-B5FE-A7B4-5D67FC5F8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6E0ED-7ACA-B4DF-26B0-6E065897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PROXIMOS PASOS: PASO 2</a:t>
            </a:r>
            <a:endParaRPr lang="es-SV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E65073-13B1-440E-9AC5-3ACFC801BC9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endParaRPr lang="es-ES" dirty="0"/>
          </a:p>
          <a:p>
            <a:endParaRPr lang="es-SV" dirty="0"/>
          </a:p>
          <a:p>
            <a:pPr marL="0" indent="0" algn="ctr">
              <a:buNone/>
            </a:pPr>
            <a:r>
              <a:rPr lang="es-SV" sz="6600" dirty="0">
                <a:highlight>
                  <a:srgbClr val="00FFFF"/>
                </a:highlight>
              </a:rPr>
              <a:t>2.- Actualización de nomina de Promotores capacitados.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D320A0-2151-28A0-21B4-7FF017EEC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841" y="365125"/>
            <a:ext cx="1156025" cy="11560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B2B3DB-8EF9-2A13-34B6-E499A19E2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6" y="451519"/>
            <a:ext cx="1156025" cy="11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72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8B019-7324-20EB-C7C7-C19CAF877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97699-D1AF-3287-1EF3-0852580B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PROXIMOS PASOS: PASO 3</a:t>
            </a:r>
            <a:endParaRPr lang="es-SV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92B894-34CE-10A9-CA7D-C0201E19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1825625"/>
            <a:ext cx="10384316" cy="4351338"/>
          </a:xfrm>
          <a:solidFill>
            <a:srgbClr val="00FF0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6600" dirty="0"/>
              <a:t>3.- Recuperar formatos de entrega de autopruebas de VIH e implementar un archivo físico y digital.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27CBB1-059D-47BF-BC9B-4647538A8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176" y="365126"/>
            <a:ext cx="1372690" cy="13726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DBB0CB3-CCFF-2358-C082-DB9FF077A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6" y="451519"/>
            <a:ext cx="1255177" cy="12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99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75FF3-147A-C5C5-5EEE-AE40D51E4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E4002-81AE-714E-0CA1-514CB8FB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PROXIMOS PASOS: PASO 4</a:t>
            </a:r>
            <a:endParaRPr lang="es-SV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778620-6788-235B-C402-49A566E13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1825625"/>
            <a:ext cx="10384316" cy="4351338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endParaRPr lang="es-ES" dirty="0"/>
          </a:p>
          <a:p>
            <a:pPr marL="0" indent="0" algn="ctr">
              <a:buNone/>
            </a:pPr>
            <a:r>
              <a:rPr lang="es-SV" sz="6600" dirty="0">
                <a:highlight>
                  <a:srgbClr val="FFFF00"/>
                </a:highlight>
              </a:rPr>
              <a:t>4.- Monitorear los casos detectados, por medio de la estrategia de autopruebas de VIH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502A23-BA7E-4BC4-5220-AC2ECE7AF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722" y="365126"/>
            <a:ext cx="1233144" cy="12331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133893-F799-0238-FE03-B0639811E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7" y="451520"/>
            <a:ext cx="1233144" cy="12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0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124B2-903C-3DB6-38A1-EA771EF42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59C10-7E03-B6EE-826F-3FA30C13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PROXIMOS PASOS: PASO 5</a:t>
            </a:r>
            <a:endParaRPr lang="es-SV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12998-2B0E-FF01-077A-BD5B2BB7B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1825625"/>
            <a:ext cx="10384316" cy="4351338"/>
          </a:xfr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ctr"/>
            <a:endParaRPr lang="es-ES" dirty="0"/>
          </a:p>
          <a:p>
            <a:pPr marL="0" indent="0" algn="ctr">
              <a:buNone/>
            </a:pPr>
            <a:r>
              <a:rPr lang="es-SV" sz="6600" dirty="0">
                <a:highlight>
                  <a:srgbClr val="FF0000"/>
                </a:highlight>
              </a:rPr>
              <a:t>5.- Hacer la solicitud de parte de la UITS/VIH a DTIC  y DVS, para iniciar los trabajos del ingreso de datos al sistema SUMEVE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EDDE25-1E1F-93F3-EE0E-567DD4F05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790" y="365126"/>
            <a:ext cx="1189076" cy="11890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F29C0CB-B479-7CDF-3CE8-BD2B53DA6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7" y="451520"/>
            <a:ext cx="1189076" cy="11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08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A5B7C-9F9E-5133-753C-9F3A5BA72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35737-74C3-DA1E-EDD8-AE344E49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PROXIMOS PASOS: PASO 6</a:t>
            </a:r>
            <a:endParaRPr lang="es-SV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8D642A-58A3-7AF0-10D3-1D7C50AA0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1825625"/>
            <a:ext cx="10384316" cy="4351338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SV" sz="6600" dirty="0"/>
              <a:t>6.- Trabajar en la implementación de autoprueba de VIH, en nuevos sitios como FOSALUD e ISSS, así como iniciar la modalidad “asistida”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4B7AE5-78A0-F63A-074C-AD82496F5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790" y="365126"/>
            <a:ext cx="1189076" cy="11890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C487A4-670B-D39A-E8C8-5830C6056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7" y="451520"/>
            <a:ext cx="1189076" cy="11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25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C75F135C-830E-58CE-6E98-84FA1E53C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" y="365125"/>
            <a:ext cx="11737975" cy="1325563"/>
          </a:xfrm>
        </p:spPr>
        <p:txBody>
          <a:bodyPr/>
          <a:lstStyle/>
          <a:p>
            <a:pPr algn="ctr"/>
            <a:r>
              <a:rPr lang="es-SV" altLang="es-SV" b="1" dirty="0"/>
              <a:t>ESTADO ACTUAL IMPLEMENTACION AUTOPRUEBA EL SALVADOR 2025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8A9CB-5EF2-2D5A-97D3-F4A788B72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163"/>
            <a:ext cx="10515600" cy="435133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>
                <a:highlight>
                  <a:srgbClr val="00FF00"/>
                </a:highlight>
              </a:rPr>
              <a:t>Establecimientos de salud MINSAL sin laboratorio clínico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>
                <a:highlight>
                  <a:srgbClr val="00FF00"/>
                </a:highlight>
              </a:rPr>
              <a:t>Estrategia comunitaria con Promotores de Salud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>
                <a:highlight>
                  <a:srgbClr val="00FF00"/>
                </a:highlight>
              </a:rPr>
              <a:t>Hospitales SNIS a través de la estrategia NAC/NAP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/>
              <a:t>Establecimientos de salud con FOSALUD (Alta Demanda)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>
                <a:highlight>
                  <a:srgbClr val="00FF00"/>
                </a:highlight>
              </a:rPr>
              <a:t>Establecimientos de Salud del COSAM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/>
              <a:t>Clínicas comunales y empresariales del ISSS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/>
              <a:t>VICITS y Amigables sin laboratorio clínico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>
                <a:highlight>
                  <a:srgbClr val="00FF00"/>
                </a:highlight>
              </a:rPr>
              <a:t>VICITS y Amigables en actividades de NAC/NAP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s-SV" sz="3200" dirty="0"/>
          </a:p>
          <a:p>
            <a:pPr marL="514350" indent="-514350">
              <a:buFont typeface="+mj-lt"/>
              <a:buAutoNum type="arabicPeriod"/>
              <a:defRPr/>
            </a:pPr>
            <a:endParaRPr lang="es-SV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C75F135C-830E-58CE-6E98-84FA1E53C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" y="365125"/>
            <a:ext cx="11737975" cy="1325563"/>
          </a:xfrm>
        </p:spPr>
        <p:txBody>
          <a:bodyPr/>
          <a:lstStyle/>
          <a:p>
            <a:pPr algn="ctr"/>
            <a:r>
              <a:rPr lang="es-SV" altLang="es-SV" b="1"/>
              <a:t>LUGARES DE IMPLEMENTACION AUTOPRUEBA OCTUBRE 2024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8A9CB-5EF2-2D5A-97D3-F4A788B72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163"/>
            <a:ext cx="10515600" cy="435133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/>
              <a:t>Establecimientos de salud MINSAL sin laboratorio clínico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SV" sz="3200" b="1" u="sng" dirty="0"/>
              <a:t>Estrategia comunitaria con Promotores de Salud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/>
              <a:t>Hospitales SNIS a través de la estrategia NAC/NAP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/>
              <a:t>Establecimientos de salud con FOSALUD (Alta Demanda)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/>
              <a:t>Establecimientos de Salud del COSAM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/>
              <a:t>Clínicas comunales y empresariales del ISSS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/>
              <a:t>VICITS y Amigables sin laboratorio clínico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SV" sz="3200" dirty="0"/>
              <a:t>VICITS y Amigables en actividades de NAC/NAP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s-SV" sz="3200" dirty="0"/>
          </a:p>
          <a:p>
            <a:pPr marL="514350" indent="-514350">
              <a:buFont typeface="+mj-lt"/>
              <a:buAutoNum type="arabicPeriod"/>
              <a:defRPr/>
            </a:pPr>
            <a:endParaRPr lang="es-SV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ECAE4-4607-7FEB-D78F-1F461CB8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691"/>
            <a:ext cx="10515600" cy="1084218"/>
          </a:xfrm>
        </p:spPr>
        <p:txBody>
          <a:bodyPr>
            <a:normAutofit/>
          </a:bodyPr>
          <a:lstStyle/>
          <a:p>
            <a:pPr algn="ctr"/>
            <a:r>
              <a:rPr lang="es-SV" sz="5400" b="1" dirty="0"/>
              <a:t>MODALIDADES DE AUTOPRUEBA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8414D27-7BBF-AC4C-A9EF-B517B3CC1B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1" y="1110343"/>
          <a:ext cx="11834948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3015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BD7CC8-C2C2-F07A-ABAE-D19F4F138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95" t="3463" r="29676" b="241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09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14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ECAE4-4607-7FEB-D78F-1F461CB8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691"/>
            <a:ext cx="10515600" cy="1084218"/>
          </a:xfrm>
        </p:spPr>
        <p:txBody>
          <a:bodyPr>
            <a:normAutofit/>
          </a:bodyPr>
          <a:lstStyle/>
          <a:p>
            <a:pPr algn="ctr"/>
            <a:r>
              <a:rPr lang="es-SV" sz="5400" b="1" dirty="0"/>
              <a:t>MODALIDADES DE AUTOPRUEBA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8414D27-7BBF-AC4C-A9EF-B517B3CC1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639214"/>
              </p:ext>
            </p:extLst>
          </p:nvPr>
        </p:nvGraphicFramePr>
        <p:xfrm>
          <a:off x="182881" y="1110343"/>
          <a:ext cx="11834948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1CBEE7A-F1D8-FA98-661E-624A1D002962}"/>
              </a:ext>
            </a:extLst>
          </p:cNvPr>
          <p:cNvSpPr txBox="1"/>
          <p:nvPr/>
        </p:nvSpPr>
        <p:spPr>
          <a:xfrm>
            <a:off x="992777" y="6126480"/>
            <a:ext cx="909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*Los usuarios pueden solicitarla, pero no se considera parte del diagnostico.</a:t>
            </a:r>
          </a:p>
        </p:txBody>
      </p:sp>
    </p:spTree>
    <p:extLst>
      <p:ext uri="{BB962C8B-B14F-4D97-AF65-F5344CB8AC3E}">
        <p14:creationId xmlns:p14="http://schemas.microsoft.com/office/powerpoint/2010/main" val="217341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B7B6D3-D42F-CB7E-D9F3-7B9EFA7AB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BC5C74-3E35-656D-BEF2-8BF34427EB34}"/>
              </a:ext>
            </a:extLst>
          </p:cNvPr>
          <p:cNvSpPr txBox="1"/>
          <p:nvPr/>
        </p:nvSpPr>
        <p:spPr>
          <a:xfrm>
            <a:off x="1266940" y="220293"/>
            <a:ext cx="10113484" cy="1015663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002060"/>
                </a:solidFill>
              </a:rPr>
              <a:t>1,225 PROMOTORES MINSAL</a:t>
            </a:r>
            <a:endParaRPr lang="es-SV" sz="6000" dirty="0">
              <a:solidFill>
                <a:srgbClr val="00206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22B5B2-C689-A08D-71EF-30740DB65A60}"/>
              </a:ext>
            </a:extLst>
          </p:cNvPr>
          <p:cNvSpPr txBox="1"/>
          <p:nvPr/>
        </p:nvSpPr>
        <p:spPr>
          <a:xfrm>
            <a:off x="284602" y="1456249"/>
            <a:ext cx="11622795" cy="2585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rgbClr val="002060"/>
                </a:solidFill>
              </a:rPr>
              <a:t>85 EDUCADORES DE PREVENCION, PROMOTORES Y TECNICOS DE BUSQUEDA ACTIVA VIH SOCIOS</a:t>
            </a:r>
            <a:endParaRPr lang="es-SV" sz="5400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BD4D22-F40E-F899-20E5-1A13197547AE}"/>
              </a:ext>
            </a:extLst>
          </p:cNvPr>
          <p:cNvSpPr txBox="1"/>
          <p:nvPr/>
        </p:nvSpPr>
        <p:spPr>
          <a:xfrm>
            <a:off x="315818" y="5682487"/>
            <a:ext cx="11876182" cy="10156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002060"/>
                </a:solidFill>
              </a:rPr>
              <a:t>TOTAL PERSONAL CAPACITADO: 1,310</a:t>
            </a:r>
            <a:endParaRPr lang="es-SV" sz="6000" dirty="0">
              <a:solidFill>
                <a:srgbClr val="0020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FD906A-8BD5-FC21-8DCA-39C98C3592AC}"/>
              </a:ext>
            </a:extLst>
          </p:cNvPr>
          <p:cNvSpPr txBox="1"/>
          <p:nvPr/>
        </p:nvSpPr>
        <p:spPr>
          <a:xfrm>
            <a:off x="1266940" y="4261865"/>
            <a:ext cx="10113484" cy="1015663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002060"/>
                </a:solidFill>
              </a:rPr>
              <a:t>37 JORNADAS CAPACITACION</a:t>
            </a:r>
            <a:endParaRPr lang="es-SV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70641E-DB3F-212C-66E1-3E2E0D9B3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1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2273EA-278B-041F-3FCE-7DBC8319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51" t="4016" r="15061" b="2972"/>
          <a:stretch>
            <a:fillRect/>
          </a:stretch>
        </p:blipFill>
        <p:spPr>
          <a:xfrm rot="16200000">
            <a:off x="4547212" y="-8269"/>
            <a:ext cx="6858001" cy="68745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75DB944-A2B0-B669-BE5A-C5332A1769EE}"/>
              </a:ext>
            </a:extLst>
          </p:cNvPr>
          <p:cNvSpPr txBox="1"/>
          <p:nvPr/>
        </p:nvSpPr>
        <p:spPr>
          <a:xfrm>
            <a:off x="1189821" y="2302525"/>
            <a:ext cx="2401677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Agenda por Región de Salud</a:t>
            </a:r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230710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78730-63E6-86B9-0DDF-84E060A22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5D23C6-3EB2-4E59-C3BE-5A0CE40A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89" t="9084" r="44865" b="4910"/>
          <a:stretch>
            <a:fillRect/>
          </a:stretch>
        </p:blipFill>
        <p:spPr>
          <a:xfrm rot="16200000">
            <a:off x="4530829" y="-1425909"/>
            <a:ext cx="5871991" cy="90983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1FC9CB9-A95E-F2FE-1988-807F91D38128}"/>
              </a:ext>
            </a:extLst>
          </p:cNvPr>
          <p:cNvSpPr txBox="1"/>
          <p:nvPr/>
        </p:nvSpPr>
        <p:spPr>
          <a:xfrm>
            <a:off x="264404" y="2346593"/>
            <a:ext cx="2401677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Agenda por Región de Salud</a:t>
            </a:r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230879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732941F-D1B7-4A74-A1A8-5E5DC0A08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729" y="1558887"/>
            <a:ext cx="10860715" cy="3762260"/>
          </a:xfrm>
          <a:solidFill>
            <a:srgbClr val="CBD0E7"/>
          </a:solidFill>
        </p:spPr>
        <p:txBody>
          <a:bodyPr>
            <a:normAutofit fontScale="90000"/>
          </a:bodyPr>
          <a:lstStyle/>
          <a:p>
            <a:r>
              <a:rPr lang="es-SV" sz="8800" b="1" dirty="0"/>
              <a:t>“Resultados encuesta de satisfacción Estrategia Autoprueba VIH</a:t>
            </a:r>
            <a:r>
              <a:rPr lang="es-ES" sz="8800" b="1" dirty="0"/>
              <a:t>”</a:t>
            </a:r>
            <a:endParaRPr lang="es-SV" sz="8800" b="1" dirty="0"/>
          </a:p>
        </p:txBody>
      </p:sp>
    </p:spTree>
    <p:extLst>
      <p:ext uri="{BB962C8B-B14F-4D97-AF65-F5344CB8AC3E}">
        <p14:creationId xmlns:p14="http://schemas.microsoft.com/office/powerpoint/2010/main" val="324796862"/>
      </p:ext>
    </p:extLst>
  </p:cSld>
  <p:clrMapOvr>
    <a:masterClrMapping/>
  </p:clrMapOvr>
</p:sld>
</file>

<file path=ppt/theme/theme1.xml><?xml version="1.0" encoding="utf-8"?>
<a:theme xmlns:a="http://schemas.openxmlformats.org/drawingml/2006/main" name="minsal 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nsal azu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612</Words>
  <Application>Microsoft Office PowerPoint</Application>
  <PresentationFormat>Panorámica</PresentationFormat>
  <Paragraphs>98</Paragraphs>
  <Slides>32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minsal blanco</vt:lpstr>
      <vt:lpstr>minsal azul</vt:lpstr>
      <vt:lpstr>“Estrategia Autoprueba VIH”</vt:lpstr>
      <vt:lpstr>LINEA DE TIEMPO AUTOPRUEBA DE VIH</vt:lpstr>
      <vt:lpstr>LUGARES DE IMPLEMENTACION AUTOPRUEBA OCTUBRE 2024</vt:lpstr>
      <vt:lpstr>MODALIDADES DE AUTOPRUEBA</vt:lpstr>
      <vt:lpstr>Presentación de PowerPoint</vt:lpstr>
      <vt:lpstr>Presentación de PowerPoint</vt:lpstr>
      <vt:lpstr>Presentación de PowerPoint</vt:lpstr>
      <vt:lpstr>Presentación de PowerPoint</vt:lpstr>
      <vt:lpstr>“Resultados encuesta de satisfacción Estrategia Autoprueba VIH”</vt:lpstr>
      <vt:lpstr>Presentación de PowerPoint</vt:lpstr>
      <vt:lpstr>¡¡¡Preguntas realizadas!!!</vt:lpstr>
      <vt:lpstr>¡¡¡Preguntas realizadas!!!</vt:lpstr>
      <vt:lpstr>¡¡¡Preguntas realizadas!!!</vt:lpstr>
      <vt:lpstr>¡¡¡Preguntas realizadas!!!</vt:lpstr>
      <vt:lpstr>¡¡¡Preguntas realizadas!!!</vt:lpstr>
      <vt:lpstr>¡¡¡Preguntas realizadas!!!</vt:lpstr>
      <vt:lpstr>¡¡¡Preguntas realizadas!!!</vt:lpstr>
      <vt:lpstr>¡¡¡Preguntas realizadas!!!</vt:lpstr>
      <vt:lpstr>¡¡¡Preguntas realizadas!!!</vt:lpstr>
      <vt:lpstr>¡¡¡Preguntas realizadas!!!</vt:lpstr>
      <vt:lpstr>¡¡¡Comentarios en la encuesta de satisfacción!!!</vt:lpstr>
      <vt:lpstr>“Próximos pasos Estrategia Autoprueba VIH”</vt:lpstr>
      <vt:lpstr>PROXIMOS PASOS: PASO 1</vt:lpstr>
      <vt:lpstr>PROXIMOS PASOS: PASO 2</vt:lpstr>
      <vt:lpstr>PROXIMOS PASOS: PASO 3</vt:lpstr>
      <vt:lpstr>PROXIMOS PASOS: PASO 4</vt:lpstr>
      <vt:lpstr>PROXIMOS PASOS: PASO 5</vt:lpstr>
      <vt:lpstr>PROXIMOS PASOS: PASO 6</vt:lpstr>
      <vt:lpstr>ESTADO ACTUAL IMPLEMENTACION AUTOPRUEBA EL SALVADOR 2025</vt:lpstr>
      <vt:lpstr>MODALIDADES DE AUTOPRUEBA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Carias</dc:creator>
  <cp:lastModifiedBy>Administración y Comunicaciones MCP</cp:lastModifiedBy>
  <cp:revision>172</cp:revision>
  <cp:lastPrinted>2024-10-07T16:43:30Z</cp:lastPrinted>
  <dcterms:created xsi:type="dcterms:W3CDTF">2020-08-17T23:35:56Z</dcterms:created>
  <dcterms:modified xsi:type="dcterms:W3CDTF">2025-12-04T16:39:35Z</dcterms:modified>
</cp:coreProperties>
</file>