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293" r:id="rId5"/>
    <p:sldId id="335" r:id="rId6"/>
    <p:sldId id="336" r:id="rId7"/>
    <p:sldId id="348" r:id="rId8"/>
    <p:sldId id="350" r:id="rId9"/>
    <p:sldId id="337" r:id="rId10"/>
    <p:sldId id="351" r:id="rId11"/>
    <p:sldId id="352" r:id="rId12"/>
    <p:sldId id="353" r:id="rId13"/>
    <p:sldId id="354" r:id="rId14"/>
    <p:sldId id="355" r:id="rId15"/>
    <p:sldId id="356" r:id="rId16"/>
    <p:sldId id="357" r:id="rId17"/>
    <p:sldId id="359" r:id="rId18"/>
    <p:sldId id="358" r:id="rId19"/>
    <p:sldId id="367" r:id="rId20"/>
    <p:sldId id="339" r:id="rId21"/>
    <p:sldId id="361" r:id="rId22"/>
    <p:sldId id="360" r:id="rId23"/>
    <p:sldId id="362" r:id="rId24"/>
    <p:sldId id="364" r:id="rId25"/>
    <p:sldId id="365" r:id="rId26"/>
    <p:sldId id="366" r:id="rId27"/>
    <p:sldId id="368" r:id="rId28"/>
    <p:sldId id="363" r:id="rId29"/>
    <p:sldId id="340" r:id="rId30"/>
    <p:sldId id="369" r:id="rId31"/>
    <p:sldId id="347" r:id="rId32"/>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63F50-C2A0-43FF-A6BF-C406B3B08486}" v="316" dt="2025-10-29T18:11:05.73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927" autoAdjust="0"/>
    <p:restoredTop sz="86405" autoAdjust="0"/>
  </p:normalViewPr>
  <p:slideViewPr>
    <p:cSldViewPr snapToGrid="0">
      <p:cViewPr>
        <p:scale>
          <a:sx n="92" d="100"/>
          <a:sy n="92" d="100"/>
        </p:scale>
        <p:origin x="566" y="-427"/>
      </p:cViewPr>
      <p:guideLst>
        <p:guide pos="6504"/>
        <p:guide orient="horz" pos="3696"/>
        <p:guide orient="horz" pos="1968"/>
      </p:guideLst>
    </p:cSldViewPr>
  </p:slideViewPr>
  <p:outlineViewPr>
    <p:cViewPr>
      <p:scale>
        <a:sx n="33" d="100"/>
        <a:sy n="33" d="100"/>
      </p:scale>
      <p:origin x="0" y="-6331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a Alvarado" userId="78050611502c08dc" providerId="LiveId" clId="{2FBCCE04-07D0-4134-9272-299894F2CA6A}"/>
    <pc:docChg chg="undo custSel addSld delSld modSld sldOrd">
      <pc:chgData name="Alexia Alvarado" userId="78050611502c08dc" providerId="LiveId" clId="{2FBCCE04-07D0-4134-9272-299894F2CA6A}" dt="2025-10-29T18:11:05.732" v="1383" actId="20577"/>
      <pc:docMkLst>
        <pc:docMk/>
      </pc:docMkLst>
      <pc:sldChg chg="modSp mod">
        <pc:chgData name="Alexia Alvarado" userId="78050611502c08dc" providerId="LiveId" clId="{2FBCCE04-07D0-4134-9272-299894F2CA6A}" dt="2025-10-28T20:32:17.423" v="753" actId="2711"/>
        <pc:sldMkLst>
          <pc:docMk/>
          <pc:sldMk cId="582749365" sldId="336"/>
        </pc:sldMkLst>
        <pc:spChg chg="mod">
          <ac:chgData name="Alexia Alvarado" userId="78050611502c08dc" providerId="LiveId" clId="{2FBCCE04-07D0-4134-9272-299894F2CA6A}" dt="2025-10-28T20:32:17.423" v="753" actId="2711"/>
          <ac:spMkLst>
            <pc:docMk/>
            <pc:sldMk cId="582749365" sldId="336"/>
            <ac:spMk id="7" creationId="{70B4EC43-20C2-1DA5-646B-B8D26CF7D003}"/>
          </ac:spMkLst>
        </pc:spChg>
      </pc:sldChg>
      <pc:sldChg chg="modSp mod">
        <pc:chgData name="Alexia Alvarado" userId="78050611502c08dc" providerId="LiveId" clId="{2FBCCE04-07D0-4134-9272-299894F2CA6A}" dt="2025-10-28T16:55:08.823" v="280" actId="20577"/>
        <pc:sldMkLst>
          <pc:docMk/>
          <pc:sldMk cId="3786907341" sldId="337"/>
        </pc:sldMkLst>
        <pc:spChg chg="mod">
          <ac:chgData name="Alexia Alvarado" userId="78050611502c08dc" providerId="LiveId" clId="{2FBCCE04-07D0-4134-9272-299894F2CA6A}" dt="2025-10-28T16:55:08.823" v="280" actId="20577"/>
          <ac:spMkLst>
            <pc:docMk/>
            <pc:sldMk cId="3786907341" sldId="337"/>
            <ac:spMk id="11" creationId="{D9EFDE30-F4D3-F8C8-DF5A-FCE7EB6CC024}"/>
          </ac:spMkLst>
        </pc:spChg>
      </pc:sldChg>
      <pc:sldChg chg="addSp delSp modSp mod">
        <pc:chgData name="Alexia Alvarado" userId="78050611502c08dc" providerId="LiveId" clId="{2FBCCE04-07D0-4134-9272-299894F2CA6A}" dt="2025-10-28T21:53:30.123" v="979" actId="478"/>
        <pc:sldMkLst>
          <pc:docMk/>
          <pc:sldMk cId="4043390973" sldId="340"/>
        </pc:sldMkLst>
        <pc:spChg chg="mod">
          <ac:chgData name="Alexia Alvarado" userId="78050611502c08dc" providerId="LiveId" clId="{2FBCCE04-07D0-4134-9272-299894F2CA6A}" dt="2025-10-28T21:52:25.493" v="958" actId="20577"/>
          <ac:spMkLst>
            <pc:docMk/>
            <pc:sldMk cId="4043390973" sldId="340"/>
            <ac:spMk id="2" creationId="{66FBF9F0-B02C-F479-3755-F41439C1E147}"/>
          </ac:spMkLst>
        </pc:spChg>
        <pc:spChg chg="add del mod">
          <ac:chgData name="Alexia Alvarado" userId="78050611502c08dc" providerId="LiveId" clId="{2FBCCE04-07D0-4134-9272-299894F2CA6A}" dt="2025-10-28T21:53:30.123" v="979" actId="478"/>
          <ac:spMkLst>
            <pc:docMk/>
            <pc:sldMk cId="4043390973" sldId="340"/>
            <ac:spMk id="4" creationId="{2E8801F9-77E2-A458-F361-C81974D5A512}"/>
          </ac:spMkLst>
        </pc:spChg>
        <pc:spChg chg="del">
          <ac:chgData name="Alexia Alvarado" userId="78050611502c08dc" providerId="LiveId" clId="{2FBCCE04-07D0-4134-9272-299894F2CA6A}" dt="2025-10-28T21:53:26.387" v="978" actId="478"/>
          <ac:spMkLst>
            <pc:docMk/>
            <pc:sldMk cId="4043390973" sldId="340"/>
            <ac:spMk id="5" creationId="{CE3C8A46-D49C-FB70-9062-B672F2F7FB49}"/>
          </ac:spMkLst>
        </pc:spChg>
      </pc:sldChg>
      <pc:sldChg chg="addSp delSp modSp del mod">
        <pc:chgData name="Alexia Alvarado" userId="78050611502c08dc" providerId="LiveId" clId="{2FBCCE04-07D0-4134-9272-299894F2CA6A}" dt="2025-10-28T21:53:37.732" v="980" actId="2696"/>
        <pc:sldMkLst>
          <pc:docMk/>
          <pc:sldMk cId="1041471105" sldId="341"/>
        </pc:sldMkLst>
        <pc:spChg chg="mod">
          <ac:chgData name="Alexia Alvarado" userId="78050611502c08dc" providerId="LiveId" clId="{2FBCCE04-07D0-4134-9272-299894F2CA6A}" dt="2025-10-28T21:52:38.498" v="974" actId="20577"/>
          <ac:spMkLst>
            <pc:docMk/>
            <pc:sldMk cId="1041471105" sldId="341"/>
            <ac:spMk id="2" creationId="{F53F4228-0DC4-4119-B9C7-6C936C41E980}"/>
          </ac:spMkLst>
        </pc:spChg>
        <pc:spChg chg="del">
          <ac:chgData name="Alexia Alvarado" userId="78050611502c08dc" providerId="LiveId" clId="{2FBCCE04-07D0-4134-9272-299894F2CA6A}" dt="2025-10-28T21:52:53.984" v="975" actId="478"/>
          <ac:spMkLst>
            <pc:docMk/>
            <pc:sldMk cId="1041471105" sldId="341"/>
            <ac:spMk id="4" creationId="{7658EE59-4D4C-0681-0DD3-18233C3F94A9}"/>
          </ac:spMkLst>
        </pc:spChg>
        <pc:spChg chg="del">
          <ac:chgData name="Alexia Alvarado" userId="78050611502c08dc" providerId="LiveId" clId="{2FBCCE04-07D0-4134-9272-299894F2CA6A}" dt="2025-10-28T21:52:57.179" v="976" actId="478"/>
          <ac:spMkLst>
            <pc:docMk/>
            <pc:sldMk cId="1041471105" sldId="341"/>
            <ac:spMk id="5" creationId="{8E5B1204-B9F7-0D66-EBAA-9265C1E35527}"/>
          </ac:spMkLst>
        </pc:spChg>
        <pc:spChg chg="add mod">
          <ac:chgData name="Alexia Alvarado" userId="78050611502c08dc" providerId="LiveId" clId="{2FBCCE04-07D0-4134-9272-299894F2CA6A}" dt="2025-10-28T21:52:53.984" v="975" actId="478"/>
          <ac:spMkLst>
            <pc:docMk/>
            <pc:sldMk cId="1041471105" sldId="341"/>
            <ac:spMk id="7" creationId="{B87BF771-9353-F855-AD6C-09223D3E79F7}"/>
          </ac:spMkLst>
        </pc:spChg>
        <pc:spChg chg="add mod">
          <ac:chgData name="Alexia Alvarado" userId="78050611502c08dc" providerId="LiveId" clId="{2FBCCE04-07D0-4134-9272-299894F2CA6A}" dt="2025-10-28T21:52:57.179" v="976" actId="478"/>
          <ac:spMkLst>
            <pc:docMk/>
            <pc:sldMk cId="1041471105" sldId="341"/>
            <ac:spMk id="9" creationId="{E18F1C9A-E2AD-3CB9-7957-34F46505C991}"/>
          </ac:spMkLst>
        </pc:spChg>
      </pc:sldChg>
      <pc:sldChg chg="del">
        <pc:chgData name="Alexia Alvarado" userId="78050611502c08dc" providerId="LiveId" clId="{2FBCCE04-07D0-4134-9272-299894F2CA6A}" dt="2025-10-28T21:54:04.965" v="997" actId="47"/>
        <pc:sldMkLst>
          <pc:docMk/>
          <pc:sldMk cId="812209034" sldId="342"/>
        </pc:sldMkLst>
      </pc:sldChg>
      <pc:sldChg chg="del">
        <pc:chgData name="Alexia Alvarado" userId="78050611502c08dc" providerId="LiveId" clId="{2FBCCE04-07D0-4134-9272-299894F2CA6A}" dt="2025-10-28T21:54:04.965" v="997" actId="47"/>
        <pc:sldMkLst>
          <pc:docMk/>
          <pc:sldMk cId="3813948168" sldId="343"/>
        </pc:sldMkLst>
      </pc:sldChg>
      <pc:sldChg chg="del">
        <pc:chgData name="Alexia Alvarado" userId="78050611502c08dc" providerId="LiveId" clId="{2FBCCE04-07D0-4134-9272-299894F2CA6A}" dt="2025-10-28T21:54:04.965" v="997" actId="47"/>
        <pc:sldMkLst>
          <pc:docMk/>
          <pc:sldMk cId="3119264358" sldId="344"/>
        </pc:sldMkLst>
      </pc:sldChg>
      <pc:sldChg chg="del">
        <pc:chgData name="Alexia Alvarado" userId="78050611502c08dc" providerId="LiveId" clId="{2FBCCE04-07D0-4134-9272-299894F2CA6A}" dt="2025-10-28T21:54:04.965" v="997" actId="47"/>
        <pc:sldMkLst>
          <pc:docMk/>
          <pc:sldMk cId="1684465119" sldId="345"/>
        </pc:sldMkLst>
      </pc:sldChg>
      <pc:sldChg chg="del">
        <pc:chgData name="Alexia Alvarado" userId="78050611502c08dc" providerId="LiveId" clId="{2FBCCE04-07D0-4134-9272-299894F2CA6A}" dt="2025-10-28T21:54:04.965" v="997" actId="47"/>
        <pc:sldMkLst>
          <pc:docMk/>
          <pc:sldMk cId="2981044871" sldId="346"/>
        </pc:sldMkLst>
      </pc:sldChg>
      <pc:sldChg chg="addSp delSp modSp mod">
        <pc:chgData name="Alexia Alvarado" userId="78050611502c08dc" providerId="LiveId" clId="{2FBCCE04-07D0-4134-9272-299894F2CA6A}" dt="2025-10-28T21:54:24.521" v="999" actId="478"/>
        <pc:sldMkLst>
          <pc:docMk/>
          <pc:sldMk cId="3493061142" sldId="347"/>
        </pc:sldMkLst>
        <pc:spChg chg="del">
          <ac:chgData name="Alexia Alvarado" userId="78050611502c08dc" providerId="LiveId" clId="{2FBCCE04-07D0-4134-9272-299894F2CA6A}" dt="2025-10-28T21:54:20.588" v="998" actId="478"/>
          <ac:spMkLst>
            <pc:docMk/>
            <pc:sldMk cId="3493061142" sldId="347"/>
            <ac:spMk id="3" creationId="{1EC6DB3D-3AE2-9478-3245-FE2F98B96EC7}"/>
          </ac:spMkLst>
        </pc:spChg>
        <pc:spChg chg="add del mod">
          <ac:chgData name="Alexia Alvarado" userId="78050611502c08dc" providerId="LiveId" clId="{2FBCCE04-07D0-4134-9272-299894F2CA6A}" dt="2025-10-28T21:54:24.521" v="999" actId="478"/>
          <ac:spMkLst>
            <pc:docMk/>
            <pc:sldMk cId="3493061142" sldId="347"/>
            <ac:spMk id="5" creationId="{7F321896-E626-D6D5-6042-CFDC5BE925EF}"/>
          </ac:spMkLst>
        </pc:spChg>
      </pc:sldChg>
      <pc:sldChg chg="modSp mod">
        <pc:chgData name="Alexia Alvarado" userId="78050611502c08dc" providerId="LiveId" clId="{2FBCCE04-07D0-4134-9272-299894F2CA6A}" dt="2025-10-28T16:54:05.386" v="276" actId="113"/>
        <pc:sldMkLst>
          <pc:docMk/>
          <pc:sldMk cId="367611703" sldId="348"/>
        </pc:sldMkLst>
        <pc:spChg chg="mod">
          <ac:chgData name="Alexia Alvarado" userId="78050611502c08dc" providerId="LiveId" clId="{2FBCCE04-07D0-4134-9272-299894F2CA6A}" dt="2025-10-28T16:54:05.386" v="276" actId="113"/>
          <ac:spMkLst>
            <pc:docMk/>
            <pc:sldMk cId="367611703" sldId="348"/>
            <ac:spMk id="7" creationId="{67A4F24E-B555-C704-1777-899265F53944}"/>
          </ac:spMkLst>
        </pc:spChg>
      </pc:sldChg>
      <pc:sldChg chg="modSp mod">
        <pc:chgData name="Alexia Alvarado" userId="78050611502c08dc" providerId="LiveId" clId="{2FBCCE04-07D0-4134-9272-299894F2CA6A}" dt="2025-10-28T16:58:00.775" v="282" actId="20577"/>
        <pc:sldMkLst>
          <pc:docMk/>
          <pc:sldMk cId="2993791505" sldId="351"/>
        </pc:sldMkLst>
        <pc:spChg chg="mod">
          <ac:chgData name="Alexia Alvarado" userId="78050611502c08dc" providerId="LiveId" clId="{2FBCCE04-07D0-4134-9272-299894F2CA6A}" dt="2025-10-28T16:58:00.775" v="282" actId="20577"/>
          <ac:spMkLst>
            <pc:docMk/>
            <pc:sldMk cId="2993791505" sldId="351"/>
            <ac:spMk id="11" creationId="{EA094E0D-3090-3CC5-4A86-1F5E3D0865FF}"/>
          </ac:spMkLst>
        </pc:spChg>
      </pc:sldChg>
      <pc:sldChg chg="modSp mod">
        <pc:chgData name="Alexia Alvarado" userId="78050611502c08dc" providerId="LiveId" clId="{2FBCCE04-07D0-4134-9272-299894F2CA6A}" dt="2025-10-28T16:58:42.900" v="285" actId="20577"/>
        <pc:sldMkLst>
          <pc:docMk/>
          <pc:sldMk cId="185038149" sldId="352"/>
        </pc:sldMkLst>
        <pc:spChg chg="mod">
          <ac:chgData name="Alexia Alvarado" userId="78050611502c08dc" providerId="LiveId" clId="{2FBCCE04-07D0-4134-9272-299894F2CA6A}" dt="2025-10-28T16:58:42.900" v="285" actId="20577"/>
          <ac:spMkLst>
            <pc:docMk/>
            <pc:sldMk cId="185038149" sldId="352"/>
            <ac:spMk id="11" creationId="{3A56F90D-478C-97EE-F360-1C23B232A41B}"/>
          </ac:spMkLst>
        </pc:spChg>
      </pc:sldChg>
      <pc:sldChg chg="modSp mod">
        <pc:chgData name="Alexia Alvarado" userId="78050611502c08dc" providerId="LiveId" clId="{2FBCCE04-07D0-4134-9272-299894F2CA6A}" dt="2025-10-28T17:15:26.473" v="294" actId="20577"/>
        <pc:sldMkLst>
          <pc:docMk/>
          <pc:sldMk cId="1300693379" sldId="355"/>
        </pc:sldMkLst>
        <pc:spChg chg="mod">
          <ac:chgData name="Alexia Alvarado" userId="78050611502c08dc" providerId="LiveId" clId="{2FBCCE04-07D0-4134-9272-299894F2CA6A}" dt="2025-10-28T17:15:26.473" v="294" actId="20577"/>
          <ac:spMkLst>
            <pc:docMk/>
            <pc:sldMk cId="1300693379" sldId="355"/>
            <ac:spMk id="11" creationId="{2D53A02C-765C-E6E7-FB86-718155278AAD}"/>
          </ac:spMkLst>
        </pc:spChg>
      </pc:sldChg>
      <pc:sldChg chg="modSp mod">
        <pc:chgData name="Alexia Alvarado" userId="78050611502c08dc" providerId="LiveId" clId="{2FBCCE04-07D0-4134-9272-299894F2CA6A}" dt="2025-10-28T18:05:56.746" v="749" actId="1076"/>
        <pc:sldMkLst>
          <pc:docMk/>
          <pc:sldMk cId="3572590578" sldId="357"/>
        </pc:sldMkLst>
        <pc:picChg chg="mod">
          <ac:chgData name="Alexia Alvarado" userId="78050611502c08dc" providerId="LiveId" clId="{2FBCCE04-07D0-4134-9272-299894F2CA6A}" dt="2025-10-28T18:05:56.746" v="749" actId="1076"/>
          <ac:picMkLst>
            <pc:docMk/>
            <pc:sldMk cId="3572590578" sldId="357"/>
            <ac:picMk id="6" creationId="{57208D7B-5D0C-CA68-EEDC-3716E724CC91}"/>
          </ac:picMkLst>
        </pc:picChg>
      </pc:sldChg>
      <pc:sldChg chg="modSp mod modNotesTx">
        <pc:chgData name="Alexia Alvarado" userId="78050611502c08dc" providerId="LiveId" clId="{2FBCCE04-07D0-4134-9272-299894F2CA6A}" dt="2025-10-28T21:57:07.850" v="1063" actId="1076"/>
        <pc:sldMkLst>
          <pc:docMk/>
          <pc:sldMk cId="1173897133" sldId="358"/>
        </pc:sldMkLst>
        <pc:picChg chg="mod">
          <ac:chgData name="Alexia Alvarado" userId="78050611502c08dc" providerId="LiveId" clId="{2FBCCE04-07D0-4134-9272-299894F2CA6A}" dt="2025-10-28T21:57:07.850" v="1063" actId="1076"/>
          <ac:picMkLst>
            <pc:docMk/>
            <pc:sldMk cId="1173897133" sldId="358"/>
            <ac:picMk id="6" creationId="{11C70EB3-04BA-CCF5-32AB-52EB94143CBD}"/>
          </ac:picMkLst>
        </pc:picChg>
      </pc:sldChg>
      <pc:sldChg chg="modSp new mod">
        <pc:chgData name="Alexia Alvarado" userId="78050611502c08dc" providerId="LiveId" clId="{2FBCCE04-07D0-4134-9272-299894F2CA6A}" dt="2025-10-28T21:26:42.967" v="762" actId="27636"/>
        <pc:sldMkLst>
          <pc:docMk/>
          <pc:sldMk cId="2048995500" sldId="362"/>
        </pc:sldMkLst>
        <pc:spChg chg="mod">
          <ac:chgData name="Alexia Alvarado" userId="78050611502c08dc" providerId="LiveId" clId="{2FBCCE04-07D0-4134-9272-299894F2CA6A}" dt="2025-10-28T15:52:20.326" v="84" actId="20577"/>
          <ac:spMkLst>
            <pc:docMk/>
            <pc:sldMk cId="2048995500" sldId="362"/>
            <ac:spMk id="2" creationId="{59E0D675-8D3A-87EA-B795-E7B706587E94}"/>
          </ac:spMkLst>
        </pc:spChg>
        <pc:spChg chg="mod">
          <ac:chgData name="Alexia Alvarado" userId="78050611502c08dc" providerId="LiveId" clId="{2FBCCE04-07D0-4134-9272-299894F2CA6A}" dt="2025-10-28T21:26:42.967" v="762" actId="27636"/>
          <ac:spMkLst>
            <pc:docMk/>
            <pc:sldMk cId="2048995500" sldId="362"/>
            <ac:spMk id="3" creationId="{0B8F8413-8114-54C4-88A1-EB42FC341C27}"/>
          </ac:spMkLst>
        </pc:spChg>
      </pc:sldChg>
      <pc:sldChg chg="delSp modSp add mod ord">
        <pc:chgData name="Alexia Alvarado" userId="78050611502c08dc" providerId="LiveId" clId="{2FBCCE04-07D0-4134-9272-299894F2CA6A}" dt="2025-10-28T16:51:03.298" v="274" actId="20577"/>
        <pc:sldMkLst>
          <pc:docMk/>
          <pc:sldMk cId="551294727" sldId="363"/>
        </pc:sldMkLst>
        <pc:spChg chg="del mod">
          <ac:chgData name="Alexia Alvarado" userId="78050611502c08dc" providerId="LiveId" clId="{2FBCCE04-07D0-4134-9272-299894F2CA6A}" dt="2025-10-28T16:01:39.177" v="149" actId="478"/>
          <ac:spMkLst>
            <pc:docMk/>
            <pc:sldMk cId="551294727" sldId="363"/>
            <ac:spMk id="2" creationId="{9B20EC77-69F9-A406-A732-A5C02D592259}"/>
          </ac:spMkLst>
        </pc:spChg>
        <pc:spChg chg="mod">
          <ac:chgData name="Alexia Alvarado" userId="78050611502c08dc" providerId="LiveId" clId="{2FBCCE04-07D0-4134-9272-299894F2CA6A}" dt="2025-10-28T16:51:03.298" v="274" actId="20577"/>
          <ac:spMkLst>
            <pc:docMk/>
            <pc:sldMk cId="551294727" sldId="363"/>
            <ac:spMk id="3" creationId="{2DA7E0CA-1470-BA1C-741C-E9488A04AC2E}"/>
          </ac:spMkLst>
        </pc:spChg>
      </pc:sldChg>
      <pc:sldChg chg="addSp delSp modSp new mod setBg modClrScheme chgLayout">
        <pc:chgData name="Alexia Alvarado" userId="78050611502c08dc" providerId="LiveId" clId="{2FBCCE04-07D0-4134-9272-299894F2CA6A}" dt="2025-10-28T16:17:18.477" v="201" actId="20577"/>
        <pc:sldMkLst>
          <pc:docMk/>
          <pc:sldMk cId="615163541" sldId="364"/>
        </pc:sldMkLst>
        <pc:spChg chg="add del mod">
          <ac:chgData name="Alexia Alvarado" userId="78050611502c08dc" providerId="LiveId" clId="{2FBCCE04-07D0-4134-9272-299894F2CA6A}" dt="2025-10-28T16:16:19.998" v="184"/>
          <ac:spMkLst>
            <pc:docMk/>
            <pc:sldMk cId="615163541" sldId="364"/>
            <ac:spMk id="2" creationId="{4B758A1F-1C4C-395E-2C1F-3979D0872EFD}"/>
          </ac:spMkLst>
        </pc:spChg>
        <pc:spChg chg="add del mod">
          <ac:chgData name="Alexia Alvarado" userId="78050611502c08dc" providerId="LiveId" clId="{2FBCCE04-07D0-4134-9272-299894F2CA6A}" dt="2025-10-28T16:17:18.477" v="201" actId="20577"/>
          <ac:spMkLst>
            <pc:docMk/>
            <pc:sldMk cId="615163541" sldId="364"/>
            <ac:spMk id="3" creationId="{1FEA43CC-6140-A51C-68EE-FADCC2543933}"/>
          </ac:spMkLst>
        </pc:spChg>
        <pc:spChg chg="mod">
          <ac:chgData name="Alexia Alvarado" userId="78050611502c08dc" providerId="LiveId" clId="{2FBCCE04-07D0-4134-9272-299894F2CA6A}" dt="2025-10-28T16:16:01.074" v="183" actId="26606"/>
          <ac:spMkLst>
            <pc:docMk/>
            <pc:sldMk cId="615163541" sldId="364"/>
            <ac:spMk id="4" creationId="{4F8D4EF4-C61E-A1A0-02E7-B371C457A8DD}"/>
          </ac:spMkLst>
        </pc:spChg>
        <pc:spChg chg="add del mod">
          <ac:chgData name="Alexia Alvarado" userId="78050611502c08dc" providerId="LiveId" clId="{2FBCCE04-07D0-4134-9272-299894F2CA6A}" dt="2025-10-28T16:15:46.722" v="177" actId="26606"/>
          <ac:spMkLst>
            <pc:docMk/>
            <pc:sldMk cId="615163541" sldId="364"/>
            <ac:spMk id="8" creationId="{1FEA43CC-6140-A51C-68EE-FADCC2543933}"/>
          </ac:spMkLst>
        </pc:spChg>
        <pc:spChg chg="add del mod">
          <ac:chgData name="Alexia Alvarado" userId="78050611502c08dc" providerId="LiveId" clId="{2FBCCE04-07D0-4134-9272-299894F2CA6A}" dt="2025-10-28T16:15:42.904" v="173" actId="26606"/>
          <ac:spMkLst>
            <pc:docMk/>
            <pc:sldMk cId="615163541" sldId="364"/>
            <ac:spMk id="9" creationId="{E5139BEC-6277-D8F4-D7D3-256667CE165D}"/>
          </ac:spMkLst>
        </pc:spChg>
        <pc:spChg chg="add del mod">
          <ac:chgData name="Alexia Alvarado" userId="78050611502c08dc" providerId="LiveId" clId="{2FBCCE04-07D0-4134-9272-299894F2CA6A}" dt="2025-10-28T16:15:52.699" v="179" actId="26606"/>
          <ac:spMkLst>
            <pc:docMk/>
            <pc:sldMk cId="615163541" sldId="364"/>
            <ac:spMk id="11" creationId="{17E9DA10-9D66-432E-F817-EA99F8F56E01}"/>
          </ac:spMkLst>
        </pc:spChg>
        <pc:spChg chg="add del mod">
          <ac:chgData name="Alexia Alvarado" userId="78050611502c08dc" providerId="LiveId" clId="{2FBCCE04-07D0-4134-9272-299894F2CA6A}" dt="2025-10-28T16:16:01.074" v="183" actId="26606"/>
          <ac:spMkLst>
            <pc:docMk/>
            <pc:sldMk cId="615163541" sldId="364"/>
            <ac:spMk id="15" creationId="{FDCE2BC0-44E5-40B8-6954-A5CF9289350D}"/>
          </ac:spMkLst>
        </pc:spChg>
        <pc:spChg chg="add del mod">
          <ac:chgData name="Alexia Alvarado" userId="78050611502c08dc" providerId="LiveId" clId="{2FBCCE04-07D0-4134-9272-299894F2CA6A}" dt="2025-10-28T16:16:01.074" v="183" actId="26606"/>
          <ac:spMkLst>
            <pc:docMk/>
            <pc:sldMk cId="615163541" sldId="364"/>
            <ac:spMk id="16" creationId="{1FEA43CC-6140-A51C-68EE-FADCC2543933}"/>
          </ac:spMkLst>
        </pc:spChg>
        <pc:graphicFrameChg chg="add del">
          <ac:chgData name="Alexia Alvarado" userId="78050611502c08dc" providerId="LiveId" clId="{2FBCCE04-07D0-4134-9272-299894F2CA6A}" dt="2025-10-28T16:15:45.446" v="175" actId="26606"/>
          <ac:graphicFrameMkLst>
            <pc:docMk/>
            <pc:sldMk cId="615163541" sldId="364"/>
            <ac:graphicFrameMk id="6" creationId="{1FEA43CC-6140-A51C-68EE-FADCC2543933}"/>
          </ac:graphicFrameMkLst>
        </pc:graphicFrameChg>
        <pc:graphicFrameChg chg="add del mod">
          <ac:chgData name="Alexia Alvarado" userId="78050611502c08dc" providerId="LiveId" clId="{2FBCCE04-07D0-4134-9272-299894F2CA6A}" dt="2025-10-28T16:15:52.699" v="179" actId="26606"/>
          <ac:graphicFrameMkLst>
            <pc:docMk/>
            <pc:sldMk cId="615163541" sldId="364"/>
            <ac:graphicFrameMk id="10" creationId="{B9DE9893-BEF4-CBA4-337E-13EDB250A317}"/>
          </ac:graphicFrameMkLst>
        </pc:graphicFrameChg>
        <pc:graphicFrameChg chg="add del">
          <ac:chgData name="Alexia Alvarado" userId="78050611502c08dc" providerId="LiveId" clId="{2FBCCE04-07D0-4134-9272-299894F2CA6A}" dt="2025-10-28T16:15:56.334" v="181" actId="26606"/>
          <ac:graphicFrameMkLst>
            <pc:docMk/>
            <pc:sldMk cId="615163541" sldId="364"/>
            <ac:graphicFrameMk id="13" creationId="{1FEA43CC-6140-A51C-68EE-FADCC2543933}"/>
          </ac:graphicFrameMkLst>
        </pc:graphicFrameChg>
      </pc:sldChg>
      <pc:sldChg chg="addSp modSp new mod modClrScheme chgLayout">
        <pc:chgData name="Alexia Alvarado" userId="78050611502c08dc" providerId="LiveId" clId="{2FBCCE04-07D0-4134-9272-299894F2CA6A}" dt="2025-10-28T16:30:28.746" v="268" actId="123"/>
        <pc:sldMkLst>
          <pc:docMk/>
          <pc:sldMk cId="3112506627" sldId="365"/>
        </pc:sldMkLst>
        <pc:spChg chg="mod">
          <ac:chgData name="Alexia Alvarado" userId="78050611502c08dc" providerId="LiveId" clId="{2FBCCE04-07D0-4134-9272-299894F2CA6A}" dt="2025-10-28T16:30:02.786" v="264" actId="26606"/>
          <ac:spMkLst>
            <pc:docMk/>
            <pc:sldMk cId="3112506627" sldId="365"/>
            <ac:spMk id="2" creationId="{6473839D-F3CC-B28A-3C1D-C4DBCC5B3F7C}"/>
          </ac:spMkLst>
        </pc:spChg>
        <pc:spChg chg="mod">
          <ac:chgData name="Alexia Alvarado" userId="78050611502c08dc" providerId="LiveId" clId="{2FBCCE04-07D0-4134-9272-299894F2CA6A}" dt="2025-10-28T16:30:28.746" v="268" actId="123"/>
          <ac:spMkLst>
            <pc:docMk/>
            <pc:sldMk cId="3112506627" sldId="365"/>
            <ac:spMk id="3" creationId="{91E2D46B-A10A-769B-FEC9-59D880D9622C}"/>
          </ac:spMkLst>
        </pc:spChg>
        <pc:spChg chg="mod ord">
          <ac:chgData name="Alexia Alvarado" userId="78050611502c08dc" providerId="LiveId" clId="{2FBCCE04-07D0-4134-9272-299894F2CA6A}" dt="2025-10-28T16:30:02.786" v="264" actId="26606"/>
          <ac:spMkLst>
            <pc:docMk/>
            <pc:sldMk cId="3112506627" sldId="365"/>
            <ac:spMk id="4" creationId="{29D0EBFF-7A4F-EDFC-9125-CD32DB4417A8}"/>
          </ac:spMkLst>
        </pc:spChg>
        <pc:picChg chg="add mod">
          <ac:chgData name="Alexia Alvarado" userId="78050611502c08dc" providerId="LiveId" clId="{2FBCCE04-07D0-4134-9272-299894F2CA6A}" dt="2025-10-28T16:30:02.786" v="264" actId="26606"/>
          <ac:picMkLst>
            <pc:docMk/>
            <pc:sldMk cId="3112506627" sldId="365"/>
            <ac:picMk id="6" creationId="{9144BABA-F4D1-932C-6DD0-F1EDC580AAAF}"/>
          </ac:picMkLst>
        </pc:picChg>
      </pc:sldChg>
      <pc:sldChg chg="addSp delSp modSp new mod ord modClrScheme chgLayout">
        <pc:chgData name="Alexia Alvarado" userId="78050611502c08dc" providerId="LiveId" clId="{2FBCCE04-07D0-4134-9272-299894F2CA6A}" dt="2025-10-28T21:50:14.774" v="859" actId="478"/>
        <pc:sldMkLst>
          <pc:docMk/>
          <pc:sldMk cId="258188718" sldId="366"/>
        </pc:sldMkLst>
        <pc:spChg chg="add del">
          <ac:chgData name="Alexia Alvarado" userId="78050611502c08dc" providerId="LiveId" clId="{2FBCCE04-07D0-4134-9272-299894F2CA6A}" dt="2025-10-28T21:50:07.270" v="858" actId="26606"/>
          <ac:spMkLst>
            <pc:docMk/>
            <pc:sldMk cId="258188718" sldId="366"/>
            <ac:spMk id="2" creationId="{08DA8A5E-B75F-10F8-B774-2D676B0B0812}"/>
          </ac:spMkLst>
        </pc:spChg>
        <pc:spChg chg="mod">
          <ac:chgData name="Alexia Alvarado" userId="78050611502c08dc" providerId="LiveId" clId="{2FBCCE04-07D0-4134-9272-299894F2CA6A}" dt="2025-10-28T21:50:07.270" v="858" actId="26606"/>
          <ac:spMkLst>
            <pc:docMk/>
            <pc:sldMk cId="258188718" sldId="366"/>
            <ac:spMk id="3" creationId="{20F73534-872D-556D-7658-61862E424F7B}"/>
          </ac:spMkLst>
        </pc:spChg>
        <pc:spChg chg="mod modVis">
          <ac:chgData name="Alexia Alvarado" userId="78050611502c08dc" providerId="LiveId" clId="{2FBCCE04-07D0-4134-9272-299894F2CA6A}" dt="2025-10-28T21:50:07.270" v="858" actId="26606"/>
          <ac:spMkLst>
            <pc:docMk/>
            <pc:sldMk cId="258188718" sldId="366"/>
            <ac:spMk id="4" creationId="{E15EEBB9-22F3-9F13-67A0-A4A7D8C13E52}"/>
          </ac:spMkLst>
        </pc:spChg>
        <pc:spChg chg="add del mod">
          <ac:chgData name="Alexia Alvarado" userId="78050611502c08dc" providerId="LiveId" clId="{2FBCCE04-07D0-4134-9272-299894F2CA6A}" dt="2025-10-28T21:49:53.051" v="855" actId="26606"/>
          <ac:spMkLst>
            <pc:docMk/>
            <pc:sldMk cId="258188718" sldId="366"/>
            <ac:spMk id="9" creationId="{23DBA3E7-7164-46B4-F0F4-1C3EBD4C2F33}"/>
          </ac:spMkLst>
        </pc:spChg>
        <pc:spChg chg="add del mod">
          <ac:chgData name="Alexia Alvarado" userId="78050611502c08dc" providerId="LiveId" clId="{2FBCCE04-07D0-4134-9272-299894F2CA6A}" dt="2025-10-28T21:50:07.267" v="857" actId="26606"/>
          <ac:spMkLst>
            <pc:docMk/>
            <pc:sldMk cId="258188718" sldId="366"/>
            <ac:spMk id="11" creationId="{F87E885B-A70B-9152-D134-FC6EBBED156F}"/>
          </ac:spMkLst>
        </pc:spChg>
        <pc:spChg chg="add del mod">
          <ac:chgData name="Alexia Alvarado" userId="78050611502c08dc" providerId="LiveId" clId="{2FBCCE04-07D0-4134-9272-299894F2CA6A}" dt="2025-10-28T21:50:14.774" v="859" actId="478"/>
          <ac:spMkLst>
            <pc:docMk/>
            <pc:sldMk cId="258188718" sldId="366"/>
            <ac:spMk id="13" creationId="{23DBA3E7-7164-46B4-F0F4-1C3EBD4C2F33}"/>
          </ac:spMkLst>
        </pc:spChg>
      </pc:sldChg>
      <pc:sldChg chg="addSp delSp modSp new mod modClrScheme chgLayout">
        <pc:chgData name="Alexia Alvarado" userId="78050611502c08dc" providerId="LiveId" clId="{2FBCCE04-07D0-4134-9272-299894F2CA6A}" dt="2025-10-28T21:56:22.030" v="1062" actId="20577"/>
        <pc:sldMkLst>
          <pc:docMk/>
          <pc:sldMk cId="1673849580" sldId="367"/>
        </pc:sldMkLst>
        <pc:spChg chg="mod">
          <ac:chgData name="Alexia Alvarado" userId="78050611502c08dc" providerId="LiveId" clId="{2FBCCE04-07D0-4134-9272-299894F2CA6A}" dt="2025-10-28T18:05:15.563" v="747" actId="26606"/>
          <ac:spMkLst>
            <pc:docMk/>
            <pc:sldMk cId="1673849580" sldId="367"/>
            <ac:spMk id="2" creationId="{A9801967-41D4-4FF6-FFC3-17A66E84B10C}"/>
          </ac:spMkLst>
        </pc:spChg>
        <pc:spChg chg="mod">
          <ac:chgData name="Alexia Alvarado" userId="78050611502c08dc" providerId="LiveId" clId="{2FBCCE04-07D0-4134-9272-299894F2CA6A}" dt="2025-10-28T21:56:22.030" v="1062" actId="20577"/>
          <ac:spMkLst>
            <pc:docMk/>
            <pc:sldMk cId="1673849580" sldId="367"/>
            <ac:spMk id="3" creationId="{7DC5FD44-286D-7060-15A2-1E51A176197B}"/>
          </ac:spMkLst>
        </pc:spChg>
        <pc:spChg chg="mod">
          <ac:chgData name="Alexia Alvarado" userId="78050611502c08dc" providerId="LiveId" clId="{2FBCCE04-07D0-4134-9272-299894F2CA6A}" dt="2025-10-28T18:05:15.563" v="747" actId="26606"/>
          <ac:spMkLst>
            <pc:docMk/>
            <pc:sldMk cId="1673849580" sldId="367"/>
            <ac:spMk id="4" creationId="{BC44FD20-9712-692B-FA46-8234A0E11B72}"/>
          </ac:spMkLst>
        </pc:spChg>
        <pc:spChg chg="add del mod">
          <ac:chgData name="Alexia Alvarado" userId="78050611502c08dc" providerId="LiveId" clId="{2FBCCE04-07D0-4134-9272-299894F2CA6A}" dt="2025-10-28T18:07:36.924" v="752" actId="478"/>
          <ac:spMkLst>
            <pc:docMk/>
            <pc:sldMk cId="1673849580" sldId="367"/>
            <ac:spMk id="9" creationId="{C9EF94D7-EA3B-A818-1B60-27FD5D63336B}"/>
          </ac:spMkLst>
        </pc:spChg>
        <pc:picChg chg="add mod">
          <ac:chgData name="Alexia Alvarado" userId="78050611502c08dc" providerId="LiveId" clId="{2FBCCE04-07D0-4134-9272-299894F2CA6A}" dt="2025-10-28T18:07:32.217" v="751" actId="1076"/>
          <ac:picMkLst>
            <pc:docMk/>
            <pc:sldMk cId="1673849580" sldId="367"/>
            <ac:picMk id="6" creationId="{20F14ADB-EFD4-2A73-FBD2-815CEF3A9461}"/>
          </ac:picMkLst>
        </pc:picChg>
      </pc:sldChg>
      <pc:sldChg chg="addSp delSp modSp new mod modClrScheme chgLayout">
        <pc:chgData name="Alexia Alvarado" userId="78050611502c08dc" providerId="LiveId" clId="{2FBCCE04-07D0-4134-9272-299894F2CA6A}" dt="2025-10-28T21:46:36.816" v="780" actId="14100"/>
        <pc:sldMkLst>
          <pc:docMk/>
          <pc:sldMk cId="542954226" sldId="368"/>
        </pc:sldMkLst>
        <pc:spChg chg="add del">
          <ac:chgData name="Alexia Alvarado" userId="78050611502c08dc" providerId="LiveId" clId="{2FBCCE04-07D0-4134-9272-299894F2CA6A}" dt="2025-10-28T21:44:12.851" v="776" actId="26606"/>
          <ac:spMkLst>
            <pc:docMk/>
            <pc:sldMk cId="542954226" sldId="368"/>
            <ac:spMk id="2" creationId="{F50B3361-7D3D-90FD-53EF-1B9D31B2220D}"/>
          </ac:spMkLst>
        </pc:spChg>
        <pc:spChg chg="del">
          <ac:chgData name="Alexia Alvarado" userId="78050611502c08dc" providerId="LiveId" clId="{2FBCCE04-07D0-4134-9272-299894F2CA6A}" dt="2025-10-28T21:42:49.613" v="769" actId="22"/>
          <ac:spMkLst>
            <pc:docMk/>
            <pc:sldMk cId="542954226" sldId="368"/>
            <ac:spMk id="3" creationId="{55ACCEA8-1928-A687-221C-7F9EB8A86CF0}"/>
          </ac:spMkLst>
        </pc:spChg>
        <pc:spChg chg="mod modVis">
          <ac:chgData name="Alexia Alvarado" userId="78050611502c08dc" providerId="LiveId" clId="{2FBCCE04-07D0-4134-9272-299894F2CA6A}" dt="2025-10-28T21:44:12.851" v="776" actId="26606"/>
          <ac:spMkLst>
            <pc:docMk/>
            <pc:sldMk cId="542954226" sldId="368"/>
            <ac:spMk id="4" creationId="{39505C7E-952A-438C-AB3B-F78A3D82F30E}"/>
          </ac:spMkLst>
        </pc:spChg>
        <pc:spChg chg="add del">
          <ac:chgData name="Alexia Alvarado" userId="78050611502c08dc" providerId="LiveId" clId="{2FBCCE04-07D0-4134-9272-299894F2CA6A}" dt="2025-10-28T21:43:46.802" v="773" actId="26606"/>
          <ac:spMkLst>
            <pc:docMk/>
            <pc:sldMk cId="542954226" sldId="368"/>
            <ac:spMk id="11" creationId="{2F9F072B-39E5-B7D7-A14F-1060A1252703}"/>
          </ac:spMkLst>
        </pc:spChg>
        <pc:picChg chg="add mod ord">
          <ac:chgData name="Alexia Alvarado" userId="78050611502c08dc" providerId="LiveId" clId="{2FBCCE04-07D0-4134-9272-299894F2CA6A}" dt="2025-10-28T21:46:36.816" v="780" actId="14100"/>
          <ac:picMkLst>
            <pc:docMk/>
            <pc:sldMk cId="542954226" sldId="368"/>
            <ac:picMk id="6" creationId="{30AD663F-5BE3-401A-D58F-6B157460E1AF}"/>
          </ac:picMkLst>
        </pc:picChg>
      </pc:sldChg>
      <pc:sldChg chg="modSp new mod">
        <pc:chgData name="Alexia Alvarado" userId="78050611502c08dc" providerId="LiveId" clId="{2FBCCE04-07D0-4134-9272-299894F2CA6A}" dt="2025-10-29T18:11:05.732" v="1383" actId="20577"/>
        <pc:sldMkLst>
          <pc:docMk/>
          <pc:sldMk cId="3765210258" sldId="369"/>
        </pc:sldMkLst>
        <pc:spChg chg="mod">
          <ac:chgData name="Alexia Alvarado" userId="78050611502c08dc" providerId="LiveId" clId="{2FBCCE04-07D0-4134-9272-299894F2CA6A}" dt="2025-10-28T21:53:45.390" v="996" actId="20577"/>
          <ac:spMkLst>
            <pc:docMk/>
            <pc:sldMk cId="3765210258" sldId="369"/>
            <ac:spMk id="2" creationId="{3152E603-F9AF-C6A4-2A99-C1762020533B}"/>
          </ac:spMkLst>
        </pc:spChg>
        <pc:spChg chg="mod">
          <ac:chgData name="Alexia Alvarado" userId="78050611502c08dc" providerId="LiveId" clId="{2FBCCE04-07D0-4134-9272-299894F2CA6A}" dt="2025-10-29T18:11:05.732" v="1383" actId="20577"/>
          <ac:spMkLst>
            <pc:docMk/>
            <pc:sldMk cId="3765210258" sldId="369"/>
            <ac:spMk id="3" creationId="{B1C33BA6-98FF-B427-2CCE-A39B72CBC495}"/>
          </ac:spMkLst>
        </pc:spChg>
        <pc:spChg chg="mod">
          <ac:chgData name="Alexia Alvarado" userId="78050611502c08dc" providerId="LiveId" clId="{2FBCCE04-07D0-4134-9272-299894F2CA6A}" dt="2025-10-29T18:00:48.001" v="1077" actId="1076"/>
          <ac:spMkLst>
            <pc:docMk/>
            <pc:sldMk cId="3765210258" sldId="369"/>
            <ac:spMk id="4" creationId="{0577150F-48F4-C374-22FB-0E9B5D5B62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F4636F07-0AC9-4F79-B905-B52056AAEFCC}" type="datetime1">
              <a:rPr lang="es-ES" smtClean="0"/>
              <a:t>27/10/2025</a:t>
            </a:fld>
            <a:endParaRPr lang="es-ES" dirty="0"/>
          </a:p>
        </p:txBody>
      </p:sp>
      <p:sp>
        <p:nvSpPr>
          <p:cNvPr id="4" name="Marcador de pie de página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5" name="Marcador de número de diapositiva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9E9D563E-BCB2-465B-8A3C-AC86CE64F69C}" type="slidenum">
              <a:rPr lang="es-ES" smtClean="0"/>
              <a:t>‹Nº›</a:t>
            </a:fld>
            <a:endParaRPr lang="es-E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80B6BFF3-16C2-4E56-BBD0-DD214C59E8A5}" type="datetime1">
              <a:rPr lang="es-ES" smtClean="0"/>
              <a:t>27/10/2025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8B990660-4B7D-4C11-96DB-B19FFA8CA93C}" type="slidenum">
              <a:rPr lang="es-ES" noProof="0" smtClean="0"/>
              <a:t>‹Nº›</a:t>
            </a:fld>
            <a:endParaRPr lang="es-ES" noProof="0"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6BA0F-C779-4027-9BBF-AC1F3E00E754}" type="slidenum">
              <a:rPr lang="es-ES" smtClean="0"/>
              <a:t>1</a:t>
            </a:fld>
            <a:endParaRPr lang="es-ES" dirty="0"/>
          </a:p>
        </p:txBody>
      </p:sp>
    </p:spTree>
    <p:extLst>
      <p:ext uri="{BB962C8B-B14F-4D97-AF65-F5344CB8AC3E}">
        <p14:creationId xmlns:p14="http://schemas.microsoft.com/office/powerpoint/2010/main" val="322222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1B1C-4896-840F-0A2E-96312005CEF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77E1DD-41E1-F865-CB7B-AF96F9677A1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60CA1F-6896-BEE3-6408-7B549822ED00}"/>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BC47A2EF-EA9F-6F4C-4535-5DF5CAF9FED3}"/>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10</a:t>
            </a:fld>
            <a:endParaRPr lang="es-ES" noProof="0" dirty="0"/>
          </a:p>
        </p:txBody>
      </p:sp>
    </p:spTree>
    <p:extLst>
      <p:ext uri="{BB962C8B-B14F-4D97-AF65-F5344CB8AC3E}">
        <p14:creationId xmlns:p14="http://schemas.microsoft.com/office/powerpoint/2010/main" val="7227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3CF30-1B3E-F8E9-6240-BAFF5106043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FF9986-F55F-FF0D-2BDD-900A2F218F2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28493A3-494C-30DD-EA26-127672F2A615}"/>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013AFC62-44C3-12A5-1E8A-6BF0F3AAE66B}"/>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11</a:t>
            </a:fld>
            <a:endParaRPr lang="es-ES" noProof="0" dirty="0"/>
          </a:p>
        </p:txBody>
      </p:sp>
    </p:spTree>
    <p:extLst>
      <p:ext uri="{BB962C8B-B14F-4D97-AF65-F5344CB8AC3E}">
        <p14:creationId xmlns:p14="http://schemas.microsoft.com/office/powerpoint/2010/main" val="334553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B90C2-11C9-3DAD-81B5-CD5FC50B69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0F6E376-6BF5-ED55-A1D0-635EB1361C9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933035E-0A32-EF5C-80BC-2697FFED4764}"/>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EA4A88FA-E034-4C5C-BA59-B6A04E6D861E}"/>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12</a:t>
            </a:fld>
            <a:endParaRPr lang="es-ES" noProof="0" dirty="0"/>
          </a:p>
        </p:txBody>
      </p:sp>
    </p:spTree>
    <p:extLst>
      <p:ext uri="{BB962C8B-B14F-4D97-AF65-F5344CB8AC3E}">
        <p14:creationId xmlns:p14="http://schemas.microsoft.com/office/powerpoint/2010/main" val="189727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Cobertura universal de salud CUS / SSRS: Sistemas de salud resilientes y sostenibles</a:t>
            </a:r>
          </a:p>
        </p:txBody>
      </p:sp>
      <p:sp>
        <p:nvSpPr>
          <p:cNvPr id="4" name="Marcador de número de diapositiva 3"/>
          <p:cNvSpPr>
            <a:spLocks noGrp="1"/>
          </p:cNvSpPr>
          <p:nvPr>
            <p:ph type="sldNum" sz="quarter" idx="5"/>
          </p:nvPr>
        </p:nvSpPr>
        <p:spPr/>
        <p:txBody>
          <a:bodyPr/>
          <a:lstStyle/>
          <a:p>
            <a:pPr rtl="0"/>
            <a:fld id="{8B990660-4B7D-4C11-96DB-B19FFA8CA93C}" type="slidenum">
              <a:rPr lang="es-ES" noProof="0" smtClean="0"/>
              <a:t>15</a:t>
            </a:fld>
            <a:endParaRPr lang="es-ES" noProof="0" dirty="0"/>
          </a:p>
        </p:txBody>
      </p:sp>
    </p:spTree>
    <p:extLst>
      <p:ext uri="{BB962C8B-B14F-4D97-AF65-F5344CB8AC3E}">
        <p14:creationId xmlns:p14="http://schemas.microsoft.com/office/powerpoint/2010/main" val="4216673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17</a:t>
            </a:fld>
            <a:endParaRPr lang="es-ES" noProof="0" dirty="0"/>
          </a:p>
        </p:txBody>
      </p:sp>
    </p:spTree>
    <p:extLst>
      <p:ext uri="{BB962C8B-B14F-4D97-AF65-F5344CB8AC3E}">
        <p14:creationId xmlns:p14="http://schemas.microsoft.com/office/powerpoint/2010/main" val="2006147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54964-5DC8-0CD1-55D9-C9CBD614525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F99FB3F-4C08-DF53-B3AD-96D4E45F740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1279BD4-A23D-29C6-940E-A10AA0585736}"/>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AAE421E9-EDD8-358F-8C39-7BC5E7123911}"/>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18</a:t>
            </a:fld>
            <a:endParaRPr lang="es-ES" noProof="0" dirty="0"/>
          </a:p>
        </p:txBody>
      </p:sp>
    </p:spTree>
    <p:extLst>
      <p:ext uri="{BB962C8B-B14F-4D97-AF65-F5344CB8AC3E}">
        <p14:creationId xmlns:p14="http://schemas.microsoft.com/office/powerpoint/2010/main" val="2459207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C2709-8D2E-DA98-30ED-BA0DCC39030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2C4D44F-8E94-FE2E-2F39-E0EED522CBD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93C7B5-1CCE-D658-426C-F68A51387610}"/>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A35D2396-26C2-09DA-3D5F-7C90380FB9F4}"/>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19</a:t>
            </a:fld>
            <a:endParaRPr lang="es-ES" noProof="0" dirty="0"/>
          </a:p>
        </p:txBody>
      </p:sp>
    </p:spTree>
    <p:extLst>
      <p:ext uri="{BB962C8B-B14F-4D97-AF65-F5344CB8AC3E}">
        <p14:creationId xmlns:p14="http://schemas.microsoft.com/office/powerpoint/2010/main" val="2491068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26</a:t>
            </a:fld>
            <a:endParaRPr lang="es-ES" noProof="0" dirty="0"/>
          </a:p>
        </p:txBody>
      </p:sp>
    </p:spTree>
    <p:extLst>
      <p:ext uri="{BB962C8B-B14F-4D97-AF65-F5344CB8AC3E}">
        <p14:creationId xmlns:p14="http://schemas.microsoft.com/office/powerpoint/2010/main" val="2689252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28</a:t>
            </a:fld>
            <a:endParaRPr lang="es-ES" noProof="0" dirty="0"/>
          </a:p>
        </p:txBody>
      </p:sp>
    </p:spTree>
    <p:extLst>
      <p:ext uri="{BB962C8B-B14F-4D97-AF65-F5344CB8AC3E}">
        <p14:creationId xmlns:p14="http://schemas.microsoft.com/office/powerpoint/2010/main" val="384534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2</a:t>
            </a:fld>
            <a:endParaRPr lang="es-ES" noProof="0" dirty="0"/>
          </a:p>
        </p:txBody>
      </p:sp>
    </p:spTree>
    <p:extLst>
      <p:ext uri="{BB962C8B-B14F-4D97-AF65-F5344CB8AC3E}">
        <p14:creationId xmlns:p14="http://schemas.microsoft.com/office/powerpoint/2010/main" val="45897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3</a:t>
            </a:fld>
            <a:endParaRPr lang="es-ES" noProof="0" dirty="0"/>
          </a:p>
        </p:txBody>
      </p:sp>
    </p:spTree>
    <p:extLst>
      <p:ext uri="{BB962C8B-B14F-4D97-AF65-F5344CB8AC3E}">
        <p14:creationId xmlns:p14="http://schemas.microsoft.com/office/powerpoint/2010/main" val="271933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AB46-46A1-D316-EDD4-7A1A5EDED7D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564689-F4C2-9C07-280E-B7B70C3DC46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BF14434-B6B5-53EC-3EE1-13DE9BF3728C}"/>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2ECA8327-2823-C824-06C0-A0B372C8A538}"/>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4</a:t>
            </a:fld>
            <a:endParaRPr lang="es-ES" noProof="0" dirty="0"/>
          </a:p>
        </p:txBody>
      </p:sp>
    </p:spTree>
    <p:extLst>
      <p:ext uri="{BB962C8B-B14F-4D97-AF65-F5344CB8AC3E}">
        <p14:creationId xmlns:p14="http://schemas.microsoft.com/office/powerpoint/2010/main" val="187948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E40D9-C006-2E8A-F5DE-19FDC582D4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2F7BF59-3C48-5268-FC9B-39F3E724FB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F45563C-85DD-DC1E-96C8-07992C47C4B1}"/>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F7E8A2B8-522E-D11D-DF59-BF4A5B5FEA39}"/>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5</a:t>
            </a:fld>
            <a:endParaRPr lang="es-ES" noProof="0" dirty="0"/>
          </a:p>
        </p:txBody>
      </p:sp>
    </p:spTree>
    <p:extLst>
      <p:ext uri="{BB962C8B-B14F-4D97-AF65-F5344CB8AC3E}">
        <p14:creationId xmlns:p14="http://schemas.microsoft.com/office/powerpoint/2010/main" val="229167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8B990660-4B7D-4C11-96DB-B19FFA8CA93C}" type="slidenum">
              <a:rPr lang="es-ES" noProof="0" smtClean="0"/>
              <a:t>6</a:t>
            </a:fld>
            <a:endParaRPr lang="es-ES" noProof="0" dirty="0"/>
          </a:p>
        </p:txBody>
      </p:sp>
    </p:spTree>
    <p:extLst>
      <p:ext uri="{BB962C8B-B14F-4D97-AF65-F5344CB8AC3E}">
        <p14:creationId xmlns:p14="http://schemas.microsoft.com/office/powerpoint/2010/main" val="14254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20E7-1CEA-71DB-CFCF-AD9E5CC274C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C7427B3-4A49-5CEA-4CDE-FB2CD8782C6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ED44027-FF55-F8B1-F602-EB0F379CD2DB}"/>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24CAB53E-F3B9-DAA3-1118-B20BCCC80008}"/>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7</a:t>
            </a:fld>
            <a:endParaRPr lang="es-ES" noProof="0" dirty="0"/>
          </a:p>
        </p:txBody>
      </p:sp>
    </p:spTree>
    <p:extLst>
      <p:ext uri="{BB962C8B-B14F-4D97-AF65-F5344CB8AC3E}">
        <p14:creationId xmlns:p14="http://schemas.microsoft.com/office/powerpoint/2010/main" val="255137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8012A-7585-19B5-D884-BBAAD8EAC69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0068EB8-5323-40F1-5231-FBFDAE450C9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D609E3C-43C3-8D01-67F7-6D6647DDC18B}"/>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9203AA2B-ADFD-B804-7570-6761D2AD7A04}"/>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8</a:t>
            </a:fld>
            <a:endParaRPr lang="es-ES" noProof="0" dirty="0"/>
          </a:p>
        </p:txBody>
      </p:sp>
    </p:spTree>
    <p:extLst>
      <p:ext uri="{BB962C8B-B14F-4D97-AF65-F5344CB8AC3E}">
        <p14:creationId xmlns:p14="http://schemas.microsoft.com/office/powerpoint/2010/main" val="133090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592E-C8F2-9CCE-D1B3-7408BBCB02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06A711-4263-C709-FC03-096EEC1ADF5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D455AF8-65FE-B791-7088-F87C889C9AA2}"/>
              </a:ext>
            </a:extLst>
          </p:cNvPr>
          <p:cNvSpPr>
            <a:spLocks noGrp="1"/>
          </p:cNvSpPr>
          <p:nvPr>
            <p:ph type="body" idx="1"/>
          </p:nvPr>
        </p:nvSpPr>
        <p:spPr/>
        <p:txBody>
          <a:bodyPr rtlCol="0"/>
          <a:lstStyle>
            <a:defPPr>
              <a:defRPr lang="es-ES"/>
            </a:defPPr>
          </a:lstStyle>
          <a:p>
            <a:pPr rtl="0"/>
            <a:endParaRPr lang="es-ES" dirty="0"/>
          </a:p>
        </p:txBody>
      </p:sp>
      <p:sp>
        <p:nvSpPr>
          <p:cNvPr id="4" name="Marcador de número de diapositiva 3">
            <a:extLst>
              <a:ext uri="{FF2B5EF4-FFF2-40B4-BE49-F238E27FC236}">
                <a16:creationId xmlns:a16="http://schemas.microsoft.com/office/drawing/2014/main" id="{E8A09F44-13AD-8510-E7DA-978F88FB1829}"/>
              </a:ext>
            </a:extLst>
          </p:cNvPr>
          <p:cNvSpPr>
            <a:spLocks noGrp="1"/>
          </p:cNvSpPr>
          <p:nvPr>
            <p:ph type="sldNum" sz="quarter" idx="5"/>
          </p:nvPr>
        </p:nvSpPr>
        <p:spPr/>
        <p:txBody>
          <a:bodyPr rtlCol="0"/>
          <a:lstStyle>
            <a:defPPr>
              <a:defRPr lang="es-ES"/>
            </a:defPPr>
          </a:lstStyle>
          <a:p>
            <a:pPr rtl="0"/>
            <a:fld id="{8B990660-4B7D-4C11-96DB-B19FFA8CA93C}" type="slidenum">
              <a:rPr lang="es-ES" noProof="0" smtClean="0"/>
              <a:t>9</a:t>
            </a:fld>
            <a:endParaRPr lang="es-ES" noProof="0" dirty="0"/>
          </a:p>
        </p:txBody>
      </p:sp>
    </p:spTree>
    <p:extLst>
      <p:ext uri="{BB962C8B-B14F-4D97-AF65-F5344CB8AC3E}">
        <p14:creationId xmlns:p14="http://schemas.microsoft.com/office/powerpoint/2010/main" val="374154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es-ES" sz="4000" b="1" baseline="0"/>
            </a:lvl1pPr>
          </a:lstStyle>
          <a:p>
            <a:pPr rtl="0"/>
            <a:r>
              <a:rPr lang="es-ES"/>
              <a:t>HAGA CLIC PARA AGREGAR UN TÍTULO</a:t>
            </a:r>
          </a:p>
        </p:txBody>
      </p:sp>
      <p:pic>
        <p:nvPicPr>
          <p:cNvPr id="4" name="Gráfico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men 1">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es-ES" sz="2800" baseline="0"/>
            </a:lvl1pPr>
          </a:lstStyle>
          <a:p>
            <a:pPr rtl="0"/>
            <a:r>
              <a:rPr lang="es-ES"/>
              <a:t>HAGA CLIC PARA AGREGAR UN TÍTULO</a:t>
            </a:r>
          </a:p>
        </p:txBody>
      </p:sp>
      <p:sp>
        <p:nvSpPr>
          <p:cNvPr id="11" name="Marcador de contenido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es-ES" sz="2000"/>
            </a:lvl1pPr>
            <a:lvl2pPr marL="685800" indent="-228600">
              <a:lnSpc>
                <a:spcPct val="100000"/>
              </a:lnSpc>
              <a:spcBef>
                <a:spcPts val="0"/>
              </a:spcBef>
              <a:spcAft>
                <a:spcPts val="600"/>
              </a:spcAft>
              <a:defRPr lang="es-ES" sz="2000"/>
            </a:lvl2pPr>
            <a:lvl3pPr marL="1143000" indent="-228600">
              <a:lnSpc>
                <a:spcPct val="100000"/>
              </a:lnSpc>
              <a:spcBef>
                <a:spcPts val="0"/>
              </a:spcBef>
              <a:spcAft>
                <a:spcPts val="600"/>
              </a:spcAft>
              <a:defRPr lang="es-ES" sz="2000"/>
            </a:lvl3pPr>
            <a:lvl4pPr marL="1600200" indent="-228600">
              <a:lnSpc>
                <a:spcPct val="100000"/>
              </a:lnSpc>
              <a:spcBef>
                <a:spcPts val="0"/>
              </a:spcBef>
              <a:spcAft>
                <a:spcPts val="600"/>
              </a:spcAft>
              <a:defRPr lang="es-ES" sz="2000"/>
            </a:lvl4pPr>
            <a:lvl5pPr marL="2057400" indent="-228600">
              <a:lnSpc>
                <a:spcPct val="100000"/>
              </a:lnSpc>
              <a:spcBef>
                <a:spcPts val="0"/>
              </a:spcBef>
              <a:spcAft>
                <a:spcPts val="6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contenido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es-ES" sz="2000"/>
            </a:lvl1pPr>
            <a:lvl2pPr marL="228600" indent="-228600">
              <a:lnSpc>
                <a:spcPct val="100000"/>
              </a:lnSpc>
              <a:spcBef>
                <a:spcPts val="1000"/>
              </a:spcBef>
              <a:spcAft>
                <a:spcPts val="600"/>
              </a:spcAft>
              <a:buFont typeface="+mj-lt"/>
              <a:buNone/>
              <a:defRPr lang="es-ES" sz="2000"/>
            </a:lvl2pPr>
            <a:lvl3pPr marL="0" indent="0">
              <a:lnSpc>
                <a:spcPct val="100000"/>
              </a:lnSpc>
              <a:spcBef>
                <a:spcPts val="1000"/>
              </a:spcBef>
              <a:spcAft>
                <a:spcPts val="600"/>
              </a:spcAft>
              <a:buFont typeface="+mj-lt"/>
              <a:buNone/>
              <a:defRPr lang="es-ES" sz="2000"/>
            </a:lvl3pPr>
            <a:lvl4pPr marL="0" indent="0">
              <a:lnSpc>
                <a:spcPct val="100000"/>
              </a:lnSpc>
              <a:spcBef>
                <a:spcPts val="1000"/>
              </a:spcBef>
              <a:spcAft>
                <a:spcPts val="600"/>
              </a:spcAft>
              <a:buFont typeface="+mj-lt"/>
              <a:buNone/>
              <a:defRPr lang="es-ES" sz="2000"/>
            </a:lvl4pPr>
            <a:lvl5pPr marL="0" indent="0">
              <a:lnSpc>
                <a:spcPct val="100000"/>
              </a:lnSpc>
              <a:spcBef>
                <a:spcPts val="1000"/>
              </a:spcBef>
              <a:spcAft>
                <a:spcPts val="600"/>
              </a:spcAft>
              <a:buFont typeface="+mj-lt"/>
              <a:buNone/>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a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es-ES" sz="2800" baseline="0"/>
            </a:lvl1pPr>
          </a:lstStyle>
          <a:p>
            <a:pPr rtl="0"/>
            <a:r>
              <a:rPr lang="es-ES"/>
              <a:t>HAGA CLIC PARA AGREGAR UN TÍTULO</a:t>
            </a:r>
          </a:p>
        </p:txBody>
      </p:sp>
      <p:sp>
        <p:nvSpPr>
          <p:cNvPr id="11" name="Marcador de contenido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es-ES" sz="2000"/>
            </a:lvl1pPr>
            <a:lvl2pPr marL="685800" indent="-228600">
              <a:lnSpc>
                <a:spcPct val="100000"/>
              </a:lnSpc>
              <a:spcBef>
                <a:spcPts val="500"/>
              </a:spcBef>
              <a:spcAft>
                <a:spcPts val="600"/>
              </a:spcAft>
              <a:defRPr lang="es-ES" sz="2000"/>
            </a:lvl2pPr>
            <a:lvl3pPr marL="1143000" indent="-228600">
              <a:lnSpc>
                <a:spcPct val="100000"/>
              </a:lnSpc>
              <a:spcBef>
                <a:spcPts val="500"/>
              </a:spcBef>
              <a:spcAft>
                <a:spcPts val="600"/>
              </a:spcAft>
              <a:defRPr lang="es-ES" sz="2000"/>
            </a:lvl3pPr>
            <a:lvl4pPr marL="1600200" indent="-228600">
              <a:lnSpc>
                <a:spcPct val="100000"/>
              </a:lnSpc>
              <a:spcBef>
                <a:spcPts val="500"/>
              </a:spcBef>
              <a:spcAft>
                <a:spcPts val="600"/>
              </a:spcAft>
              <a:defRPr lang="es-ES" sz="2000"/>
            </a:lvl4pPr>
            <a:lvl5pPr marL="2057400" indent="-228600">
              <a:lnSpc>
                <a:spcPct val="100000"/>
              </a:lnSpc>
              <a:spcBef>
                <a:spcPts val="500"/>
              </a:spcBef>
              <a:spcAft>
                <a:spcPts val="6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es-ES" sz="4000" baseline="0"/>
            </a:lvl1pPr>
          </a:lstStyle>
          <a:p>
            <a:pPr rtl="0"/>
            <a:r>
              <a:rPr lang="es-ES"/>
              <a:t>Haga clic para agregar un título</a:t>
            </a:r>
          </a:p>
        </p:txBody>
      </p:sp>
      <p:sp>
        <p:nvSpPr>
          <p:cNvPr id="8" name="Marcador de texto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es-ES" sz="2000"/>
            </a:lvl1pPr>
            <a:lvl2pPr marL="800100" indent="-342900">
              <a:lnSpc>
                <a:spcPts val="2400"/>
              </a:lnSpc>
              <a:buFont typeface="Arial" panose="020B0604020202020204" pitchFamily="34" charset="0"/>
              <a:buChar char="•"/>
              <a:defRPr lang="es-ES" sz="2000"/>
            </a:lvl2pPr>
            <a:lvl3pPr marL="1257300" indent="-342900">
              <a:lnSpc>
                <a:spcPts val="2400"/>
              </a:lnSpc>
              <a:buFont typeface="Arial" panose="020B0604020202020204" pitchFamily="34" charset="0"/>
              <a:buChar char="•"/>
              <a:defRPr lang="es-ES" sz="2000"/>
            </a:lvl3pPr>
            <a:lvl4pPr marL="1714500" indent="-342900">
              <a:lnSpc>
                <a:spcPts val="2400"/>
              </a:lnSpc>
              <a:buFont typeface="Arial" panose="020B0604020202020204" pitchFamily="34" charset="0"/>
              <a:buChar char="•"/>
              <a:defRPr lang="es-ES" sz="2000"/>
            </a:lvl4pPr>
            <a:lvl5pPr marL="2171700" indent="-342900">
              <a:lnSpc>
                <a:spcPts val="2400"/>
              </a:lnSpc>
              <a:buFont typeface="Arial" panose="020B0604020202020204" pitchFamily="34" charset="0"/>
              <a:buChar char="•"/>
              <a:defRPr lang="es-ES" sz="2000"/>
            </a:lvl5pPr>
          </a:lstStyle>
          <a:p>
            <a:pPr lvl="0" rtl="0"/>
            <a:r>
              <a:rPr lang="es-ES"/>
              <a:t>Haga clic para agregar texto</a:t>
            </a:r>
          </a:p>
          <a:p>
            <a:pPr lvl="1" rtl="0"/>
            <a:r>
              <a:rPr lang="es-ES"/>
              <a:t>Segundo nivel</a:t>
            </a:r>
          </a:p>
          <a:p>
            <a:pPr lvl="2" rtl="0"/>
            <a:r>
              <a:rPr lang="es-ES"/>
              <a:t>Tercer nivel </a:t>
            </a:r>
          </a:p>
          <a:p>
            <a:pPr lvl="3" rtl="0"/>
            <a:r>
              <a:rPr lang="es-ES"/>
              <a:t>Cuarto nivel </a:t>
            </a:r>
          </a:p>
          <a:p>
            <a:pPr lvl="4" rtl="0"/>
            <a:r>
              <a:rPr lang="es-ES"/>
              <a:t>Quinto nivel </a:t>
            </a:r>
          </a:p>
          <a:p>
            <a:pPr lvl="0" rtl="0"/>
            <a:endParaRPr lang="es-E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es-ES" sz="4000"/>
            </a:lvl1pPr>
          </a:lstStyle>
          <a:p>
            <a:pPr rtl="0"/>
            <a:r>
              <a:rPr lang="es-ES" noProof="0" dirty="0"/>
              <a:t>Haga clic para agregar un título</a:t>
            </a:r>
          </a:p>
        </p:txBody>
      </p:sp>
      <p:grpSp>
        <p:nvGrpSpPr>
          <p:cNvPr id="815" name="Grupo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es-ES"/>
              </a:defPPr>
            </a:lstStyle>
            <a:p>
              <a:pPr rtl="0"/>
              <a:endParaRPr lang="es-ES" noProof="0"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es-ES"/>
              </a:defPPr>
            </a:lstStyle>
            <a:p>
              <a:pPr rtl="0"/>
              <a:endParaRPr lang="es-ES" noProof="0"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es-ES"/>
              </a:defPPr>
            </a:lstStyle>
            <a:p>
              <a:pPr rtl="0"/>
              <a:endParaRPr lang="es-ES" noProof="0"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es-ES"/>
              </a:defPPr>
            </a:lstStyle>
            <a:p>
              <a:pPr rtl="0"/>
              <a:endParaRPr lang="es-ES" noProof="0"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es-ES"/>
              </a:defPPr>
            </a:lstStyle>
            <a:p>
              <a:pPr rtl="0"/>
              <a:endParaRPr lang="es-ES" noProof="0"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es-ES"/>
              </a:defPPr>
            </a:lstStyle>
            <a:p>
              <a:pPr rtl="0"/>
              <a:endParaRPr lang="es-ES" noProof="0"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es-ES"/>
              </a:defPPr>
            </a:lstStyle>
            <a:p>
              <a:pPr rtl="0"/>
              <a:endParaRPr lang="es-ES" noProof="0"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es-ES"/>
              </a:defPPr>
            </a:lstStyle>
            <a:p>
              <a:pPr rtl="0"/>
              <a:endParaRPr lang="es-ES" noProof="0"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es-ES"/>
              </a:defPPr>
            </a:lstStyle>
            <a:p>
              <a:pPr rtl="0"/>
              <a:endParaRPr lang="es-ES" noProof="0"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es-ES"/>
              </a:defPPr>
            </a:lstStyle>
            <a:p>
              <a:pPr rtl="0"/>
              <a:endParaRPr lang="es-ES" noProof="0"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es-ES"/>
              </a:defPPr>
            </a:lstStyle>
            <a:p>
              <a:pPr rtl="0"/>
              <a:endParaRPr lang="es-ES" noProof="0"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es-ES"/>
              </a:defPPr>
            </a:lstStyle>
            <a:p>
              <a:pPr rtl="0"/>
              <a:endParaRPr lang="es-ES" noProof="0"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es-ES"/>
              </a:defPPr>
            </a:lstStyle>
            <a:p>
              <a:pPr rtl="0"/>
              <a:endParaRPr lang="es-ES" noProof="0"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es-ES"/>
              </a:defPPr>
            </a:lstStyle>
            <a:p>
              <a:pPr rtl="0"/>
              <a:endParaRPr lang="es-ES" noProof="0"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es-ES"/>
              </a:defPPr>
            </a:lstStyle>
            <a:p>
              <a:pPr rtl="0"/>
              <a:endParaRPr lang="es-ES" noProof="0"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es-ES"/>
              </a:defPPr>
            </a:lstStyle>
            <a:p>
              <a:pPr rtl="0"/>
              <a:endParaRPr lang="es-ES" noProof="0"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es-ES"/>
              </a:defPPr>
            </a:lstStyle>
            <a:p>
              <a:pPr rtl="0"/>
              <a:endParaRPr lang="es-ES" noProof="0"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es-ES"/>
              </a:defPPr>
            </a:lstStyle>
            <a:p>
              <a:pPr rtl="0"/>
              <a:endParaRPr lang="es-ES" noProof="0"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es-ES"/>
              </a:defPPr>
            </a:lstStyle>
            <a:p>
              <a:pPr rtl="0"/>
              <a:endParaRPr lang="es-ES" noProof="0"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es-ES"/>
              </a:defPPr>
            </a:lstStyle>
            <a:p>
              <a:pPr rtl="0"/>
              <a:endParaRPr lang="es-ES" noProof="0"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es-ES"/>
              </a:defPPr>
            </a:lstStyle>
            <a:p>
              <a:pPr rtl="0"/>
              <a:endParaRPr lang="es-ES" noProof="0"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es-ES"/>
              </a:defPPr>
            </a:lstStyle>
            <a:p>
              <a:pPr rtl="0"/>
              <a:endParaRPr lang="es-ES" noProof="0"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es-ES"/>
              </a:defPPr>
            </a:lstStyle>
            <a:p>
              <a:pPr rtl="0"/>
              <a:endParaRPr lang="es-ES" noProof="0"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es-ES"/>
              </a:defPPr>
            </a:lstStyle>
            <a:p>
              <a:pPr rtl="0"/>
              <a:endParaRPr lang="es-ES" noProof="0"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es-ES"/>
              </a:defPPr>
            </a:lstStyle>
            <a:p>
              <a:pPr rtl="0"/>
              <a:endParaRPr lang="es-ES" noProof="0"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es-ES"/>
              </a:defPPr>
            </a:lstStyle>
            <a:p>
              <a:pPr rtl="0"/>
              <a:endParaRPr lang="es-ES" noProof="0"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es-ES"/>
              </a:defPPr>
            </a:lstStyle>
            <a:p>
              <a:pPr rtl="0"/>
              <a:endParaRPr lang="es-ES" noProof="0"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es-ES"/>
              </a:defPPr>
            </a:lstStyle>
            <a:p>
              <a:pPr rtl="0"/>
              <a:endParaRPr lang="es-ES" noProof="0"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es-ES"/>
              </a:defPPr>
            </a:lstStyle>
            <a:p>
              <a:pPr rtl="0"/>
              <a:endParaRPr lang="es-ES" noProof="0"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es-ES"/>
              </a:defPPr>
            </a:lstStyle>
            <a:p>
              <a:pPr rtl="0"/>
              <a:endParaRPr lang="es-ES" noProof="0"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es-ES"/>
              </a:defPPr>
            </a:lstStyle>
            <a:p>
              <a:pPr rtl="0"/>
              <a:endParaRPr lang="es-ES" noProof="0"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es-ES"/>
              </a:defPPr>
            </a:lstStyle>
            <a:p>
              <a:pPr rtl="0"/>
              <a:endParaRPr lang="es-ES" noProof="0"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es-ES"/>
              </a:defPPr>
            </a:lstStyle>
            <a:p>
              <a:pPr rtl="0"/>
              <a:endParaRPr lang="es-ES" noProof="0"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es-ES"/>
              </a:defPPr>
            </a:lstStyle>
            <a:p>
              <a:pPr rtl="0"/>
              <a:endParaRPr lang="es-ES" noProof="0"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es-ES"/>
              </a:defPPr>
            </a:lstStyle>
            <a:p>
              <a:pPr rtl="0"/>
              <a:endParaRPr lang="es-ES" noProof="0"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es-ES"/>
              </a:defPPr>
            </a:lstStyle>
            <a:p>
              <a:pPr rtl="0"/>
              <a:endParaRPr lang="es-ES" noProof="0"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es-ES"/>
              </a:defPPr>
            </a:lstStyle>
            <a:p>
              <a:pPr rtl="0"/>
              <a:endParaRPr lang="es-ES" noProof="0"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es-ES"/>
              </a:defPPr>
            </a:lstStyle>
            <a:p>
              <a:pPr rtl="0"/>
              <a:endParaRPr lang="es-ES" noProof="0"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es-ES"/>
              </a:defPPr>
            </a:lstStyle>
            <a:p>
              <a:pPr rtl="0"/>
              <a:endParaRPr lang="es-ES" noProof="0"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es-ES"/>
              </a:defPPr>
            </a:lstStyle>
            <a:p>
              <a:pPr rtl="0"/>
              <a:endParaRPr lang="es-ES" noProof="0"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es-ES"/>
              </a:defPPr>
            </a:lstStyle>
            <a:p>
              <a:pPr rtl="0"/>
              <a:endParaRPr lang="es-ES" noProof="0"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es-ES"/>
              </a:defPPr>
            </a:lstStyle>
            <a:p>
              <a:pPr rtl="0"/>
              <a:endParaRPr lang="es-ES" noProof="0"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es-ES"/>
              </a:defPPr>
            </a:lstStyle>
            <a:p>
              <a:pPr rtl="0"/>
              <a:endParaRPr lang="es-ES" noProof="0"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es-ES"/>
              </a:defPPr>
            </a:lstStyle>
            <a:p>
              <a:pPr rtl="0"/>
              <a:endParaRPr lang="es-ES" noProof="0"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es-ES"/>
              </a:defPPr>
            </a:lstStyle>
            <a:p>
              <a:pPr rtl="0"/>
              <a:endParaRPr lang="es-ES" noProof="0"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es-ES"/>
              </a:defPPr>
            </a:lstStyle>
            <a:p>
              <a:pPr rtl="0"/>
              <a:endParaRPr lang="es-ES" noProof="0"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es-ES"/>
              </a:defPPr>
            </a:lstStyle>
            <a:p>
              <a:pPr rtl="0"/>
              <a:endParaRPr lang="es-ES" noProof="0"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useBgFill="1">
        <p:nvSpPr>
          <p:cNvPr id="10" name="Rectá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s-SV"/>
          </a:p>
        </p:txBody>
      </p:sp>
      <p:sp>
        <p:nvSpPr>
          <p:cNvPr id="11" name="Rectá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s-SV"/>
          </a:p>
        </p:txBody>
      </p:sp>
      <p:sp>
        <p:nvSpPr>
          <p:cNvPr id="15" name="Rectá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SV"/>
          </a:p>
        </p:txBody>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c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s-MX" noProof="0"/>
              <a:t>Haz clic para modificar el estilo de título del patrón</a:t>
            </a:r>
            <a:endParaRPr lang="es-ES" noProof="0"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noProof="0"/>
              <a:t>Haz clic para editar el estilo de subtítulo del patrón</a:t>
            </a:r>
            <a:endParaRPr lang="es-ES" noProof="0" dirty="0"/>
          </a:p>
        </p:txBody>
      </p:sp>
      <p:sp>
        <p:nvSpPr>
          <p:cNvPr id="20" name="Marcador de fech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D2D75874-01AA-4194-8F8F-2BE8DD6AB75A}" type="datetime1">
              <a:rPr lang="es-ES" noProof="0" smtClean="0"/>
              <a:t>27/10/2025</a:t>
            </a:fld>
            <a:endParaRPr lang="es-ES" noProof="0" dirty="0"/>
          </a:p>
        </p:txBody>
      </p:sp>
      <p:sp>
        <p:nvSpPr>
          <p:cNvPr id="21" name="Marcador de posición de pie de pá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s-ES" noProof="0" dirty="0"/>
          </a:p>
        </p:txBody>
      </p:sp>
      <p:sp>
        <p:nvSpPr>
          <p:cNvPr id="22" name="Marcador de posición de número de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s-ES" noProof="0" smtClean="0"/>
              <a:t>‹Nº›</a:t>
            </a:fld>
            <a:endParaRPr lang="es-ES" noProof="0" dirty="0"/>
          </a:p>
        </p:txBody>
      </p:sp>
    </p:spTree>
    <p:extLst>
      <p:ext uri="{BB962C8B-B14F-4D97-AF65-F5344CB8AC3E}">
        <p14:creationId xmlns:p14="http://schemas.microsoft.com/office/powerpoint/2010/main" val="121130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es-ES" sz="2800" baseline="0"/>
            </a:lvl1pPr>
          </a:lstStyle>
          <a:p>
            <a:pPr rtl="0"/>
            <a:r>
              <a:rPr lang="es-ES"/>
              <a:t>Haga clic para agregar un título</a:t>
            </a:r>
          </a:p>
        </p:txBody>
      </p:sp>
      <p:sp>
        <p:nvSpPr>
          <p:cNvPr id="8" name="Marcador de texto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es-ES" sz="2000"/>
            </a:lvl1pPr>
            <a:lvl2pPr marL="800100" indent="-342900">
              <a:lnSpc>
                <a:spcPts val="2400"/>
              </a:lnSpc>
              <a:buFont typeface="Arial" panose="020B0604020202020204" pitchFamily="34" charset="0"/>
              <a:buChar char="•"/>
              <a:defRPr lang="es-ES" sz="2000"/>
            </a:lvl2pPr>
            <a:lvl3pPr marL="1257300" indent="-342900">
              <a:lnSpc>
                <a:spcPts val="2400"/>
              </a:lnSpc>
              <a:buFont typeface="Arial" panose="020B0604020202020204" pitchFamily="34" charset="0"/>
              <a:buChar char="•"/>
              <a:defRPr lang="es-ES" sz="2000"/>
            </a:lvl3pPr>
            <a:lvl4pPr marL="1714500" indent="-342900">
              <a:lnSpc>
                <a:spcPts val="2400"/>
              </a:lnSpc>
              <a:buFont typeface="Arial" panose="020B0604020202020204" pitchFamily="34" charset="0"/>
              <a:buChar char="•"/>
              <a:defRPr lang="es-ES" sz="2000"/>
            </a:lvl4pPr>
            <a:lvl5pPr marL="2171700" indent="-342900">
              <a:lnSpc>
                <a:spcPts val="2400"/>
              </a:lnSpc>
              <a:buFont typeface="Arial" panose="020B0604020202020204" pitchFamily="34" charset="0"/>
              <a:buChar char="•"/>
              <a:defRPr lang="es-ES" sz="2000"/>
            </a:lvl5pPr>
          </a:lstStyle>
          <a:p>
            <a:pPr lvl="0" rtl="0"/>
            <a:r>
              <a:rPr lang="es-ES"/>
              <a:t>Haga clic para agregar texto</a:t>
            </a:r>
          </a:p>
          <a:p>
            <a:pPr lvl="1" rtl="0"/>
            <a:r>
              <a:rPr lang="es-ES"/>
              <a:t>Segundo nivel</a:t>
            </a:r>
          </a:p>
          <a:p>
            <a:pPr lvl="2" rtl="0"/>
            <a:r>
              <a:rPr lang="es-ES"/>
              <a:t>Tercer nivel </a:t>
            </a:r>
          </a:p>
          <a:p>
            <a:pPr lvl="3" rtl="0"/>
            <a:r>
              <a:rPr lang="es-ES"/>
              <a:t>Cuarto nivel </a:t>
            </a:r>
          </a:p>
          <a:p>
            <a:pPr lvl="4" rtl="0"/>
            <a:r>
              <a:rPr lang="es-ES"/>
              <a:t>Quinto nivel </a:t>
            </a:r>
          </a:p>
          <a:p>
            <a:pPr lvl="0" rtl="0"/>
            <a:endParaRPr lang="es-ES" dirty="0"/>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pic>
        <p:nvPicPr>
          <p:cNvPr id="9" name="Gráfico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de la secció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es-ES" sz="4000" baseline="0"/>
            </a:lvl1pPr>
          </a:lstStyle>
          <a:p>
            <a:pPr rtl="0"/>
            <a:r>
              <a:rPr lang="es-ES"/>
              <a:t>Haga clic para agregar un título</a:t>
            </a:r>
          </a:p>
        </p:txBody>
      </p:sp>
      <p:sp>
        <p:nvSpPr>
          <p:cNvPr id="10" name="Marcador de posición de imagen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rtlCol="0">
            <a:normAutofit/>
          </a:bodyPr>
          <a:lstStyle>
            <a:lvl1pPr marL="0" indent="0" algn="ctr">
              <a:buNone/>
              <a:defRPr lang="es-ES" sz="2000"/>
            </a:lvl1pPr>
          </a:lstStyle>
          <a:p>
            <a:pPr rtl="0"/>
            <a:r>
              <a:rPr lang="es-MX"/>
              <a:t>Haz clic en el icono para agregar una imagen</a:t>
            </a:r>
            <a:endParaRPr lang="es-ES"/>
          </a:p>
        </p:txBody>
      </p:sp>
      <p:sp>
        <p:nvSpPr>
          <p:cNvPr id="11" name="Rectángulo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de la sección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es-ES" sz="4000" baseline="0"/>
            </a:lvl1pPr>
          </a:lstStyle>
          <a:p>
            <a:pPr rtl="0"/>
            <a:r>
              <a:rPr lang="es-ES"/>
              <a:t>Haga clic para agregar un título</a:t>
            </a:r>
          </a:p>
        </p:txBody>
      </p:sp>
      <p:sp>
        <p:nvSpPr>
          <p:cNvPr id="10" name="Marcador de posición de imagen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rtlCol="0">
            <a:normAutofit/>
          </a:bodyPr>
          <a:lstStyle>
            <a:lvl1pPr marL="0" indent="0" algn="ctr">
              <a:buNone/>
              <a:defRPr lang="es-ES" sz="2000"/>
            </a:lvl1pPr>
          </a:lstStyle>
          <a:p>
            <a:pPr rtl="0"/>
            <a:r>
              <a:rPr lang="es-MX"/>
              <a:t>Haz clic en el icono para agregar una imagen</a:t>
            </a:r>
            <a:endParaRPr lang="es-ES"/>
          </a:p>
        </p:txBody>
      </p:sp>
      <p:sp>
        <p:nvSpPr>
          <p:cNvPr id="6" name="Marcador de texto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es-ES" sz="2800"/>
            </a:lvl1pPr>
            <a:lvl2pPr marL="457200" indent="0">
              <a:buNone/>
              <a:defRPr lang="es-ES" sz="2400"/>
            </a:lvl2pPr>
            <a:lvl3pPr marL="914400" indent="0">
              <a:buNone/>
              <a:defRPr lang="es-ES" sz="2000"/>
            </a:lvl3pPr>
            <a:lvl4pPr marL="1371600" indent="0">
              <a:buNone/>
              <a:defRPr lang="es-ES" sz="1800"/>
            </a:lvl4pPr>
            <a:lvl5pPr marL="1828800" indent="0">
              <a:buNone/>
              <a:defRPr lang="es-ES" sz="1800"/>
            </a:lvl5pPr>
          </a:lstStyle>
          <a:p>
            <a:pPr lvl="0" rtl="0"/>
            <a:r>
              <a:rPr lang="es-ES"/>
              <a:t>Haga clic para agregar texto</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Rectángulo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de la sección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es-ES" sz="4000"/>
            </a:lvl1pPr>
          </a:lstStyle>
          <a:p>
            <a:pPr rtl="0"/>
            <a:r>
              <a:rPr lang="es-ES"/>
              <a:t>HAGA CLIC PARA AGREGAR UN TÍTULO</a:t>
            </a:r>
          </a:p>
        </p:txBody>
      </p:sp>
      <p:sp>
        <p:nvSpPr>
          <p:cNvPr id="675" name="Marcador de texto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es-ES" sz="2800"/>
            </a:lvl1pPr>
            <a:lvl2pPr marL="457200" indent="0">
              <a:lnSpc>
                <a:spcPts val="2400"/>
              </a:lnSpc>
              <a:buNone/>
              <a:defRPr lang="es-ES" sz="2000"/>
            </a:lvl2pPr>
            <a:lvl3pPr marL="914400" indent="0">
              <a:lnSpc>
                <a:spcPts val="2400"/>
              </a:lnSpc>
              <a:buNone/>
              <a:defRPr lang="es-ES" sz="2000"/>
            </a:lvl3pPr>
            <a:lvl4pPr marL="1371600" indent="0">
              <a:lnSpc>
                <a:spcPts val="2400"/>
              </a:lnSpc>
              <a:buNone/>
              <a:defRPr lang="es-ES" sz="2000"/>
            </a:lvl4pPr>
            <a:lvl5pPr marL="1828800" indent="0">
              <a:lnSpc>
                <a:spcPts val="2400"/>
              </a:lnSpc>
              <a:buNone/>
              <a:defRPr lang="es-ES" sz="2000"/>
            </a:lvl5pPr>
          </a:lstStyle>
          <a:p>
            <a:pPr lvl="0" rtl="0"/>
            <a:r>
              <a:rPr lang="es-ES"/>
              <a:t>Haga clic para agregar texto</a:t>
            </a:r>
          </a:p>
        </p:txBody>
      </p:sp>
      <p:pic>
        <p:nvPicPr>
          <p:cNvPr id="7" name="Gráfico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es-ES" sz="2800" baseline="0"/>
            </a:lvl1pPr>
          </a:lstStyle>
          <a:p>
            <a:pPr rtl="0"/>
            <a:r>
              <a:rPr lang="es-ES"/>
              <a:t>HAGA CLIC PARA AGREGAR UN TÍTULO</a:t>
            </a:r>
          </a:p>
        </p:txBody>
      </p:sp>
      <p:sp>
        <p:nvSpPr>
          <p:cNvPr id="10" name="Marcador de contenido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es-ES" sz="2000"/>
            </a:lvl1pPr>
            <a:lvl2pPr marL="228600">
              <a:lnSpc>
                <a:spcPct val="100000"/>
              </a:lnSpc>
              <a:spcBef>
                <a:spcPts val="0"/>
              </a:spcBef>
              <a:spcAft>
                <a:spcPts val="1200"/>
              </a:spcAft>
              <a:defRPr lang="es-ES" sz="2000"/>
            </a:lvl2pPr>
            <a:lvl3pPr marL="685800">
              <a:lnSpc>
                <a:spcPct val="100000"/>
              </a:lnSpc>
              <a:spcBef>
                <a:spcPts val="0"/>
              </a:spcBef>
              <a:spcAft>
                <a:spcPts val="1200"/>
              </a:spcAft>
              <a:defRPr lang="es-ES" sz="2000"/>
            </a:lvl3pPr>
            <a:lvl4pPr marL="228600">
              <a:lnSpc>
                <a:spcPct val="100000"/>
              </a:lnSpc>
              <a:spcBef>
                <a:spcPts val="0"/>
              </a:spcBef>
              <a:spcAft>
                <a:spcPts val="1200"/>
              </a:spcAft>
              <a:defRPr lang="es-ES" sz="2000"/>
            </a:lvl4pPr>
            <a:lvl5pPr marL="1143000">
              <a:lnSpc>
                <a:spcPct val="100000"/>
              </a:lnSpc>
              <a:spcBef>
                <a:spcPts val="0"/>
              </a:spcBef>
              <a:spcAft>
                <a:spcPts val="1200"/>
              </a:spcAft>
              <a:defRPr lang="es-ES" sz="2000"/>
            </a:lvl5pPr>
            <a:lvl6pPr marL="1600200">
              <a:defRPr lang="es-ES"/>
            </a:lvl6pPr>
          </a:lstStyle>
          <a:p>
            <a:pPr lvl="0" rtl="0"/>
            <a:r>
              <a:rPr lang="es-ES"/>
              <a:t>Haga clic para agregar contenido</a:t>
            </a:r>
          </a:p>
          <a:p>
            <a:pPr lvl="1" rtl="0"/>
            <a:r>
              <a:rPr lang="es-ES"/>
              <a:t>Segundo nivel</a:t>
            </a:r>
          </a:p>
          <a:p>
            <a:pPr lvl="2" rtl="0"/>
            <a:r>
              <a:rPr lang="es-ES"/>
              <a:t>Tercer nivel</a:t>
            </a:r>
          </a:p>
          <a:p>
            <a:pPr lvl="4" rtl="0"/>
            <a:r>
              <a:rPr lang="es-ES"/>
              <a:t>Cuarto nivel</a:t>
            </a:r>
          </a:p>
          <a:p>
            <a:pPr lvl="5" rtl="0"/>
            <a:r>
              <a:rPr lang="es-ES"/>
              <a:t>Quinto nivel</a:t>
            </a:r>
          </a:p>
        </p:txBody>
      </p:sp>
      <p:sp>
        <p:nvSpPr>
          <p:cNvPr id="11" name="Marcador de contenido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es-ES" sz="2000"/>
            </a:lvl1pPr>
            <a:lvl2pPr marL="228600">
              <a:lnSpc>
                <a:spcPct val="100000"/>
              </a:lnSpc>
              <a:spcBef>
                <a:spcPts val="0"/>
              </a:spcBef>
              <a:spcAft>
                <a:spcPts val="1200"/>
              </a:spcAft>
              <a:defRPr lang="es-ES" sz="2000"/>
            </a:lvl2pPr>
            <a:lvl3pPr marL="685800">
              <a:lnSpc>
                <a:spcPct val="100000"/>
              </a:lnSpc>
              <a:spcBef>
                <a:spcPts val="0"/>
              </a:spcBef>
              <a:spcAft>
                <a:spcPts val="1200"/>
              </a:spcAft>
              <a:defRPr lang="es-ES" sz="2000"/>
            </a:lvl3pPr>
            <a:lvl4pPr marL="1143000">
              <a:lnSpc>
                <a:spcPct val="100000"/>
              </a:lnSpc>
              <a:spcBef>
                <a:spcPts val="0"/>
              </a:spcBef>
              <a:spcAft>
                <a:spcPts val="1200"/>
              </a:spcAft>
              <a:defRPr lang="es-ES" sz="2000"/>
            </a:lvl4pPr>
            <a:lvl5pPr marL="1600200">
              <a:lnSpc>
                <a:spcPct val="100000"/>
              </a:lnSpc>
              <a:spcBef>
                <a:spcPts val="0"/>
              </a:spcBef>
              <a:spcAft>
                <a:spcPts val="12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dos contenidos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es-ES" sz="2800" baseline="0"/>
            </a:lvl1pPr>
          </a:lstStyle>
          <a:p>
            <a:pPr rtl="0"/>
            <a:r>
              <a:rPr lang="es-ES"/>
              <a:t>HAGA CLIC PARA AGREGAR UN TÍTULO</a:t>
            </a:r>
          </a:p>
        </p:txBody>
      </p:sp>
      <p:sp>
        <p:nvSpPr>
          <p:cNvPr id="10" name="Marcador de contenido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es-ES" sz="2000"/>
            </a:lvl1pPr>
            <a:lvl2pPr marL="685800" indent="-320040">
              <a:lnSpc>
                <a:spcPct val="100000"/>
              </a:lnSpc>
              <a:spcBef>
                <a:spcPts val="0"/>
              </a:spcBef>
              <a:spcAft>
                <a:spcPts val="1200"/>
              </a:spcAft>
              <a:buFont typeface="+mj-lt"/>
              <a:buAutoNum type="alphaLcPeriod"/>
              <a:defRPr lang="es-ES" sz="2000"/>
            </a:lvl2pPr>
            <a:lvl3pPr marL="1143000" indent="-320040">
              <a:lnSpc>
                <a:spcPct val="100000"/>
              </a:lnSpc>
              <a:spcBef>
                <a:spcPts val="0"/>
              </a:spcBef>
              <a:spcAft>
                <a:spcPts val="1200"/>
              </a:spcAft>
              <a:buFont typeface="+mj-lt"/>
              <a:buAutoNum type="arabicParenR"/>
              <a:defRPr lang="es-ES" sz="2000"/>
            </a:lvl3pPr>
            <a:lvl4pPr marL="1600200" indent="-320040">
              <a:lnSpc>
                <a:spcPct val="100000"/>
              </a:lnSpc>
              <a:spcBef>
                <a:spcPts val="0"/>
              </a:spcBef>
              <a:spcAft>
                <a:spcPts val="1200"/>
              </a:spcAft>
              <a:buFont typeface="+mj-lt"/>
              <a:buAutoNum type="alphaLcParenR"/>
              <a:defRPr lang="es-ES" sz="2000"/>
            </a:lvl4pPr>
            <a:lvl5pPr marL="2057400" indent="-320040">
              <a:lnSpc>
                <a:spcPct val="100000"/>
              </a:lnSpc>
              <a:spcBef>
                <a:spcPts val="0"/>
              </a:spcBef>
              <a:spcAft>
                <a:spcPts val="1200"/>
              </a:spcAft>
              <a:buFont typeface="+mj-lt"/>
              <a:buAutoNum type="romanLcPeriod"/>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1" name="Marcador de contenido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es-ES" sz="2000"/>
            </a:lvl1pPr>
            <a:lvl2pPr marL="228600">
              <a:lnSpc>
                <a:spcPct val="100000"/>
              </a:lnSpc>
              <a:spcBef>
                <a:spcPts val="0"/>
              </a:spcBef>
              <a:spcAft>
                <a:spcPts val="1200"/>
              </a:spcAft>
              <a:defRPr lang="es-ES" sz="2000"/>
            </a:lvl2pPr>
            <a:lvl3pPr marL="685800">
              <a:lnSpc>
                <a:spcPct val="100000"/>
              </a:lnSpc>
              <a:spcBef>
                <a:spcPts val="0"/>
              </a:spcBef>
              <a:spcAft>
                <a:spcPts val="1200"/>
              </a:spcAft>
              <a:defRPr lang="es-ES" sz="2000"/>
            </a:lvl3pPr>
            <a:lvl4pPr marL="1143000">
              <a:lnSpc>
                <a:spcPct val="100000"/>
              </a:lnSpc>
              <a:spcBef>
                <a:spcPts val="0"/>
              </a:spcBef>
              <a:spcAft>
                <a:spcPts val="1200"/>
              </a:spcAft>
              <a:defRPr lang="es-ES" sz="2000"/>
            </a:lvl4pPr>
            <a:lvl5pPr marL="1600200">
              <a:lnSpc>
                <a:spcPct val="100000"/>
              </a:lnSpc>
              <a:spcBef>
                <a:spcPts val="0"/>
              </a:spcBef>
              <a:spcAft>
                <a:spcPts val="12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número de diapositiva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5" name="Marcador de pie de página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es-ES"/>
            </a:lvl1pPr>
          </a:lstStyle>
          <a:p>
            <a:pPr rtl="0"/>
            <a:r>
              <a:rPr lang="es-ES"/>
              <a:t>Título de la presentación</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contenido e imagen">
    <p:bg>
      <p:bgPr>
        <a:solidFill>
          <a:schemeClr val="bg1"/>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9" name="Gráfico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es-ES" sz="2800" baseline="0"/>
            </a:lvl1pPr>
          </a:lstStyle>
          <a:p>
            <a:pPr rtl="0"/>
            <a:r>
              <a:rPr lang="es-ES"/>
              <a:t>Haga clic para agregar un título</a:t>
            </a:r>
          </a:p>
        </p:txBody>
      </p:sp>
      <p:sp>
        <p:nvSpPr>
          <p:cNvPr id="6" name="Marcador de texto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es-ES" sz="2000"/>
            </a:lvl1pPr>
            <a:lvl2pPr marL="457200" indent="0">
              <a:lnSpc>
                <a:spcPct val="100000"/>
              </a:lnSpc>
              <a:spcBef>
                <a:spcPts val="0"/>
              </a:spcBef>
              <a:spcAft>
                <a:spcPts val="1200"/>
              </a:spcAft>
              <a:buNone/>
              <a:defRPr lang="es-ES" sz="1800"/>
            </a:lvl2pPr>
            <a:lvl3pPr marL="914400" indent="0">
              <a:lnSpc>
                <a:spcPct val="100000"/>
              </a:lnSpc>
              <a:spcBef>
                <a:spcPts val="0"/>
              </a:spcBef>
              <a:spcAft>
                <a:spcPts val="1200"/>
              </a:spcAft>
              <a:buNone/>
              <a:defRPr lang="es-ES" sz="1600"/>
            </a:lvl3pPr>
            <a:lvl4pPr marL="1371600" indent="0">
              <a:lnSpc>
                <a:spcPct val="100000"/>
              </a:lnSpc>
              <a:spcBef>
                <a:spcPts val="0"/>
              </a:spcBef>
              <a:spcAft>
                <a:spcPts val="1200"/>
              </a:spcAft>
              <a:buNone/>
              <a:defRPr lang="es-ES" sz="1400"/>
            </a:lvl4pPr>
            <a:lvl5pPr marL="1828800" indent="0">
              <a:lnSpc>
                <a:spcPct val="100000"/>
              </a:lnSpc>
              <a:spcBef>
                <a:spcPts val="0"/>
              </a:spcBef>
              <a:spcAft>
                <a:spcPts val="1200"/>
              </a:spcAft>
              <a:buNone/>
              <a:defRPr lang="es-ES" sz="1400"/>
            </a:lvl5pPr>
          </a:lstStyle>
          <a:p>
            <a:pPr lvl="0" rtl="0"/>
            <a:r>
              <a:rPr lang="es-ES"/>
              <a:t>Haga clic para agregar texto</a:t>
            </a:r>
          </a:p>
          <a:p>
            <a:pPr lvl="1" rtl="0"/>
            <a:r>
              <a:rPr lang="es-ES"/>
              <a:t>Segundo nivel</a:t>
            </a:r>
          </a:p>
          <a:p>
            <a:pPr lvl="2" rtl="0"/>
            <a:r>
              <a:rPr lang="es-ES"/>
              <a:t>Tercer nivel</a:t>
            </a:r>
          </a:p>
          <a:p>
            <a:pPr lvl="3" rtl="0"/>
            <a:r>
              <a:rPr lang="es-ES"/>
              <a:t>Cuarto nivel</a:t>
            </a:r>
          </a:p>
        </p:txBody>
      </p:sp>
      <p:sp>
        <p:nvSpPr>
          <p:cNvPr id="5" name="Marcador de número de diapositiva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
        <p:nvSpPr>
          <p:cNvPr id="10" name="Marcador de posición de imagen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rtlCol="0">
            <a:normAutofit/>
          </a:bodyPr>
          <a:lstStyle>
            <a:lvl1pPr marL="0" indent="0" algn="ctr">
              <a:buNone/>
              <a:defRPr lang="es-ES" sz="2000"/>
            </a:lvl1pPr>
          </a:lstStyle>
          <a:p>
            <a:pPr rtl="0"/>
            <a:r>
              <a:rPr lang="es-MX"/>
              <a:t>Haz clic en el icono para agregar una imagen</a:t>
            </a:r>
            <a:endParaRPr lang="es-ES"/>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es-ES" sz="2800" baseline="0"/>
            </a:lvl1pPr>
          </a:lstStyle>
          <a:p>
            <a:pPr rtl="0"/>
            <a:r>
              <a:rPr lang="es-ES"/>
              <a:t>Haga clic para agregar un título</a:t>
            </a:r>
          </a:p>
        </p:txBody>
      </p:sp>
      <p:sp>
        <p:nvSpPr>
          <p:cNvPr id="6" name="Marcador de texto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es-ES" sz="2000"/>
            </a:lvl1pPr>
            <a:lvl2pPr marL="457200" indent="0">
              <a:lnSpc>
                <a:spcPct val="100000"/>
              </a:lnSpc>
              <a:spcBef>
                <a:spcPts val="0"/>
              </a:spcBef>
              <a:spcAft>
                <a:spcPts val="1200"/>
              </a:spcAft>
              <a:buNone/>
              <a:defRPr lang="es-ES" sz="1800"/>
            </a:lvl2pPr>
            <a:lvl3pPr marL="914400" indent="0">
              <a:lnSpc>
                <a:spcPct val="100000"/>
              </a:lnSpc>
              <a:spcBef>
                <a:spcPts val="0"/>
              </a:spcBef>
              <a:spcAft>
                <a:spcPts val="1200"/>
              </a:spcAft>
              <a:buNone/>
              <a:defRPr lang="es-ES" sz="1600"/>
            </a:lvl3pPr>
            <a:lvl4pPr marL="1371600" indent="0">
              <a:lnSpc>
                <a:spcPct val="100000"/>
              </a:lnSpc>
              <a:spcBef>
                <a:spcPts val="0"/>
              </a:spcBef>
              <a:spcAft>
                <a:spcPts val="1200"/>
              </a:spcAft>
              <a:buNone/>
              <a:defRPr lang="es-ES" sz="1400"/>
            </a:lvl4pPr>
            <a:lvl5pPr marL="1828800" indent="0">
              <a:lnSpc>
                <a:spcPct val="100000"/>
              </a:lnSpc>
              <a:spcBef>
                <a:spcPts val="0"/>
              </a:spcBef>
              <a:spcAft>
                <a:spcPts val="1200"/>
              </a:spcAft>
              <a:buNone/>
              <a:defRPr lang="es-ES" sz="1400"/>
            </a:lvl5pPr>
          </a:lstStyle>
          <a:p>
            <a:pPr lvl="0" rtl="0"/>
            <a:r>
              <a:rPr lang="es-ES"/>
              <a:t>Haga clic para agregar texto</a:t>
            </a:r>
          </a:p>
          <a:p>
            <a:pPr lvl="1" rtl="0"/>
            <a:r>
              <a:rPr lang="es-ES"/>
              <a:t>Segundo nivel</a:t>
            </a:r>
          </a:p>
          <a:p>
            <a:pPr lvl="2" rtl="0"/>
            <a:r>
              <a:rPr lang="es-ES"/>
              <a:t>Tercer nivel</a:t>
            </a:r>
          </a:p>
          <a:p>
            <a:pPr lvl="3" rtl="0"/>
            <a:r>
              <a:rPr lang="es-ES"/>
              <a:t>Cuarto nivel</a:t>
            </a:r>
          </a:p>
        </p:txBody>
      </p:sp>
      <p:sp>
        <p:nvSpPr>
          <p:cNvPr id="11" name="Marcador de contenido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es-ES"/>
            </a:lvl1pPr>
            <a:lvl2pPr>
              <a:spcBef>
                <a:spcPts val="0"/>
              </a:spcBef>
              <a:spcAft>
                <a:spcPts val="600"/>
              </a:spcAft>
              <a:defRPr lang="es-ES"/>
            </a:lvl2pPr>
            <a:lvl3pPr>
              <a:spcBef>
                <a:spcPts val="0"/>
              </a:spcBef>
              <a:spcAft>
                <a:spcPts val="600"/>
              </a:spcAft>
              <a:defRPr lang="es-ES"/>
            </a:lvl3pPr>
            <a:lvl4pPr>
              <a:spcBef>
                <a:spcPts val="0"/>
              </a:spcBef>
              <a:spcAft>
                <a:spcPts val="600"/>
              </a:spcAft>
              <a:defRPr lang="es-ES" sz="2000"/>
            </a:lvl4pPr>
            <a:lvl5pPr>
              <a:spcBef>
                <a:spcPts val="0"/>
              </a:spcBef>
              <a:spcAft>
                <a:spcPts val="600"/>
              </a:spcAft>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número de diapositiva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es-ES" sz="1400">
                <a:latin typeface="+mj-lt"/>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es-ES"/>
            </a:defPPr>
          </a:lstStyle>
          <a:p>
            <a:pPr rtl="0"/>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pie de página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s-ES" sz="1000">
                <a:solidFill>
                  <a:schemeClr val="tx1"/>
                </a:solidFill>
              </a:defRPr>
            </a:lvl1pPr>
          </a:lstStyle>
          <a:p>
            <a:pPr rtl="0"/>
            <a:r>
              <a:rPr lang="es-ES"/>
              <a:t>Título de la presentación</a:t>
            </a:r>
          </a:p>
        </p:txBody>
      </p:sp>
      <p:sp>
        <p:nvSpPr>
          <p:cNvPr id="6" name="Marcador de número de diapositiva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es-ES" sz="1000" b="1">
                <a:solidFill>
                  <a:schemeClr val="tx1"/>
                </a:solidFill>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 id="2147483706" r:id="rId14"/>
  </p:sldLayoutIdLst>
  <p:hf hdr="0" ftr="0" dt="0"/>
  <p:txStyles>
    <p:titleStyle>
      <a:lvl1pPr algn="l" defTabSz="914400" rtl="0" eaLnBrk="1" latinLnBrk="0" hangingPunct="1">
        <a:lnSpc>
          <a:spcPct val="90000"/>
        </a:lnSpc>
        <a:spcBef>
          <a:spcPct val="0"/>
        </a:spcBef>
        <a:buNone/>
        <a:defRPr lang="es-ES"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1356853" y="1179872"/>
            <a:ext cx="9452016" cy="2806494"/>
          </a:xfrm>
        </p:spPr>
        <p:txBody>
          <a:bodyPr rtlCol="0">
            <a:normAutofit/>
          </a:bodyPr>
          <a:lstStyle/>
          <a:p>
            <a:br>
              <a:rPr lang="es-ES" sz="4400" b="1" dirty="0">
                <a:solidFill>
                  <a:schemeClr val="bg1"/>
                </a:solidFill>
              </a:rPr>
            </a:br>
            <a:r>
              <a:rPr lang="es-ES" sz="4400" b="1" dirty="0">
                <a:solidFill>
                  <a:schemeClr val="bg1"/>
                </a:solidFill>
              </a:rPr>
              <a:t>taller: </a:t>
            </a:r>
            <a:br>
              <a:rPr lang="es-ES" sz="4400" b="1" dirty="0">
                <a:solidFill>
                  <a:schemeClr val="bg1"/>
                </a:solidFill>
              </a:rPr>
            </a:br>
            <a:r>
              <a:rPr lang="es-ES" sz="4400" b="1" dirty="0">
                <a:solidFill>
                  <a:schemeClr val="bg1"/>
                </a:solidFill>
              </a:rPr>
              <a:t>MONITOREO LIDERADO POR LA COMUNIDAD </a:t>
            </a: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7"/>
            <a:ext cx="5134950" cy="1171089"/>
          </a:xfrm>
        </p:spPr>
        <p:txBody>
          <a:bodyPr rtlCol="0">
            <a:normAutofit/>
          </a:bodyPr>
          <a:lstStyle/>
          <a:p>
            <a:pPr rtl="0">
              <a:spcAft>
                <a:spcPts val="600"/>
              </a:spcAft>
            </a:pPr>
            <a:r>
              <a:rPr lang="es-ES" b="1" dirty="0">
                <a:solidFill>
                  <a:schemeClr val="bg1"/>
                </a:solidFill>
              </a:rPr>
              <a:t>Octubre 29, 2025</a:t>
            </a:r>
          </a:p>
        </p:txBody>
      </p:sp>
    </p:spTree>
    <p:extLst>
      <p:ext uri="{BB962C8B-B14F-4D97-AF65-F5344CB8AC3E}">
        <p14:creationId xmlns:p14="http://schemas.microsoft.com/office/powerpoint/2010/main" val="426968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3B93-E5B8-20A3-54B8-F641503C579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FCF2EE1-03F3-54F1-BCF3-8D8C9319E816}"/>
              </a:ext>
            </a:extLst>
          </p:cNvPr>
          <p:cNvSpPr>
            <a:spLocks noGrp="1"/>
          </p:cNvSpPr>
          <p:nvPr>
            <p:ph type="title"/>
          </p:nvPr>
        </p:nvSpPr>
        <p:spPr>
          <a:xfrm>
            <a:off x="804019" y="0"/>
            <a:ext cx="10332067" cy="1665514"/>
          </a:xfrm>
        </p:spPr>
        <p:txBody>
          <a:bodyPr rtlCol="0" anchor="b">
            <a:normAutofit fontScale="90000"/>
          </a:bodyPr>
          <a:lstStyle>
            <a:defPPr>
              <a:defRPr lang="es-ES"/>
            </a:defPPr>
          </a:lstStyle>
          <a:p>
            <a:br>
              <a:rPr lang="es-MX" dirty="0"/>
            </a:br>
            <a:br>
              <a:rPr lang="es-MX" dirty="0"/>
            </a:br>
            <a:br>
              <a:rPr lang="es-MX" dirty="0"/>
            </a:br>
            <a:br>
              <a:rPr lang="es-MX" dirty="0"/>
            </a:br>
            <a:br>
              <a:rPr lang="es-MX" dirty="0"/>
            </a:br>
            <a:br>
              <a:rPr lang="es-MX" dirty="0"/>
            </a:br>
            <a:r>
              <a:rPr lang="es-MX" dirty="0"/>
              <a:t>Promueve la rendición de cuentas de las inversiones y resultados en salud</a:t>
            </a:r>
            <a:br>
              <a:rPr lang="es-MX" dirty="0"/>
            </a:br>
            <a:br>
              <a:rPr lang="es-MX" dirty="0"/>
            </a:br>
            <a:endParaRPr lang="es-ES" dirty="0"/>
          </a:p>
        </p:txBody>
      </p:sp>
      <p:sp>
        <p:nvSpPr>
          <p:cNvPr id="11" name="Text Placeholder 2">
            <a:extLst>
              <a:ext uri="{FF2B5EF4-FFF2-40B4-BE49-F238E27FC236}">
                <a16:creationId xmlns:a16="http://schemas.microsoft.com/office/drawing/2014/main" id="{A91DCA2C-C3E7-71BE-581A-7D2C7AF882C3}"/>
              </a:ext>
            </a:extLst>
          </p:cNvPr>
          <p:cNvSpPr>
            <a:spLocks noGrp="1"/>
          </p:cNvSpPr>
          <p:nvPr>
            <p:ph sz="quarter" idx="13"/>
          </p:nvPr>
        </p:nvSpPr>
        <p:spPr>
          <a:xfrm>
            <a:off x="804019" y="1399032"/>
            <a:ext cx="5554762" cy="4397828"/>
          </a:xfrm>
        </p:spPr>
        <p:txBody>
          <a:bodyPr>
            <a:noAutofit/>
          </a:bodyPr>
          <a:lstStyle/>
          <a:p>
            <a:pPr algn="just">
              <a:lnSpc>
                <a:spcPct val="90000"/>
              </a:lnSpc>
            </a:pPr>
            <a:r>
              <a:rPr lang="en-US" sz="2800" dirty="0">
                <a:latin typeface="Gill Sans MT" panose="020B0502020104020203" pitchFamily="34" charset="0"/>
              </a:rPr>
              <a:t>A través de acciones </a:t>
            </a:r>
            <a:r>
              <a:rPr lang="en-US" sz="2800" dirty="0" err="1">
                <a:latin typeface="Gill Sans MT" panose="020B0502020104020203" pitchFamily="34" charset="0"/>
              </a:rPr>
              <a:t>correctivas</a:t>
            </a:r>
            <a:r>
              <a:rPr lang="en-US" sz="2800" dirty="0">
                <a:latin typeface="Gill Sans MT" panose="020B0502020104020203" pitchFamily="34" charset="0"/>
              </a:rPr>
              <a:t> y sus </a:t>
            </a:r>
            <a:r>
              <a:rPr lang="en-US" sz="2800" dirty="0" err="1">
                <a:latin typeface="Gill Sans MT" panose="020B0502020104020203" pitchFamily="34" charset="0"/>
              </a:rPr>
              <a:t>mejoras</a:t>
            </a:r>
            <a:r>
              <a:rPr lang="en-US" sz="2800" dirty="0">
                <a:latin typeface="Gill Sans MT" panose="020B0502020104020203" pitchFamily="34" charset="0"/>
              </a:rPr>
              <a:t>, </a:t>
            </a:r>
            <a:r>
              <a:rPr lang="en-US" sz="2800" dirty="0" err="1">
                <a:latin typeface="Gill Sans MT" panose="020B0502020104020203" pitchFamily="34" charset="0"/>
              </a:rPr>
              <a:t>promueven</a:t>
            </a:r>
            <a:r>
              <a:rPr lang="en-US" sz="2800" dirty="0">
                <a:latin typeface="Gill Sans MT" panose="020B0502020104020203" pitchFamily="34" charset="0"/>
              </a:rPr>
              <a:t> la </a:t>
            </a:r>
            <a:r>
              <a:rPr lang="en-US" sz="2800" dirty="0" err="1">
                <a:latin typeface="Gill Sans MT" panose="020B0502020104020203" pitchFamily="34" charset="0"/>
              </a:rPr>
              <a:t>rentabilidad</a:t>
            </a:r>
            <a:r>
              <a:rPr lang="en-US" sz="2800" dirty="0">
                <a:latin typeface="Gill Sans MT" panose="020B0502020104020203" pitchFamily="34" charset="0"/>
              </a:rPr>
              <a:t> y </a:t>
            </a:r>
            <a:r>
              <a:rPr lang="en-US" sz="2800" dirty="0" err="1">
                <a:latin typeface="Gill Sans MT" panose="020B0502020104020203" pitchFamily="34" charset="0"/>
              </a:rPr>
              <a:t>los</a:t>
            </a:r>
            <a:r>
              <a:rPr lang="en-US" sz="2800" dirty="0">
                <a:latin typeface="Gill Sans MT" panose="020B0502020104020203" pitchFamily="34" charset="0"/>
              </a:rPr>
              <a:t> resultados indispensables para fortalecer las acciones de salud y el </a:t>
            </a:r>
            <a:r>
              <a:rPr lang="en-US" sz="2800" dirty="0" err="1">
                <a:latin typeface="Gill Sans MT" panose="020B0502020104020203" pitchFamily="34" charset="0"/>
              </a:rPr>
              <a:t>impacto</a:t>
            </a:r>
            <a:r>
              <a:rPr lang="en-US" sz="2800" dirty="0">
                <a:latin typeface="Gill Sans MT" panose="020B0502020104020203" pitchFamily="34" charset="0"/>
              </a:rPr>
              <a:t>. </a:t>
            </a:r>
          </a:p>
        </p:txBody>
      </p:sp>
      <p:pic>
        <p:nvPicPr>
          <p:cNvPr id="7" name="Marcador de contenido 6">
            <a:extLst>
              <a:ext uri="{FF2B5EF4-FFF2-40B4-BE49-F238E27FC236}">
                <a16:creationId xmlns:a16="http://schemas.microsoft.com/office/drawing/2014/main" id="{2E1B65DE-0C51-6307-ADCD-9B838BCCFE06}"/>
              </a:ext>
            </a:extLst>
          </p:cNvPr>
          <p:cNvPicPr>
            <a:picLocks noGrp="1" noChangeAspect="1"/>
          </p:cNvPicPr>
          <p:nvPr>
            <p:ph sz="quarter" idx="14"/>
          </p:nvPr>
        </p:nvPicPr>
        <p:blipFill>
          <a:blip r:embed="rId3"/>
          <a:stretch>
            <a:fillRect/>
          </a:stretch>
        </p:blipFill>
        <p:spPr>
          <a:xfrm>
            <a:off x="6816026" y="2612570"/>
            <a:ext cx="4482211" cy="2868615"/>
          </a:xfrm>
          <a:noFill/>
        </p:spPr>
      </p:pic>
      <p:sp>
        <p:nvSpPr>
          <p:cNvPr id="13" name="Slide Number Placeholder 4">
            <a:extLst>
              <a:ext uri="{FF2B5EF4-FFF2-40B4-BE49-F238E27FC236}">
                <a16:creationId xmlns:a16="http://schemas.microsoft.com/office/drawing/2014/main" id="{A1B82164-63C4-7E8E-048C-86E5497EF84D}"/>
              </a:ext>
            </a:extLst>
          </p:cNvPr>
          <p:cNvSpPr>
            <a:spLocks noGrp="1"/>
          </p:cNvSpPr>
          <p:nvPr>
            <p:ph type="sldNum" sz="quarter" idx="12"/>
          </p:nvPr>
        </p:nvSpPr>
        <p:spPr>
          <a:xfrm>
            <a:off x="911352" y="6246622"/>
            <a:ext cx="2670048" cy="365125"/>
          </a:xfrm>
        </p:spPr>
        <p:txBody>
          <a:bodyPr anchor="ctr">
            <a:normAutofit/>
          </a:bodyPr>
          <a:lstStyle/>
          <a:p>
            <a:pPr rtl="0">
              <a:spcAft>
                <a:spcPts val="600"/>
              </a:spcAft>
            </a:pPr>
            <a:fld id="{B5CEABB6-07DC-46E8-9B57-56EC44A396E5}" type="slidenum">
              <a:rPr lang="es-ES" smtClean="0"/>
              <a:pPr rtl="0">
                <a:spcAft>
                  <a:spcPts val="600"/>
                </a:spcAft>
              </a:pPr>
              <a:t>10</a:t>
            </a:fld>
            <a:endParaRPr lang="es-ES"/>
          </a:p>
        </p:txBody>
      </p:sp>
    </p:spTree>
    <p:extLst>
      <p:ext uri="{BB962C8B-B14F-4D97-AF65-F5344CB8AC3E}">
        <p14:creationId xmlns:p14="http://schemas.microsoft.com/office/powerpoint/2010/main" val="421214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278E2-00D2-C1AF-CF77-A62AE197559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437F124-6653-5376-36C9-72541EC2BD73}"/>
              </a:ext>
            </a:extLst>
          </p:cNvPr>
          <p:cNvSpPr>
            <a:spLocks noGrp="1"/>
          </p:cNvSpPr>
          <p:nvPr>
            <p:ph type="title"/>
          </p:nvPr>
        </p:nvSpPr>
        <p:spPr>
          <a:xfrm>
            <a:off x="893064" y="72518"/>
            <a:ext cx="10405174" cy="1326514"/>
          </a:xfrm>
        </p:spPr>
        <p:txBody>
          <a:bodyPr rtlCol="0" anchor="b">
            <a:normAutofit/>
          </a:bodyPr>
          <a:lstStyle>
            <a:defPPr>
              <a:defRPr lang="es-ES"/>
            </a:defPPr>
          </a:lstStyle>
          <a:p>
            <a:r>
              <a:rPr lang="es-MX" dirty="0"/>
              <a:t>Proporciona una fuente de información complementaria </a:t>
            </a:r>
            <a:br>
              <a:rPr lang="es-MX" dirty="0"/>
            </a:br>
            <a:endParaRPr lang="es-ES" dirty="0"/>
          </a:p>
        </p:txBody>
      </p:sp>
      <p:sp>
        <p:nvSpPr>
          <p:cNvPr id="11" name="Text Placeholder 2">
            <a:extLst>
              <a:ext uri="{FF2B5EF4-FFF2-40B4-BE49-F238E27FC236}">
                <a16:creationId xmlns:a16="http://schemas.microsoft.com/office/drawing/2014/main" id="{2D53A02C-765C-E6E7-FB86-718155278AAD}"/>
              </a:ext>
            </a:extLst>
          </p:cNvPr>
          <p:cNvSpPr>
            <a:spLocks noGrp="1"/>
          </p:cNvSpPr>
          <p:nvPr>
            <p:ph sz="quarter" idx="13"/>
          </p:nvPr>
        </p:nvSpPr>
        <p:spPr>
          <a:xfrm>
            <a:off x="707571" y="990600"/>
            <a:ext cx="5834743" cy="5540829"/>
          </a:xfrm>
        </p:spPr>
        <p:txBody>
          <a:bodyPr>
            <a:noAutofit/>
          </a:bodyPr>
          <a:lstStyle/>
          <a:p>
            <a:pPr algn="just">
              <a:lnSpc>
                <a:spcPct val="90000"/>
              </a:lnSpc>
            </a:pPr>
            <a:r>
              <a:rPr lang="es-MX" dirty="0">
                <a:latin typeface="Gill Sans MT" panose="020B0502020104020203" pitchFamily="34" charset="0"/>
              </a:rPr>
              <a:t>Amplifica la voz de las comunidades y los beneficiarios de los servicios a través de un proceso estructurado y constructivo, con ciclos breves de retroalimentación que conducen a mejoras en el acceso, la aceptación y la calidad de los servicios de salud:</a:t>
            </a:r>
          </a:p>
          <a:p>
            <a:pPr algn="just">
              <a:lnSpc>
                <a:spcPct val="90000"/>
              </a:lnSpc>
            </a:pPr>
            <a:r>
              <a:rPr lang="es-MX" dirty="0">
                <a:latin typeface="Gill Sans MT" panose="020B0502020104020203" pitchFamily="34" charset="0"/>
              </a:rPr>
              <a:t>-Disponibilidad de equipos, materiales, suministros y existencias de medicamentos, y de trabajadores de la salud con la combinación de competencias y habilidades necesarias para ajustarse a las necesidades de salud de la comunidad;</a:t>
            </a:r>
          </a:p>
          <a:p>
            <a:pPr algn="just">
              <a:lnSpc>
                <a:spcPct val="90000"/>
              </a:lnSpc>
            </a:pPr>
            <a:r>
              <a:rPr lang="es-MX" dirty="0">
                <a:latin typeface="Gill Sans MT" panose="020B0502020104020203" pitchFamily="34" charset="0"/>
              </a:rPr>
              <a:t> -La accesibilidad de las instalaciones y servicios de salud, incluidas las barreras de género y derechos humanos a los servicios de VIH, tuberculosis y malaria; la aceptabilidad de los servicios de salud, es decir, si las personas son tratados con suficiente dignidad y confianza</a:t>
            </a:r>
            <a:endParaRPr lang="en-US" dirty="0">
              <a:latin typeface="Gill Sans MT" panose="020B0502020104020203" pitchFamily="34" charset="0"/>
            </a:endParaRPr>
          </a:p>
        </p:txBody>
      </p:sp>
      <p:pic>
        <p:nvPicPr>
          <p:cNvPr id="7" name="Marcador de contenido 6">
            <a:extLst>
              <a:ext uri="{FF2B5EF4-FFF2-40B4-BE49-F238E27FC236}">
                <a16:creationId xmlns:a16="http://schemas.microsoft.com/office/drawing/2014/main" id="{976C2787-0C51-9CAA-D47F-643113124939}"/>
              </a:ext>
            </a:extLst>
          </p:cNvPr>
          <p:cNvPicPr>
            <a:picLocks noGrp="1" noChangeAspect="1"/>
          </p:cNvPicPr>
          <p:nvPr>
            <p:ph sz="quarter" idx="14"/>
          </p:nvPr>
        </p:nvPicPr>
        <p:blipFill>
          <a:blip r:embed="rId3"/>
          <a:stretch>
            <a:fillRect/>
          </a:stretch>
        </p:blipFill>
        <p:spPr>
          <a:xfrm>
            <a:off x="6816026" y="2612570"/>
            <a:ext cx="4482211" cy="2868615"/>
          </a:xfrm>
          <a:noFill/>
        </p:spPr>
      </p:pic>
    </p:spTree>
    <p:extLst>
      <p:ext uri="{BB962C8B-B14F-4D97-AF65-F5344CB8AC3E}">
        <p14:creationId xmlns:p14="http://schemas.microsoft.com/office/powerpoint/2010/main" val="130069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A6939-B452-65B8-F737-293BB5A2ADA1}"/>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4C834EA1-9B25-B3BD-9D97-576EEE20C98D}"/>
              </a:ext>
            </a:extLst>
          </p:cNvPr>
          <p:cNvSpPr>
            <a:spLocks noGrp="1"/>
          </p:cNvSpPr>
          <p:nvPr>
            <p:ph type="ctrTitle"/>
          </p:nvPr>
        </p:nvSpPr>
        <p:spPr>
          <a:xfrm>
            <a:off x="6071616" y="960120"/>
            <a:ext cx="5221224" cy="3056343"/>
          </a:xfrm>
        </p:spPr>
        <p:txBody>
          <a:bodyPr rtlCol="0">
            <a:normAutofit/>
          </a:bodyPr>
          <a:lstStyle>
            <a:defPPr>
              <a:defRPr lang="es-ES"/>
            </a:defPPr>
          </a:lstStyle>
          <a:p>
            <a:r>
              <a:rPr lang="es-SV" dirty="0"/>
              <a:t>El MLC y el rol de los MCP bajo la estrategia del Fondo Mundial</a:t>
            </a:r>
            <a:endParaRPr lang="es-ES" dirty="0"/>
          </a:p>
        </p:txBody>
      </p:sp>
    </p:spTree>
    <p:extLst>
      <p:ext uri="{BB962C8B-B14F-4D97-AF65-F5344CB8AC3E}">
        <p14:creationId xmlns:p14="http://schemas.microsoft.com/office/powerpoint/2010/main" val="105943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57208D7B-5D0C-CA68-EEDC-3716E724CC91}"/>
              </a:ext>
            </a:extLst>
          </p:cNvPr>
          <p:cNvPicPr>
            <a:picLocks noGrp="1" noChangeAspect="1"/>
          </p:cNvPicPr>
          <p:nvPr>
            <p:ph type="pic" sz="quarter" idx="10"/>
          </p:nvPr>
        </p:nvPicPr>
        <p:blipFill>
          <a:blip r:embed="rId2"/>
          <a:srcRect r="2223" b="1"/>
          <a:stretch>
            <a:fillRect/>
          </a:stretch>
        </p:blipFill>
        <p:spPr>
          <a:xfrm>
            <a:off x="20" y="0"/>
            <a:ext cx="12191980" cy="6857990"/>
          </a:xfrm>
          <a:prstGeom prst="rect">
            <a:avLst/>
          </a:prstGeom>
          <a:noFill/>
        </p:spPr>
      </p:pic>
      <p:sp>
        <p:nvSpPr>
          <p:cNvPr id="4" name="Marcador de número de diapositiva 3" hidden="1">
            <a:extLst>
              <a:ext uri="{FF2B5EF4-FFF2-40B4-BE49-F238E27FC236}">
                <a16:creationId xmlns:a16="http://schemas.microsoft.com/office/drawing/2014/main" id="{53BED756-E5E7-D2EB-3E5A-8961896529E6}"/>
              </a:ext>
            </a:extLst>
          </p:cNvPr>
          <p:cNvSpPr>
            <a:spLocks noGrp="1"/>
          </p:cNvSpPr>
          <p:nvPr>
            <p:ph type="sldNum" sz="quarter" idx="4294967295"/>
          </p:nvPr>
        </p:nvSpPr>
        <p:spPr>
          <a:xfrm>
            <a:off x="911352" y="6246622"/>
            <a:ext cx="2670048" cy="365125"/>
          </a:xfrm>
        </p:spPr>
        <p:txBody>
          <a:bodyPr/>
          <a:lstStyle/>
          <a:p>
            <a:pPr rtl="0">
              <a:spcAft>
                <a:spcPts val="600"/>
              </a:spcAft>
            </a:pPr>
            <a:fld id="{B5CEABB6-07DC-46E8-9B57-56EC44A396E5}" type="slidenum">
              <a:rPr lang="es-ES" smtClean="0"/>
              <a:pPr rtl="0">
                <a:spcAft>
                  <a:spcPts val="600"/>
                </a:spcAft>
              </a:pPr>
              <a:t>13</a:t>
            </a:fld>
            <a:endParaRPr lang="es-ES"/>
          </a:p>
        </p:txBody>
      </p:sp>
    </p:spTree>
    <p:extLst>
      <p:ext uri="{BB962C8B-B14F-4D97-AF65-F5344CB8AC3E}">
        <p14:creationId xmlns:p14="http://schemas.microsoft.com/office/powerpoint/2010/main" val="357259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57995181-F830-442F-E536-A1B6E99C8651}"/>
              </a:ext>
            </a:extLst>
          </p:cNvPr>
          <p:cNvPicPr>
            <a:picLocks noGrp="1" noChangeAspect="1"/>
          </p:cNvPicPr>
          <p:nvPr>
            <p:ph type="pic" sz="quarter" idx="10"/>
          </p:nvPr>
        </p:nvPicPr>
        <p:blipFill>
          <a:blip r:embed="rId2"/>
          <a:srcRect b="4255"/>
          <a:stretch>
            <a:fillRect/>
          </a:stretch>
        </p:blipFill>
        <p:spPr>
          <a:xfrm>
            <a:off x="20" y="10"/>
            <a:ext cx="12191980" cy="6857990"/>
          </a:xfrm>
          <a:prstGeom prst="rect">
            <a:avLst/>
          </a:prstGeom>
          <a:noFill/>
        </p:spPr>
      </p:pic>
      <p:sp>
        <p:nvSpPr>
          <p:cNvPr id="4" name="Marcador de número de diapositiva 3" hidden="1">
            <a:extLst>
              <a:ext uri="{FF2B5EF4-FFF2-40B4-BE49-F238E27FC236}">
                <a16:creationId xmlns:a16="http://schemas.microsoft.com/office/drawing/2014/main" id="{6D255BEB-460E-4695-2194-6B1A6BBF6537}"/>
              </a:ext>
            </a:extLst>
          </p:cNvPr>
          <p:cNvSpPr>
            <a:spLocks noGrp="1"/>
          </p:cNvSpPr>
          <p:nvPr>
            <p:ph type="sldNum" sz="quarter" idx="4294967295"/>
          </p:nvPr>
        </p:nvSpPr>
        <p:spPr>
          <a:xfrm>
            <a:off x="911352" y="6246622"/>
            <a:ext cx="2670048" cy="365125"/>
          </a:xfrm>
        </p:spPr>
        <p:txBody>
          <a:bodyPr/>
          <a:lstStyle/>
          <a:p>
            <a:pPr rtl="0">
              <a:spcAft>
                <a:spcPts val="600"/>
              </a:spcAft>
            </a:pPr>
            <a:fld id="{B5CEABB6-07DC-46E8-9B57-56EC44A396E5}" type="slidenum">
              <a:rPr lang="es-ES" smtClean="0"/>
              <a:pPr rtl="0">
                <a:spcAft>
                  <a:spcPts val="600"/>
                </a:spcAft>
              </a:pPr>
              <a:t>14</a:t>
            </a:fld>
            <a:endParaRPr lang="es-ES"/>
          </a:p>
        </p:txBody>
      </p:sp>
    </p:spTree>
    <p:extLst>
      <p:ext uri="{BB962C8B-B14F-4D97-AF65-F5344CB8AC3E}">
        <p14:creationId xmlns:p14="http://schemas.microsoft.com/office/powerpoint/2010/main" val="285922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1C70EB3-04BA-CCF5-32AB-52EB94143CBD}"/>
              </a:ext>
            </a:extLst>
          </p:cNvPr>
          <p:cNvPicPr>
            <a:picLocks noChangeAspect="1"/>
          </p:cNvPicPr>
          <p:nvPr/>
        </p:nvPicPr>
        <p:blipFill>
          <a:blip r:embed="rId3"/>
          <a:srcRect r="1" b="1919"/>
          <a:stretch>
            <a:fillRect/>
          </a:stretch>
        </p:blipFill>
        <p:spPr>
          <a:xfrm>
            <a:off x="170673" y="-141515"/>
            <a:ext cx="12021327" cy="6484937"/>
          </a:xfrm>
          <a:prstGeom prst="rect">
            <a:avLst/>
          </a:prstGeom>
          <a:noFill/>
        </p:spPr>
      </p:pic>
      <p:sp>
        <p:nvSpPr>
          <p:cNvPr id="4" name="Marcador de número de diapositiva 3" hidden="1">
            <a:extLst>
              <a:ext uri="{FF2B5EF4-FFF2-40B4-BE49-F238E27FC236}">
                <a16:creationId xmlns:a16="http://schemas.microsoft.com/office/drawing/2014/main" id="{6B43FDD6-93EA-1D55-19E1-C55291F2175E}"/>
              </a:ext>
            </a:extLst>
          </p:cNvPr>
          <p:cNvSpPr>
            <a:spLocks noGrp="1"/>
          </p:cNvSpPr>
          <p:nvPr>
            <p:ph type="sldNum" sz="quarter" idx="4294967295"/>
          </p:nvPr>
        </p:nvSpPr>
        <p:spPr>
          <a:xfrm>
            <a:off x="911352" y="6246622"/>
            <a:ext cx="2670048" cy="365125"/>
          </a:xfrm>
        </p:spPr>
        <p:txBody>
          <a:bodyPr/>
          <a:lstStyle/>
          <a:p>
            <a:pPr rtl="0">
              <a:spcAft>
                <a:spcPts val="600"/>
              </a:spcAft>
            </a:pPr>
            <a:fld id="{B5CEABB6-07DC-46E8-9B57-56EC44A396E5}" type="slidenum">
              <a:rPr lang="es-ES" smtClean="0"/>
              <a:pPr rtl="0">
                <a:spcAft>
                  <a:spcPts val="600"/>
                </a:spcAft>
              </a:pPr>
              <a:t>15</a:t>
            </a:fld>
            <a:endParaRPr lang="es-ES"/>
          </a:p>
        </p:txBody>
      </p:sp>
    </p:spTree>
    <p:extLst>
      <p:ext uri="{BB962C8B-B14F-4D97-AF65-F5344CB8AC3E}">
        <p14:creationId xmlns:p14="http://schemas.microsoft.com/office/powerpoint/2010/main" val="117389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801967-41D4-4FF6-FFC3-17A66E84B10C}"/>
              </a:ext>
            </a:extLst>
          </p:cNvPr>
          <p:cNvSpPr>
            <a:spLocks noGrp="1"/>
          </p:cNvSpPr>
          <p:nvPr>
            <p:ph type="title"/>
          </p:nvPr>
        </p:nvSpPr>
        <p:spPr>
          <a:xfrm>
            <a:off x="899160" y="137160"/>
            <a:ext cx="6172200" cy="1249680"/>
          </a:xfrm>
        </p:spPr>
        <p:txBody>
          <a:bodyPr anchor="b">
            <a:normAutofit/>
          </a:bodyPr>
          <a:lstStyle/>
          <a:p>
            <a:r>
              <a:rPr lang="es-SV" dirty="0"/>
              <a:t>PREGUNTAS</a:t>
            </a:r>
          </a:p>
        </p:txBody>
      </p:sp>
      <p:sp>
        <p:nvSpPr>
          <p:cNvPr id="3" name="Marcador de texto 2">
            <a:extLst>
              <a:ext uri="{FF2B5EF4-FFF2-40B4-BE49-F238E27FC236}">
                <a16:creationId xmlns:a16="http://schemas.microsoft.com/office/drawing/2014/main" id="{7DC5FD44-286D-7060-15A2-1E51A176197B}"/>
              </a:ext>
            </a:extLst>
          </p:cNvPr>
          <p:cNvSpPr>
            <a:spLocks noGrp="1"/>
          </p:cNvSpPr>
          <p:nvPr>
            <p:ph sz="quarter" idx="13"/>
          </p:nvPr>
        </p:nvSpPr>
        <p:spPr>
          <a:xfrm>
            <a:off x="4525963" y="2026603"/>
            <a:ext cx="6766877" cy="3902075"/>
          </a:xfrm>
        </p:spPr>
        <p:txBody>
          <a:bodyPr>
            <a:normAutofit/>
          </a:bodyPr>
          <a:lstStyle/>
          <a:p>
            <a:r>
              <a:rPr lang="es-SV" sz="2400" b="1" dirty="0">
                <a:latin typeface="Gill Sans MT" panose="020B0502020104020203" pitchFamily="34" charset="0"/>
              </a:rPr>
              <a:t>¿QUÉ SE ESTÁ HACIENDO EN EL PAÍS PARA EL CUMPLIMIENTO DE CADA UNO DE LOS OBJETIVOS?</a:t>
            </a:r>
          </a:p>
          <a:p>
            <a:r>
              <a:rPr lang="es-SV" sz="2400" b="1" dirty="0">
                <a:latin typeface="Gill Sans MT" panose="020B0502020104020203" pitchFamily="34" charset="0"/>
              </a:rPr>
              <a:t>¿ QUÉ DESAFÍOS EXISTEN EN EL PAÍS PARA EL CUMPLIMIENTO DE CADA UNO DE LOS OBJETIVOS?</a:t>
            </a:r>
          </a:p>
          <a:p>
            <a:r>
              <a:rPr lang="es-SV" sz="2400" b="1" dirty="0">
                <a:latin typeface="Gill Sans MT" panose="020B0502020104020203" pitchFamily="34" charset="0"/>
              </a:rPr>
              <a:t>¿ CÓMO PODRÍA PARTICIPAR LA COMUNIDAD MÁS EFECTIVAMENTE PARA EL CUMPLIMIENTO DE LOS OBJETIVOS EN EL CONTEXTO DE PAÍS?</a:t>
            </a:r>
          </a:p>
        </p:txBody>
      </p:sp>
      <p:sp>
        <p:nvSpPr>
          <p:cNvPr id="4" name="Marcador de número de diapositiva 3">
            <a:extLst>
              <a:ext uri="{FF2B5EF4-FFF2-40B4-BE49-F238E27FC236}">
                <a16:creationId xmlns:a16="http://schemas.microsoft.com/office/drawing/2014/main" id="{BC44FD20-9712-692B-FA46-8234A0E11B72}"/>
              </a:ext>
            </a:extLst>
          </p:cNvPr>
          <p:cNvSpPr>
            <a:spLocks noGrp="1"/>
          </p:cNvSpPr>
          <p:nvPr>
            <p:ph type="sldNum" sz="quarter" idx="12"/>
          </p:nvPr>
        </p:nvSpPr>
        <p:spPr>
          <a:xfrm>
            <a:off x="911352" y="6246622"/>
            <a:ext cx="1188720" cy="365125"/>
          </a:xfrm>
        </p:spPr>
        <p:txBody>
          <a:bodyPr anchor="ctr">
            <a:normAutofit/>
          </a:bodyPr>
          <a:lstStyle/>
          <a:p>
            <a:pPr rtl="0">
              <a:spcAft>
                <a:spcPts val="600"/>
              </a:spcAft>
            </a:pPr>
            <a:fld id="{B5CEABB6-07DC-46E8-9B57-56EC44A396E5}" type="slidenum">
              <a:rPr lang="es-ES" smtClean="0"/>
              <a:pPr rtl="0">
                <a:spcAft>
                  <a:spcPts val="600"/>
                </a:spcAft>
              </a:pPr>
              <a:t>16</a:t>
            </a:fld>
            <a:endParaRPr lang="es-ES"/>
          </a:p>
        </p:txBody>
      </p:sp>
      <p:pic>
        <p:nvPicPr>
          <p:cNvPr id="6" name="Imagen 5">
            <a:extLst>
              <a:ext uri="{FF2B5EF4-FFF2-40B4-BE49-F238E27FC236}">
                <a16:creationId xmlns:a16="http://schemas.microsoft.com/office/drawing/2014/main" id="{20F14ADB-EFD4-2A73-FBD2-815CEF3A9461}"/>
              </a:ext>
            </a:extLst>
          </p:cNvPr>
          <p:cNvPicPr>
            <a:picLocks noChangeAspect="1"/>
          </p:cNvPicPr>
          <p:nvPr/>
        </p:nvPicPr>
        <p:blipFill>
          <a:blip r:embed="rId2"/>
          <a:stretch>
            <a:fillRect/>
          </a:stretch>
        </p:blipFill>
        <p:spPr>
          <a:xfrm>
            <a:off x="613410" y="2883353"/>
            <a:ext cx="3371850" cy="1352550"/>
          </a:xfrm>
          <a:prstGeom prst="rect">
            <a:avLst/>
          </a:prstGeom>
        </p:spPr>
      </p:pic>
    </p:spTree>
    <p:extLst>
      <p:ext uri="{BB962C8B-B14F-4D97-AF65-F5344CB8AC3E}">
        <p14:creationId xmlns:p14="http://schemas.microsoft.com/office/powerpoint/2010/main" val="167384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10405174" cy="1326514"/>
          </a:xfrm>
        </p:spPr>
        <p:txBody>
          <a:bodyPr rtlCol="0" anchor="b">
            <a:normAutofit/>
          </a:bodyPr>
          <a:lstStyle>
            <a:defPPr>
              <a:defRPr lang="es-ES"/>
            </a:defPPr>
          </a:lstStyle>
          <a:p>
            <a:pPr rtl="0"/>
            <a:r>
              <a:rPr lang="es-ES" dirty="0"/>
              <a:t>En resumen </a:t>
            </a:r>
          </a:p>
        </p:txBody>
      </p:sp>
      <p:pic>
        <p:nvPicPr>
          <p:cNvPr id="6" name="Imagen 5">
            <a:extLst>
              <a:ext uri="{FF2B5EF4-FFF2-40B4-BE49-F238E27FC236}">
                <a16:creationId xmlns:a16="http://schemas.microsoft.com/office/drawing/2014/main" id="{E03799E4-08DE-2E14-D58D-079C8182B59B}"/>
              </a:ext>
            </a:extLst>
          </p:cNvPr>
          <p:cNvPicPr>
            <a:picLocks noChangeAspect="1"/>
          </p:cNvPicPr>
          <p:nvPr/>
        </p:nvPicPr>
        <p:blipFill>
          <a:blip r:embed="rId3"/>
          <a:stretch>
            <a:fillRect/>
          </a:stretch>
        </p:blipFill>
        <p:spPr>
          <a:xfrm>
            <a:off x="386551" y="2209800"/>
            <a:ext cx="11705393" cy="2745834"/>
          </a:xfrm>
          <a:prstGeom prst="rect">
            <a:avLst/>
          </a:prstGeom>
          <a:noFill/>
        </p:spPr>
      </p:pic>
      <p:sp>
        <p:nvSpPr>
          <p:cNvPr id="3" name="Marcador de número de diapositiva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rtlCol="0" anchor="ctr">
            <a:normAutofit/>
          </a:bodyPr>
          <a:lstStyle>
            <a:defPPr>
              <a:defRPr lang="es-ES"/>
            </a:defPPr>
          </a:lstStyle>
          <a:p>
            <a:pPr rtl="0">
              <a:spcAft>
                <a:spcPts val="600"/>
              </a:spcAft>
            </a:pPr>
            <a:fld id="{B5CEABB6-07DC-46E8-9B57-56EC44A396E5}" type="slidenum">
              <a:rPr lang="es-ES" smtClean="0"/>
              <a:pPr rtl="0">
                <a:spcAft>
                  <a:spcPts val="600"/>
                </a:spcAft>
              </a:pPr>
              <a:t>17</a:t>
            </a:fld>
            <a:endParaRPr lang="es-ES"/>
          </a:p>
        </p:txBody>
      </p:sp>
    </p:spTree>
    <p:extLst>
      <p:ext uri="{BB962C8B-B14F-4D97-AF65-F5344CB8AC3E}">
        <p14:creationId xmlns:p14="http://schemas.microsoft.com/office/powerpoint/2010/main" val="2099008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4EEC3-F661-AB4F-3A9B-C302D053BD4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935D11D-D9F3-E66F-618E-9E13CFD17D28}"/>
              </a:ext>
            </a:extLst>
          </p:cNvPr>
          <p:cNvSpPr>
            <a:spLocks noGrp="1"/>
          </p:cNvSpPr>
          <p:nvPr>
            <p:ph type="title"/>
          </p:nvPr>
        </p:nvSpPr>
        <p:spPr>
          <a:xfrm>
            <a:off x="893064" y="72518"/>
            <a:ext cx="10405174" cy="1326514"/>
          </a:xfrm>
        </p:spPr>
        <p:txBody>
          <a:bodyPr rtlCol="0" anchor="b">
            <a:normAutofit/>
          </a:bodyPr>
          <a:lstStyle>
            <a:defPPr>
              <a:defRPr lang="es-ES"/>
            </a:defPPr>
          </a:lstStyle>
          <a:p>
            <a:pPr rtl="0"/>
            <a:r>
              <a:rPr lang="es-ES" dirty="0"/>
              <a:t>En resumen </a:t>
            </a:r>
          </a:p>
        </p:txBody>
      </p:sp>
      <p:sp>
        <p:nvSpPr>
          <p:cNvPr id="3" name="Marcador de número de diapositiva 2">
            <a:extLst>
              <a:ext uri="{FF2B5EF4-FFF2-40B4-BE49-F238E27FC236}">
                <a16:creationId xmlns:a16="http://schemas.microsoft.com/office/drawing/2014/main" id="{0DE36047-CEE4-6FEF-2831-F6E39E501705}"/>
              </a:ext>
            </a:extLst>
          </p:cNvPr>
          <p:cNvSpPr>
            <a:spLocks noGrp="1"/>
          </p:cNvSpPr>
          <p:nvPr>
            <p:ph type="sldNum" sz="quarter" idx="12"/>
          </p:nvPr>
        </p:nvSpPr>
        <p:spPr>
          <a:xfrm>
            <a:off x="911352" y="6246622"/>
            <a:ext cx="2670048" cy="365125"/>
          </a:xfrm>
        </p:spPr>
        <p:txBody>
          <a:bodyPr rtlCol="0" anchor="ctr">
            <a:normAutofit/>
          </a:bodyPr>
          <a:lstStyle>
            <a:defPPr>
              <a:defRPr lang="es-ES"/>
            </a:defPPr>
          </a:lstStyle>
          <a:p>
            <a:pPr rtl="0">
              <a:spcAft>
                <a:spcPts val="600"/>
              </a:spcAft>
            </a:pPr>
            <a:fld id="{B5CEABB6-07DC-46E8-9B57-56EC44A396E5}" type="slidenum">
              <a:rPr lang="es-ES" smtClean="0"/>
              <a:pPr rtl="0">
                <a:spcAft>
                  <a:spcPts val="600"/>
                </a:spcAft>
              </a:pPr>
              <a:t>18</a:t>
            </a:fld>
            <a:endParaRPr lang="es-ES"/>
          </a:p>
        </p:txBody>
      </p:sp>
      <p:pic>
        <p:nvPicPr>
          <p:cNvPr id="5" name="Imagen 4">
            <a:extLst>
              <a:ext uri="{FF2B5EF4-FFF2-40B4-BE49-F238E27FC236}">
                <a16:creationId xmlns:a16="http://schemas.microsoft.com/office/drawing/2014/main" id="{015086DB-6877-880D-B30D-0F918B8EBF4C}"/>
              </a:ext>
            </a:extLst>
          </p:cNvPr>
          <p:cNvPicPr>
            <a:picLocks noChangeAspect="1"/>
          </p:cNvPicPr>
          <p:nvPr/>
        </p:nvPicPr>
        <p:blipFill>
          <a:blip r:embed="rId3"/>
          <a:stretch>
            <a:fillRect/>
          </a:stretch>
        </p:blipFill>
        <p:spPr>
          <a:xfrm>
            <a:off x="2609363" y="1719024"/>
            <a:ext cx="9231760" cy="4527598"/>
          </a:xfrm>
          <a:prstGeom prst="rect">
            <a:avLst/>
          </a:prstGeom>
        </p:spPr>
      </p:pic>
    </p:spTree>
    <p:extLst>
      <p:ext uri="{BB962C8B-B14F-4D97-AF65-F5344CB8AC3E}">
        <p14:creationId xmlns:p14="http://schemas.microsoft.com/office/powerpoint/2010/main" val="3946735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B76B-BB76-19EF-256B-DD4E224C1CB8}"/>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BB3356D7-0385-CCAA-866C-0B718100A02B}"/>
              </a:ext>
            </a:extLst>
          </p:cNvPr>
          <p:cNvSpPr>
            <a:spLocks noGrp="1"/>
          </p:cNvSpPr>
          <p:nvPr>
            <p:ph type="ctrTitle"/>
          </p:nvPr>
        </p:nvSpPr>
        <p:spPr>
          <a:xfrm>
            <a:off x="6071616" y="960120"/>
            <a:ext cx="5221224" cy="3056343"/>
          </a:xfrm>
        </p:spPr>
        <p:txBody>
          <a:bodyPr rtlCol="0">
            <a:normAutofit/>
          </a:bodyPr>
          <a:lstStyle>
            <a:defPPr>
              <a:defRPr lang="es-ES"/>
            </a:defPPr>
          </a:lstStyle>
          <a:p>
            <a:r>
              <a:rPr lang="es-SV" dirty="0"/>
              <a:t>Vinculación entre MLC y el Monitoreo Estratégico/ Datos.</a:t>
            </a:r>
            <a:endParaRPr lang="es-ES" dirty="0"/>
          </a:p>
        </p:txBody>
      </p:sp>
    </p:spTree>
    <p:extLst>
      <p:ext uri="{BB962C8B-B14F-4D97-AF65-F5344CB8AC3E}">
        <p14:creationId xmlns:p14="http://schemas.microsoft.com/office/powerpoint/2010/main" val="295330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BE0BCE3-7A85-71CE-E027-A8E454AF1454}"/>
              </a:ext>
            </a:extLst>
          </p:cNvPr>
          <p:cNvSpPr>
            <a:spLocks noGrp="1"/>
          </p:cNvSpPr>
          <p:nvPr>
            <p:ph type="ctrTitle"/>
          </p:nvPr>
        </p:nvSpPr>
        <p:spPr>
          <a:xfrm>
            <a:off x="6071616" y="960120"/>
            <a:ext cx="5221224" cy="3056343"/>
          </a:xfrm>
        </p:spPr>
        <p:txBody>
          <a:bodyPr rtlCol="0">
            <a:normAutofit fontScale="90000"/>
          </a:bodyPr>
          <a:lstStyle>
            <a:defPPr>
              <a:defRPr lang="es-ES"/>
            </a:defPPr>
          </a:lstStyle>
          <a:p>
            <a:r>
              <a:rPr lang="es-SV" dirty="0"/>
              <a:t>Monitoreo Liderado</a:t>
            </a:r>
            <a:br>
              <a:rPr lang="es-SV" dirty="0"/>
            </a:br>
            <a:r>
              <a:rPr lang="es-SV" dirty="0"/>
              <a:t>por la Comunidad: definición y principios</a:t>
            </a:r>
            <a:endParaRPr lang="es-ES" dirty="0"/>
          </a:p>
        </p:txBody>
      </p:sp>
    </p:spTree>
    <p:extLst>
      <p:ext uri="{BB962C8B-B14F-4D97-AF65-F5344CB8AC3E}">
        <p14:creationId xmlns:p14="http://schemas.microsoft.com/office/powerpoint/2010/main" val="95441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0D675-8D3A-87EA-B795-E7B706587E94}"/>
              </a:ext>
            </a:extLst>
          </p:cNvPr>
          <p:cNvSpPr>
            <a:spLocks noGrp="1"/>
          </p:cNvSpPr>
          <p:nvPr>
            <p:ph type="title"/>
          </p:nvPr>
        </p:nvSpPr>
        <p:spPr/>
        <p:txBody>
          <a:bodyPr/>
          <a:lstStyle/>
          <a:p>
            <a:r>
              <a:rPr lang="es-SV" dirty="0"/>
              <a:t>ACCIONES DEL MCP</a:t>
            </a:r>
          </a:p>
        </p:txBody>
      </p:sp>
      <p:sp>
        <p:nvSpPr>
          <p:cNvPr id="3" name="Marcador de texto 2">
            <a:extLst>
              <a:ext uri="{FF2B5EF4-FFF2-40B4-BE49-F238E27FC236}">
                <a16:creationId xmlns:a16="http://schemas.microsoft.com/office/drawing/2014/main" id="{0B8F8413-8114-54C4-88A1-EB42FC341C27}"/>
              </a:ext>
            </a:extLst>
          </p:cNvPr>
          <p:cNvSpPr>
            <a:spLocks noGrp="1"/>
          </p:cNvSpPr>
          <p:nvPr>
            <p:ph type="body" sz="quarter" idx="13"/>
          </p:nvPr>
        </p:nvSpPr>
        <p:spPr>
          <a:xfrm>
            <a:off x="865631" y="2072640"/>
            <a:ext cx="8496083" cy="4251960"/>
          </a:xfrm>
        </p:spPr>
        <p:txBody>
          <a:bodyPr>
            <a:normAutofit fontScale="47500" lnSpcReduction="20000"/>
          </a:bodyPr>
          <a:lstStyle/>
          <a:p>
            <a:pPr algn="just"/>
            <a:r>
              <a:rPr lang="es-MX" sz="3300" dirty="0">
                <a:latin typeface="Gill Sans MT" panose="020B0502020104020203" pitchFamily="34" charset="0"/>
              </a:rPr>
              <a:t>El Comité de Monitoreo Estratégico del MCP debe reunirse con los coordinadores del MLC, los socios que participan en los esfuerzos del MLC y los revisores nacionales del sector salud. El propósito de estas reuniones es </a:t>
            </a:r>
            <a:r>
              <a:rPr lang="es-MX" sz="3300" b="1" dirty="0">
                <a:latin typeface="Gill Sans MT" panose="020B0502020104020203" pitchFamily="34" charset="0"/>
              </a:rPr>
              <a:t>facilitar la comunicación y el intercambio de observaciones entre el Comité de Monitoreo Estratégico del MCP y los principales actores clave que participan en el MLC. </a:t>
            </a:r>
          </a:p>
          <a:p>
            <a:pPr algn="just"/>
            <a:r>
              <a:rPr lang="es-MX" sz="3300" dirty="0">
                <a:latin typeface="Gill Sans MT" panose="020B0502020104020203" pitchFamily="34" charset="0"/>
              </a:rPr>
              <a:t> Este énfasis en la información, las reuniones y las observaciones </a:t>
            </a:r>
            <a:r>
              <a:rPr lang="es-MX" sz="3300" b="1" dirty="0">
                <a:latin typeface="Gill Sans MT" panose="020B0502020104020203" pitchFamily="34" charset="0"/>
              </a:rPr>
              <a:t>no implica que los MCP deban tener el control de los procesos, datos y fondos comunitarios del MLC. </a:t>
            </a:r>
            <a:r>
              <a:rPr lang="es-MX" sz="3300" dirty="0">
                <a:latin typeface="Gill Sans MT" panose="020B0502020104020203" pitchFamily="34" charset="0"/>
              </a:rPr>
              <a:t>La función principal del Comité de Monitoreo Estratégico del MCP </a:t>
            </a:r>
            <a:r>
              <a:rPr lang="es-MX" sz="3300" b="1" dirty="0">
                <a:latin typeface="Gill Sans MT" panose="020B0502020104020203" pitchFamily="34" charset="0"/>
              </a:rPr>
              <a:t>es utilizar el MLC para complementar la información de los programas de salud.</a:t>
            </a:r>
          </a:p>
          <a:p>
            <a:pPr algn="just"/>
            <a:r>
              <a:rPr lang="es-MX" sz="3300" dirty="0">
                <a:latin typeface="Gill Sans MT" panose="020B0502020104020203" pitchFamily="34" charset="0"/>
              </a:rPr>
              <a:t>Se debe especificar cómo y cuándo las comunidades transmitirán sus datos a los representantes de la SC y las PC del MCP, así como al Comité de Monitoreo Estratégico del MCP.</a:t>
            </a:r>
            <a:endParaRPr lang="es-SV" sz="3300" dirty="0">
              <a:latin typeface="Gill Sans MT" panose="020B0502020104020203" pitchFamily="34" charset="0"/>
            </a:endParaRPr>
          </a:p>
          <a:p>
            <a:pPr algn="just"/>
            <a:endParaRPr lang="es-SV" dirty="0"/>
          </a:p>
        </p:txBody>
      </p:sp>
      <p:sp>
        <p:nvSpPr>
          <p:cNvPr id="4" name="Marcador de número de diapositiva 3">
            <a:extLst>
              <a:ext uri="{FF2B5EF4-FFF2-40B4-BE49-F238E27FC236}">
                <a16:creationId xmlns:a16="http://schemas.microsoft.com/office/drawing/2014/main" id="{78857B27-3EB1-B6A3-B89B-DAE6FE19E75D}"/>
              </a:ext>
            </a:extLst>
          </p:cNvPr>
          <p:cNvSpPr>
            <a:spLocks noGrp="1"/>
          </p:cNvSpPr>
          <p:nvPr>
            <p:ph type="sldNum" sz="quarter" idx="12"/>
          </p:nvPr>
        </p:nvSpPr>
        <p:spPr/>
        <p:txBody>
          <a:bodyPr/>
          <a:lstStyle/>
          <a:p>
            <a:pPr rtl="0"/>
            <a:fld id="{B5CEABB6-07DC-46E8-9B57-56EC44A396E5}" type="slidenum">
              <a:rPr lang="es-ES" smtClean="0"/>
              <a:pPr rtl="0"/>
              <a:t>20</a:t>
            </a:fld>
            <a:endParaRPr lang="es-ES" dirty="0"/>
          </a:p>
        </p:txBody>
      </p:sp>
    </p:spTree>
    <p:extLst>
      <p:ext uri="{BB962C8B-B14F-4D97-AF65-F5344CB8AC3E}">
        <p14:creationId xmlns:p14="http://schemas.microsoft.com/office/powerpoint/2010/main" val="2048995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58A1F-1C4C-395E-2C1F-3979D0872EFD}"/>
              </a:ext>
            </a:extLst>
          </p:cNvPr>
          <p:cNvSpPr>
            <a:spLocks noGrp="1"/>
          </p:cNvSpPr>
          <p:nvPr>
            <p:ph type="title"/>
          </p:nvPr>
        </p:nvSpPr>
        <p:spPr/>
        <p:txBody>
          <a:bodyPr/>
          <a:lstStyle/>
          <a:p>
            <a:r>
              <a:rPr lang="es-MX" dirty="0"/>
              <a:t>¿Qué son los datos del MLC?</a:t>
            </a:r>
            <a:endParaRPr lang="es-SV" dirty="0"/>
          </a:p>
        </p:txBody>
      </p:sp>
      <p:sp>
        <p:nvSpPr>
          <p:cNvPr id="3" name="Marcador de texto 2">
            <a:extLst>
              <a:ext uri="{FF2B5EF4-FFF2-40B4-BE49-F238E27FC236}">
                <a16:creationId xmlns:a16="http://schemas.microsoft.com/office/drawing/2014/main" id="{1FEA43CC-6140-A51C-68EE-FADCC2543933}"/>
              </a:ext>
            </a:extLst>
          </p:cNvPr>
          <p:cNvSpPr>
            <a:spLocks noGrp="1"/>
          </p:cNvSpPr>
          <p:nvPr>
            <p:ph type="body" sz="quarter" idx="13"/>
            <p:extLst>
              <p:ext uri="{E7BDC344-281C-4309-B0C6-D0EE65EED2A8}">
                <p202:designPr xmlns:p202="http://schemas.microsoft.com/office/powerpoint/2020/02/main">
                  <p202:designTagLst/>
                </p202:designPr>
              </p:ext>
            </p:extLst>
          </p:nvPr>
        </p:nvSpPr>
        <p:spPr/>
        <p:txBody>
          <a:bodyPr>
            <a:noAutofit/>
          </a:bodyPr>
          <a:lstStyle/>
          <a:p>
            <a:pPr algn="just"/>
            <a:r>
              <a:rPr lang="es-MX" sz="3200" dirty="0">
                <a:latin typeface="Gill Sans MT" panose="020B0502020104020203" pitchFamily="34" charset="0"/>
              </a:rPr>
              <a:t>Los datos del MLC se refieren a datos cuantitativos (estadísticas) y cualitativos (observaciones, experiencias y descripciones, por ejemplo, en forma de texto, fotografías, grabaciones de audio y vídeo), recopilados por los usuarios de los servicios y las comunidades locales afectadas sobre los servicios, programas y políticas relacionadas con la salud y los derechos humanos. </a:t>
            </a:r>
          </a:p>
          <a:p>
            <a:pPr algn="just"/>
            <a:r>
              <a:rPr lang="es-MX" sz="3200" dirty="0">
                <a:latin typeface="Gill Sans MT" panose="020B0502020104020203" pitchFamily="34" charset="0"/>
              </a:rPr>
              <a:t>El alcance del MLC incluye los servicios de salud, los servicios de apoyo, el estigma, la discriminación y las violaciones de los derechos humanos, así como su impacto. </a:t>
            </a:r>
            <a:endParaRPr lang="es-SV" sz="3200" dirty="0">
              <a:latin typeface="Gill Sans MT" panose="020B0502020104020203" pitchFamily="34" charset="0"/>
            </a:endParaRPr>
          </a:p>
        </p:txBody>
      </p:sp>
      <p:sp>
        <p:nvSpPr>
          <p:cNvPr id="4" name="Marcador de número de diapositiva 3">
            <a:extLst>
              <a:ext uri="{FF2B5EF4-FFF2-40B4-BE49-F238E27FC236}">
                <a16:creationId xmlns:a16="http://schemas.microsoft.com/office/drawing/2014/main" id="{4F8D4EF4-C61E-A1A0-02E7-B371C457A8DD}"/>
              </a:ext>
            </a:extLst>
          </p:cNvPr>
          <p:cNvSpPr>
            <a:spLocks noGrp="1"/>
          </p:cNvSpPr>
          <p:nvPr>
            <p:ph type="sldNum" sz="quarter" idx="12"/>
          </p:nvPr>
        </p:nvSpPr>
        <p:spPr/>
        <p:txBody>
          <a:bodyPr/>
          <a:lstStyle/>
          <a:p>
            <a:pPr rtl="0"/>
            <a:fld id="{B5CEABB6-07DC-46E8-9B57-56EC44A396E5}" type="slidenum">
              <a:rPr lang="es-ES" smtClean="0"/>
              <a:pPr rtl="0"/>
              <a:t>21</a:t>
            </a:fld>
            <a:endParaRPr lang="es-ES" dirty="0"/>
          </a:p>
        </p:txBody>
      </p:sp>
    </p:spTree>
    <p:extLst>
      <p:ext uri="{BB962C8B-B14F-4D97-AF65-F5344CB8AC3E}">
        <p14:creationId xmlns:p14="http://schemas.microsoft.com/office/powerpoint/2010/main" val="61516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3839D-F3CC-B28A-3C1D-C4DBCC5B3F7C}"/>
              </a:ext>
            </a:extLst>
          </p:cNvPr>
          <p:cNvSpPr>
            <a:spLocks noGrp="1"/>
          </p:cNvSpPr>
          <p:nvPr>
            <p:ph type="title"/>
          </p:nvPr>
        </p:nvSpPr>
        <p:spPr>
          <a:xfrm>
            <a:off x="893064" y="72518"/>
            <a:ext cx="10405174" cy="1326514"/>
          </a:xfrm>
        </p:spPr>
        <p:txBody>
          <a:bodyPr anchor="b">
            <a:normAutofit/>
          </a:bodyPr>
          <a:lstStyle/>
          <a:p>
            <a:r>
              <a:rPr lang="es-SV" dirty="0"/>
              <a:t>¿CUÁL ES EL VALOR AGREGADO DE LOS DATOS DEL MLC?</a:t>
            </a:r>
          </a:p>
        </p:txBody>
      </p:sp>
      <p:sp>
        <p:nvSpPr>
          <p:cNvPr id="3" name="Marcador de texto 2">
            <a:extLst>
              <a:ext uri="{FF2B5EF4-FFF2-40B4-BE49-F238E27FC236}">
                <a16:creationId xmlns:a16="http://schemas.microsoft.com/office/drawing/2014/main" id="{91E2D46B-A10A-769B-FEC9-59D880D9622C}"/>
              </a:ext>
            </a:extLst>
          </p:cNvPr>
          <p:cNvSpPr>
            <a:spLocks noGrp="1"/>
          </p:cNvSpPr>
          <p:nvPr>
            <p:ph sz="quarter" idx="13"/>
          </p:nvPr>
        </p:nvSpPr>
        <p:spPr>
          <a:xfrm>
            <a:off x="893762" y="2073275"/>
            <a:ext cx="5202237" cy="4077154"/>
          </a:xfrm>
        </p:spPr>
        <p:txBody>
          <a:bodyPr>
            <a:normAutofit/>
          </a:bodyPr>
          <a:lstStyle/>
          <a:p>
            <a:pPr marL="0" indent="0">
              <a:buNone/>
            </a:pPr>
            <a:endParaRPr lang="es-MX" dirty="0"/>
          </a:p>
          <a:p>
            <a:pPr marL="0" indent="0" algn="just">
              <a:buNone/>
            </a:pPr>
            <a:r>
              <a:rPr lang="es-MX" sz="3200" dirty="0">
                <a:latin typeface="Gill Sans MT" panose="020B0502020104020203" pitchFamily="34" charset="0"/>
              </a:rPr>
              <a:t>El MLC complementa otros datos utilizados por las autoridades decisorias para la planificación y mejora de los programas. Añade valor a los sistemas nacionales de información de salud</a:t>
            </a:r>
            <a:r>
              <a:rPr lang="es-MX" sz="3200" dirty="0"/>
              <a:t>.</a:t>
            </a:r>
            <a:endParaRPr lang="es-SV" sz="3200" dirty="0"/>
          </a:p>
        </p:txBody>
      </p:sp>
      <p:pic>
        <p:nvPicPr>
          <p:cNvPr id="6" name="Imagen 5">
            <a:extLst>
              <a:ext uri="{FF2B5EF4-FFF2-40B4-BE49-F238E27FC236}">
                <a16:creationId xmlns:a16="http://schemas.microsoft.com/office/drawing/2014/main" id="{9144BABA-F4D1-932C-6DD0-F1EDC580AAAF}"/>
              </a:ext>
            </a:extLst>
          </p:cNvPr>
          <p:cNvPicPr>
            <a:picLocks noChangeAspect="1"/>
          </p:cNvPicPr>
          <p:nvPr/>
        </p:nvPicPr>
        <p:blipFill>
          <a:blip r:embed="rId2"/>
          <a:srcRect t="16458" r="-2" b="13666"/>
          <a:stretch>
            <a:fillRect/>
          </a:stretch>
        </p:blipFill>
        <p:spPr>
          <a:xfrm>
            <a:off x="6410644" y="2073275"/>
            <a:ext cx="4887594" cy="3687763"/>
          </a:xfrm>
          <a:prstGeom prst="rect">
            <a:avLst/>
          </a:prstGeom>
          <a:noFill/>
        </p:spPr>
      </p:pic>
      <p:sp>
        <p:nvSpPr>
          <p:cNvPr id="4" name="Marcador de número de diapositiva 3">
            <a:extLst>
              <a:ext uri="{FF2B5EF4-FFF2-40B4-BE49-F238E27FC236}">
                <a16:creationId xmlns:a16="http://schemas.microsoft.com/office/drawing/2014/main" id="{29D0EBFF-7A4F-EDFC-9125-CD32DB4417A8}"/>
              </a:ext>
            </a:extLst>
          </p:cNvPr>
          <p:cNvSpPr>
            <a:spLocks noGrp="1"/>
          </p:cNvSpPr>
          <p:nvPr>
            <p:ph type="sldNum" sz="quarter" idx="12"/>
          </p:nvPr>
        </p:nvSpPr>
        <p:spPr>
          <a:xfrm>
            <a:off x="911352" y="6246622"/>
            <a:ext cx="2670048" cy="365125"/>
          </a:xfrm>
        </p:spPr>
        <p:txBody>
          <a:bodyPr anchor="ctr">
            <a:normAutofit/>
          </a:bodyPr>
          <a:lstStyle/>
          <a:p>
            <a:pPr rtl="0">
              <a:spcAft>
                <a:spcPts val="600"/>
              </a:spcAft>
            </a:pPr>
            <a:fld id="{B5CEABB6-07DC-46E8-9B57-56EC44A396E5}" type="slidenum">
              <a:rPr lang="es-ES" smtClean="0"/>
              <a:pPr rtl="0">
                <a:spcAft>
                  <a:spcPts val="600"/>
                </a:spcAft>
              </a:pPr>
              <a:t>22</a:t>
            </a:fld>
            <a:endParaRPr lang="es-ES"/>
          </a:p>
        </p:txBody>
      </p:sp>
    </p:spTree>
    <p:extLst>
      <p:ext uri="{BB962C8B-B14F-4D97-AF65-F5344CB8AC3E}">
        <p14:creationId xmlns:p14="http://schemas.microsoft.com/office/powerpoint/2010/main" val="311250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0F73534-872D-556D-7658-61862E424F7B}"/>
              </a:ext>
            </a:extLst>
          </p:cNvPr>
          <p:cNvSpPr>
            <a:spLocks noGrp="1"/>
          </p:cNvSpPr>
          <p:nvPr>
            <p:ph type="ctrTitle"/>
          </p:nvPr>
        </p:nvSpPr>
        <p:spPr>
          <a:xfrm>
            <a:off x="1629103" y="2244830"/>
            <a:ext cx="8933796" cy="2437232"/>
          </a:xfrm>
        </p:spPr>
        <p:txBody>
          <a:bodyPr anchor="ctr">
            <a:normAutofit/>
          </a:bodyPr>
          <a:lstStyle/>
          <a:p>
            <a:r>
              <a:rPr lang="es-MX" sz="3700" dirty="0"/>
              <a:t>El MLC puede integrarse o armonizarse con el trabajo del MCP durante todas las etapas de implementación del MLC</a:t>
            </a:r>
            <a:endParaRPr lang="es-SV" sz="3700" dirty="0"/>
          </a:p>
        </p:txBody>
      </p:sp>
      <p:sp>
        <p:nvSpPr>
          <p:cNvPr id="4" name="Marcador de número de diapositiva 3">
            <a:extLst>
              <a:ext uri="{FF2B5EF4-FFF2-40B4-BE49-F238E27FC236}">
                <a16:creationId xmlns:a16="http://schemas.microsoft.com/office/drawing/2014/main" id="{E15EEBB9-22F3-9F13-67A0-A4A7D8C13E52}"/>
              </a:ext>
            </a:extLst>
          </p:cNvPr>
          <p:cNvSpPr>
            <a:spLocks noGrp="1"/>
          </p:cNvSpPr>
          <p:nvPr>
            <p:ph type="sldNum" sz="quarter" idx="12"/>
          </p:nvPr>
        </p:nvSpPr>
        <p:spPr>
          <a:xfrm>
            <a:off x="8606920" y="5177408"/>
            <a:ext cx="1955980" cy="228600"/>
          </a:xfrm>
        </p:spPr>
        <p:txBody>
          <a:bodyPr anchor="ctr">
            <a:normAutofit/>
          </a:bodyPr>
          <a:lstStyle/>
          <a:p>
            <a:pPr rtl="0">
              <a:lnSpc>
                <a:spcPct val="90000"/>
              </a:lnSpc>
              <a:spcAft>
                <a:spcPts val="600"/>
              </a:spcAft>
            </a:pPr>
            <a:fld id="{B5CEABB6-07DC-46E8-9B57-56EC44A396E5}" type="slidenum">
              <a:rPr lang="es-ES" smtClean="0"/>
              <a:pPr rtl="0">
                <a:lnSpc>
                  <a:spcPct val="90000"/>
                </a:lnSpc>
                <a:spcAft>
                  <a:spcPts val="600"/>
                </a:spcAft>
              </a:pPr>
              <a:t>23</a:t>
            </a:fld>
            <a:endParaRPr lang="es-ES"/>
          </a:p>
        </p:txBody>
      </p:sp>
    </p:spTree>
    <p:extLst>
      <p:ext uri="{BB962C8B-B14F-4D97-AF65-F5344CB8AC3E}">
        <p14:creationId xmlns:p14="http://schemas.microsoft.com/office/powerpoint/2010/main" val="25818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30AD663F-5BE3-401A-D58F-6B157460E1AF}"/>
              </a:ext>
            </a:extLst>
          </p:cNvPr>
          <p:cNvPicPr>
            <a:picLocks noGrp="1" noChangeAspect="1"/>
          </p:cNvPicPr>
          <p:nvPr>
            <p:ph type="pic" sz="quarter" idx="10"/>
          </p:nvPr>
        </p:nvPicPr>
        <p:blipFill>
          <a:blip r:embed="rId2"/>
          <a:stretch/>
        </p:blipFill>
        <p:spPr>
          <a:xfrm>
            <a:off x="0" y="68263"/>
            <a:ext cx="10708042" cy="6789737"/>
          </a:xfrm>
          <a:prstGeom prst="rect">
            <a:avLst/>
          </a:prstGeom>
          <a:noFill/>
        </p:spPr>
      </p:pic>
      <p:sp>
        <p:nvSpPr>
          <p:cNvPr id="4" name="Marcador de número de diapositiva 3" hidden="1">
            <a:extLst>
              <a:ext uri="{FF2B5EF4-FFF2-40B4-BE49-F238E27FC236}">
                <a16:creationId xmlns:a16="http://schemas.microsoft.com/office/drawing/2014/main" id="{39505C7E-952A-438C-AB3B-F78A3D82F30E}"/>
              </a:ext>
            </a:extLst>
          </p:cNvPr>
          <p:cNvSpPr>
            <a:spLocks noGrp="1"/>
          </p:cNvSpPr>
          <p:nvPr>
            <p:ph type="sldNum" sz="quarter" idx="4294967295"/>
          </p:nvPr>
        </p:nvSpPr>
        <p:spPr>
          <a:xfrm>
            <a:off x="911352" y="6246622"/>
            <a:ext cx="2670048" cy="365125"/>
          </a:xfrm>
        </p:spPr>
        <p:txBody>
          <a:bodyPr/>
          <a:lstStyle/>
          <a:p>
            <a:pPr rtl="0">
              <a:spcAft>
                <a:spcPts val="600"/>
              </a:spcAft>
            </a:pPr>
            <a:fld id="{B5CEABB6-07DC-46E8-9B57-56EC44A396E5}" type="slidenum">
              <a:rPr lang="es-ES" smtClean="0"/>
              <a:pPr rtl="0">
                <a:spcAft>
                  <a:spcPts val="600"/>
                </a:spcAft>
              </a:pPr>
              <a:t>24</a:t>
            </a:fld>
            <a:endParaRPr lang="es-ES"/>
          </a:p>
        </p:txBody>
      </p:sp>
    </p:spTree>
    <p:extLst>
      <p:ext uri="{BB962C8B-B14F-4D97-AF65-F5344CB8AC3E}">
        <p14:creationId xmlns:p14="http://schemas.microsoft.com/office/powerpoint/2010/main" val="54295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BEB8-7909-2B77-3F84-76ECEE34A94A}"/>
            </a:ext>
          </a:extLst>
        </p:cNvPr>
        <p:cNvGrpSpPr/>
        <p:nvPr/>
      </p:nvGrpSpPr>
      <p:grpSpPr>
        <a:xfrm>
          <a:off x="0" y="0"/>
          <a:ext cx="0" cy="0"/>
          <a:chOff x="0" y="0"/>
          <a:chExt cx="0" cy="0"/>
        </a:xfrm>
      </p:grpSpPr>
      <p:sp>
        <p:nvSpPr>
          <p:cNvPr id="3" name="Marcador de texto 2">
            <a:extLst>
              <a:ext uri="{FF2B5EF4-FFF2-40B4-BE49-F238E27FC236}">
                <a16:creationId xmlns:a16="http://schemas.microsoft.com/office/drawing/2014/main" id="{2DA7E0CA-1470-BA1C-741C-E9488A04AC2E}"/>
              </a:ext>
            </a:extLst>
          </p:cNvPr>
          <p:cNvSpPr>
            <a:spLocks noGrp="1"/>
          </p:cNvSpPr>
          <p:nvPr>
            <p:ph type="body" sz="quarter" idx="13"/>
          </p:nvPr>
        </p:nvSpPr>
        <p:spPr>
          <a:xfrm>
            <a:off x="664029" y="1730828"/>
            <a:ext cx="8763000" cy="4147457"/>
          </a:xfrm>
        </p:spPr>
        <p:txBody>
          <a:bodyPr>
            <a:normAutofit/>
          </a:bodyPr>
          <a:lstStyle/>
          <a:p>
            <a:pPr marL="0" indent="0" algn="ctr">
              <a:buNone/>
            </a:pPr>
            <a:r>
              <a:rPr lang="es-MX" sz="4000" dirty="0">
                <a:latin typeface="Gill Sans MT" panose="020B0502020104020203" pitchFamily="34" charset="0"/>
              </a:rPr>
              <a:t>¿Cómo pueden contribuir los datos</a:t>
            </a:r>
          </a:p>
          <a:p>
            <a:pPr marL="0" indent="0" algn="ctr">
              <a:buNone/>
            </a:pPr>
            <a:endParaRPr lang="es-MX" sz="4000" dirty="0">
              <a:latin typeface="Gill Sans MT" panose="020B0502020104020203" pitchFamily="34" charset="0"/>
            </a:endParaRPr>
          </a:p>
          <a:p>
            <a:pPr marL="0" indent="0" algn="ctr">
              <a:buNone/>
            </a:pPr>
            <a:r>
              <a:rPr lang="es-MX" sz="4000" dirty="0">
                <a:latin typeface="Gill Sans MT" panose="020B0502020104020203" pitchFamily="34" charset="0"/>
              </a:rPr>
              <a:t> recolectados por el MLC a las</a:t>
            </a:r>
          </a:p>
          <a:p>
            <a:pPr marL="0" indent="0" algn="ctr">
              <a:buNone/>
            </a:pPr>
            <a:endParaRPr lang="es-MX" sz="4000" dirty="0">
              <a:latin typeface="Gill Sans MT" panose="020B0502020104020203" pitchFamily="34" charset="0"/>
            </a:endParaRPr>
          </a:p>
          <a:p>
            <a:pPr marL="0" indent="0" algn="ctr">
              <a:buNone/>
            </a:pPr>
            <a:r>
              <a:rPr lang="es-MX" sz="4000" dirty="0">
                <a:latin typeface="Gill Sans MT" panose="020B0502020104020203" pitchFamily="34" charset="0"/>
              </a:rPr>
              <a:t> recomendaciones del Comité de</a:t>
            </a:r>
          </a:p>
          <a:p>
            <a:pPr marL="0" indent="0" algn="ctr">
              <a:buNone/>
            </a:pPr>
            <a:endParaRPr lang="es-MX" sz="4000" dirty="0">
              <a:latin typeface="Gill Sans MT" panose="020B0502020104020203" pitchFamily="34" charset="0"/>
            </a:endParaRPr>
          </a:p>
          <a:p>
            <a:pPr marL="0" indent="0" algn="ctr">
              <a:buNone/>
            </a:pPr>
            <a:r>
              <a:rPr lang="es-MX" sz="4000" dirty="0">
                <a:latin typeface="Gill Sans MT" panose="020B0502020104020203" pitchFamily="34" charset="0"/>
              </a:rPr>
              <a:t> Monitoreo Estratégico y</a:t>
            </a:r>
          </a:p>
          <a:p>
            <a:pPr marL="0" indent="0" algn="ctr">
              <a:buNone/>
            </a:pPr>
            <a:endParaRPr lang="es-MX" sz="4000" dirty="0">
              <a:latin typeface="Gill Sans MT" panose="020B0502020104020203" pitchFamily="34" charset="0"/>
            </a:endParaRPr>
          </a:p>
          <a:p>
            <a:pPr marL="0" indent="0" algn="ctr">
              <a:buNone/>
            </a:pPr>
            <a:r>
              <a:rPr lang="es-MX" sz="4000" dirty="0">
                <a:latin typeface="Gill Sans MT" panose="020B0502020104020203" pitchFamily="34" charset="0"/>
              </a:rPr>
              <a:t> a las decisiones del MCP? </a:t>
            </a:r>
            <a:endParaRPr lang="es-SV" sz="4000" dirty="0">
              <a:latin typeface="Gill Sans MT" panose="020B0502020104020203" pitchFamily="34" charset="0"/>
            </a:endParaRPr>
          </a:p>
        </p:txBody>
      </p:sp>
      <p:sp>
        <p:nvSpPr>
          <p:cNvPr id="4" name="Marcador de número de diapositiva 3">
            <a:extLst>
              <a:ext uri="{FF2B5EF4-FFF2-40B4-BE49-F238E27FC236}">
                <a16:creationId xmlns:a16="http://schemas.microsoft.com/office/drawing/2014/main" id="{94511466-16BB-DC3E-D205-257F1AB1747E}"/>
              </a:ext>
            </a:extLst>
          </p:cNvPr>
          <p:cNvSpPr>
            <a:spLocks noGrp="1"/>
          </p:cNvSpPr>
          <p:nvPr>
            <p:ph type="sldNum" sz="quarter" idx="12"/>
          </p:nvPr>
        </p:nvSpPr>
        <p:spPr/>
        <p:txBody>
          <a:bodyPr/>
          <a:lstStyle/>
          <a:p>
            <a:pPr rtl="0"/>
            <a:fld id="{B5CEABB6-07DC-46E8-9B57-56EC44A396E5}" type="slidenum">
              <a:rPr lang="es-ES" smtClean="0"/>
              <a:pPr rtl="0"/>
              <a:t>25</a:t>
            </a:fld>
            <a:endParaRPr lang="es-ES" dirty="0"/>
          </a:p>
        </p:txBody>
      </p:sp>
    </p:spTree>
    <p:extLst>
      <p:ext uri="{BB962C8B-B14F-4D97-AF65-F5344CB8AC3E}">
        <p14:creationId xmlns:p14="http://schemas.microsoft.com/office/powerpoint/2010/main" val="551294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BF9F0-B02C-F479-3755-F41439C1E147}"/>
              </a:ext>
            </a:extLst>
          </p:cNvPr>
          <p:cNvSpPr>
            <a:spLocks noGrp="1"/>
          </p:cNvSpPr>
          <p:nvPr>
            <p:ph type="title"/>
          </p:nvPr>
        </p:nvSpPr>
        <p:spPr>
          <a:xfrm>
            <a:off x="6095999" y="441960"/>
            <a:ext cx="5423731" cy="3316893"/>
          </a:xfrm>
        </p:spPr>
        <p:txBody>
          <a:bodyPr rtlCol="0"/>
          <a:lstStyle>
            <a:defPPr>
              <a:defRPr lang="es-ES"/>
            </a:defPPr>
          </a:lstStyle>
          <a:p>
            <a:pPr rtl="0"/>
            <a:r>
              <a:rPr lang="es-ES" dirty="0"/>
              <a:t>RETOS Y DESAFÍOS PARA IMPLEMENTAR EL MLC EN EL SALVADOR</a:t>
            </a:r>
          </a:p>
        </p:txBody>
      </p:sp>
    </p:spTree>
    <p:extLst>
      <p:ext uri="{BB962C8B-B14F-4D97-AF65-F5344CB8AC3E}">
        <p14:creationId xmlns:p14="http://schemas.microsoft.com/office/powerpoint/2010/main" val="404339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2E603-F9AF-C6A4-2A99-C1762020533B}"/>
              </a:ext>
            </a:extLst>
          </p:cNvPr>
          <p:cNvSpPr>
            <a:spLocks noGrp="1"/>
          </p:cNvSpPr>
          <p:nvPr>
            <p:ph type="title"/>
          </p:nvPr>
        </p:nvSpPr>
        <p:spPr/>
        <p:txBody>
          <a:bodyPr/>
          <a:lstStyle/>
          <a:p>
            <a:r>
              <a:rPr lang="es-SV" dirty="0"/>
              <a:t>Lluvia de ideas</a:t>
            </a:r>
          </a:p>
        </p:txBody>
      </p:sp>
      <p:sp>
        <p:nvSpPr>
          <p:cNvPr id="3" name="Marcador de contenido 2">
            <a:extLst>
              <a:ext uri="{FF2B5EF4-FFF2-40B4-BE49-F238E27FC236}">
                <a16:creationId xmlns:a16="http://schemas.microsoft.com/office/drawing/2014/main" id="{B1C33BA6-98FF-B427-2CCE-A39B72CBC495}"/>
              </a:ext>
            </a:extLst>
          </p:cNvPr>
          <p:cNvSpPr>
            <a:spLocks noGrp="1"/>
          </p:cNvSpPr>
          <p:nvPr>
            <p:ph sz="quarter" idx="14"/>
          </p:nvPr>
        </p:nvSpPr>
        <p:spPr/>
        <p:txBody>
          <a:bodyPr/>
          <a:lstStyle/>
          <a:p>
            <a:pPr marL="0" indent="0">
              <a:buNone/>
            </a:pPr>
            <a:r>
              <a:rPr lang="es-SV" b="1" dirty="0"/>
              <a:t>FALTA DE LIDERAZGO EN LAS POBLACIONES PARA LA TEMÁTICA DE VIH</a:t>
            </a:r>
          </a:p>
          <a:p>
            <a:pPr marL="0" indent="0">
              <a:buNone/>
            </a:pPr>
            <a:r>
              <a:rPr lang="es-SV" b="1" dirty="0"/>
              <a:t>TEMOR  A REPRESALIAS</a:t>
            </a:r>
          </a:p>
          <a:p>
            <a:pPr marL="0" indent="0">
              <a:buNone/>
            </a:pPr>
            <a:r>
              <a:rPr lang="es-SV" b="1" dirty="0"/>
              <a:t>NO ASUMIR RESPONSABILIDADES</a:t>
            </a:r>
          </a:p>
          <a:p>
            <a:pPr marL="0" indent="0">
              <a:buNone/>
            </a:pPr>
            <a:r>
              <a:rPr lang="es-SV" b="1" dirty="0"/>
              <a:t>FALTA DE COMPROMISOS</a:t>
            </a:r>
          </a:p>
          <a:p>
            <a:pPr marL="0" indent="0">
              <a:buNone/>
            </a:pPr>
            <a:r>
              <a:rPr lang="es-SV" b="1" dirty="0"/>
              <a:t>POCA PARTICIPACIÓN EN ESPACIOS FORMATIVOS</a:t>
            </a:r>
          </a:p>
          <a:p>
            <a:pPr marL="0" indent="0">
              <a:buNone/>
            </a:pPr>
            <a:r>
              <a:rPr lang="es-SV" b="1" dirty="0"/>
              <a:t>DESCONOCIMIENTO SOBRE MLC, FUNCIONES DEL MCP, ETC.</a:t>
            </a:r>
          </a:p>
          <a:p>
            <a:pPr marL="0" indent="0">
              <a:buNone/>
            </a:pPr>
            <a:r>
              <a:rPr lang="es-SV" b="1" dirty="0"/>
              <a:t>RECURSOS LIMITADOS</a:t>
            </a:r>
          </a:p>
          <a:p>
            <a:pPr marL="0" indent="0">
              <a:buNone/>
            </a:pPr>
            <a:r>
              <a:rPr lang="es-SV" b="1"/>
              <a:t>POCA SOSTENIBILIDAD</a:t>
            </a:r>
            <a:endParaRPr lang="es-SV" b="1" dirty="0"/>
          </a:p>
        </p:txBody>
      </p:sp>
      <p:sp>
        <p:nvSpPr>
          <p:cNvPr id="4" name="Marcador de número de diapositiva 3">
            <a:extLst>
              <a:ext uri="{FF2B5EF4-FFF2-40B4-BE49-F238E27FC236}">
                <a16:creationId xmlns:a16="http://schemas.microsoft.com/office/drawing/2014/main" id="{0577150F-48F4-C374-22FB-0E9B5D5B6216}"/>
              </a:ext>
            </a:extLst>
          </p:cNvPr>
          <p:cNvSpPr>
            <a:spLocks noGrp="1"/>
          </p:cNvSpPr>
          <p:nvPr>
            <p:ph type="sldNum" sz="quarter" idx="12"/>
          </p:nvPr>
        </p:nvSpPr>
        <p:spPr>
          <a:xfrm>
            <a:off x="737180" y="6602919"/>
            <a:ext cx="2670048" cy="365125"/>
          </a:xfrm>
        </p:spPr>
        <p:txBody>
          <a:bodyPr/>
          <a:lstStyle/>
          <a:p>
            <a:pPr rtl="0"/>
            <a:fld id="{B5CEABB6-07DC-46E8-9B57-56EC44A396E5}" type="slidenum">
              <a:rPr lang="es-ES" smtClean="0"/>
              <a:pPr rtl="0"/>
              <a:t>27</a:t>
            </a:fld>
            <a:endParaRPr lang="es-ES" dirty="0"/>
          </a:p>
        </p:txBody>
      </p:sp>
    </p:spTree>
    <p:extLst>
      <p:ext uri="{BB962C8B-B14F-4D97-AF65-F5344CB8AC3E}">
        <p14:creationId xmlns:p14="http://schemas.microsoft.com/office/powerpoint/2010/main" val="3765210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3284932"/>
          </a:xfrm>
        </p:spPr>
        <p:txBody>
          <a:bodyPr rtlCol="0"/>
          <a:lstStyle>
            <a:defPPr>
              <a:defRPr lang="es-ES"/>
            </a:defPPr>
          </a:lstStyle>
          <a:p>
            <a:pPr rtl="0"/>
            <a:r>
              <a:rPr lang="es-ES" dirty="0"/>
              <a:t>Gracias </a:t>
            </a:r>
          </a:p>
        </p:txBody>
      </p:sp>
    </p:spTree>
    <p:extLst>
      <p:ext uri="{BB962C8B-B14F-4D97-AF65-F5344CB8AC3E}">
        <p14:creationId xmlns:p14="http://schemas.microsoft.com/office/powerpoint/2010/main" val="349306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rtlCol="0"/>
          <a:lstStyle>
            <a:defPPr>
              <a:defRPr lang="es-ES"/>
            </a:defPPr>
          </a:lstStyle>
          <a:p>
            <a:pPr rtl="0"/>
            <a:r>
              <a:rPr lang="es-ES" dirty="0"/>
              <a:t>DEFINICIÓN </a:t>
            </a:r>
          </a:p>
        </p:txBody>
      </p:sp>
      <p:sp>
        <p:nvSpPr>
          <p:cNvPr id="7" name="Marcador de texto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72640"/>
            <a:ext cx="8324089" cy="3493008"/>
          </a:xfrm>
        </p:spPr>
        <p:txBody>
          <a:bodyPr rtlCol="0"/>
          <a:lstStyle>
            <a:defPPr>
              <a:defRPr lang="es-ES"/>
            </a:defPPr>
          </a:lstStyle>
          <a:p>
            <a:pPr marL="0" indent="0" algn="just">
              <a:buNone/>
            </a:pPr>
            <a:r>
              <a:rPr lang="es-MX" dirty="0"/>
              <a:t>“</a:t>
            </a:r>
            <a:r>
              <a:rPr lang="es-MX" dirty="0">
                <a:latin typeface="Gill Sans MT" panose="020B0502020104020203" pitchFamily="34" charset="0"/>
              </a:rPr>
              <a:t>Mecanismos que los </a:t>
            </a:r>
            <a:r>
              <a:rPr lang="es-MX" b="1" dirty="0">
                <a:latin typeface="Gill Sans MT" panose="020B0502020104020203" pitchFamily="34" charset="0"/>
              </a:rPr>
              <a:t>usuarios del servicio</a:t>
            </a:r>
            <a:r>
              <a:rPr lang="es-MX" dirty="0">
                <a:latin typeface="Gill Sans MT" panose="020B0502020104020203" pitchFamily="34" charset="0"/>
              </a:rPr>
              <a:t> o las </a:t>
            </a:r>
            <a:r>
              <a:rPr lang="es-MX" b="1" dirty="0">
                <a:latin typeface="Gill Sans MT" panose="020B0502020104020203" pitchFamily="34" charset="0"/>
              </a:rPr>
              <a:t>comunidades locales </a:t>
            </a:r>
            <a:r>
              <a:rPr lang="es-MX" dirty="0">
                <a:latin typeface="Gill Sans MT" panose="020B0502020104020203" pitchFamily="34" charset="0"/>
              </a:rPr>
              <a:t>utilizan para </a:t>
            </a:r>
            <a:r>
              <a:rPr lang="es-MX" b="1" dirty="0">
                <a:latin typeface="Gill Sans MT" panose="020B0502020104020203" pitchFamily="34" charset="0"/>
              </a:rPr>
              <a:t>recopilar, analizar y utilizar la información </a:t>
            </a:r>
            <a:r>
              <a:rPr lang="es-MX" dirty="0">
                <a:latin typeface="Gill Sans MT" panose="020B0502020104020203" pitchFamily="34" charset="0"/>
              </a:rPr>
              <a:t>de forma continua para </a:t>
            </a:r>
            <a:r>
              <a:rPr lang="es-MX" b="1" dirty="0">
                <a:latin typeface="Gill Sans MT" panose="020B0502020104020203" pitchFamily="34" charset="0"/>
              </a:rPr>
              <a:t>mejorar el acceso, la calidad y el impacto de los servicios</a:t>
            </a:r>
            <a:r>
              <a:rPr lang="es-MX" dirty="0">
                <a:latin typeface="Gill Sans MT" panose="020B0502020104020203" pitchFamily="34" charset="0"/>
              </a:rPr>
              <a:t>, y hacer que los proveedores de servicios y los tomadores de decisiones rindan cuentas “</a:t>
            </a:r>
          </a:p>
          <a:p>
            <a:pPr marL="0" indent="0" algn="just">
              <a:buNone/>
            </a:pPr>
            <a:r>
              <a:rPr lang="es-SV" dirty="0">
                <a:latin typeface="Gill Sans MT" panose="020B0502020104020203" pitchFamily="34" charset="0"/>
              </a:rPr>
              <a:t>- El  MLC  </a:t>
            </a:r>
            <a:r>
              <a:rPr lang="es-SV" b="1" dirty="0">
                <a:latin typeface="Gill Sans MT" panose="020B0502020104020203" pitchFamily="34" charset="0"/>
              </a:rPr>
              <a:t>NO</a:t>
            </a:r>
            <a:r>
              <a:rPr lang="es-SV" dirty="0">
                <a:latin typeface="Gill Sans MT" panose="020B0502020104020203" pitchFamily="34" charset="0"/>
              </a:rPr>
              <a:t>  es monitoreo y evaluación: El MLC no debe equipararse al monitoreo y evaluación de rutina que realizan los socios implementadores, incluidos los RP y los Sub R quienes involucran a las comunidades para conocer sus percepciones y comentarios sobre los servicios que se les prestan.</a:t>
            </a:r>
            <a:endParaRPr lang="es-ES" dirty="0">
              <a:latin typeface="Gill Sans MT" panose="020B0502020104020203" pitchFamily="34" charset="0"/>
            </a:endParaRPr>
          </a:p>
        </p:txBody>
      </p:sp>
      <p:sp>
        <p:nvSpPr>
          <p:cNvPr id="3" name="Marcador de número de diapositiva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rtlCol="0"/>
          <a:lstStyle>
            <a:defPPr>
              <a:defRPr lang="es-ES"/>
            </a:defPPr>
          </a:lstStyle>
          <a:p>
            <a:pPr rtl="0"/>
            <a:fld id="{B5CEABB6-07DC-46E8-9B57-56EC44A396E5}" type="slidenum">
              <a:rPr lang="es-ES" smtClean="0"/>
              <a:pPr rtl="0"/>
              <a:t>3</a:t>
            </a:fld>
            <a:endParaRPr lang="es-ES" dirty="0"/>
          </a:p>
        </p:txBody>
      </p:sp>
    </p:spTree>
    <p:extLst>
      <p:ext uri="{BB962C8B-B14F-4D97-AF65-F5344CB8AC3E}">
        <p14:creationId xmlns:p14="http://schemas.microsoft.com/office/powerpoint/2010/main" val="58274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66DEB-4066-B0E8-4A08-DCACCDB989B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2FC2D53-8C6B-DB78-A3E9-512DF5BE0D42}"/>
              </a:ext>
            </a:extLst>
          </p:cNvPr>
          <p:cNvSpPr>
            <a:spLocks noGrp="1"/>
          </p:cNvSpPr>
          <p:nvPr>
            <p:ph type="title"/>
          </p:nvPr>
        </p:nvSpPr>
        <p:spPr>
          <a:xfrm>
            <a:off x="893064" y="72518"/>
            <a:ext cx="8297380" cy="1326514"/>
          </a:xfrm>
        </p:spPr>
        <p:txBody>
          <a:bodyPr rtlCol="0"/>
          <a:lstStyle>
            <a:defPPr>
              <a:defRPr lang="es-ES"/>
            </a:defPPr>
          </a:lstStyle>
          <a:p>
            <a:pPr rtl="0"/>
            <a:r>
              <a:rPr lang="es-ES" dirty="0"/>
              <a:t>DEFINICIÓN </a:t>
            </a:r>
          </a:p>
        </p:txBody>
      </p:sp>
      <p:sp>
        <p:nvSpPr>
          <p:cNvPr id="7" name="Marcador de texto 6">
            <a:extLst>
              <a:ext uri="{FF2B5EF4-FFF2-40B4-BE49-F238E27FC236}">
                <a16:creationId xmlns:a16="http://schemas.microsoft.com/office/drawing/2014/main" id="{67A4F24E-B555-C704-1777-899265F53944}"/>
              </a:ext>
            </a:extLst>
          </p:cNvPr>
          <p:cNvSpPr>
            <a:spLocks noGrp="1"/>
          </p:cNvSpPr>
          <p:nvPr>
            <p:ph type="body" sz="quarter" idx="13"/>
          </p:nvPr>
        </p:nvSpPr>
        <p:spPr>
          <a:xfrm>
            <a:off x="865631" y="2072640"/>
            <a:ext cx="8324089" cy="3493008"/>
          </a:xfrm>
        </p:spPr>
        <p:txBody>
          <a:bodyPr rtlCol="0"/>
          <a:lstStyle>
            <a:defPPr>
              <a:defRPr lang="es-ES"/>
            </a:defPPr>
          </a:lstStyle>
          <a:p>
            <a:pPr marL="0" indent="0" algn="just">
              <a:buNone/>
            </a:pPr>
            <a:r>
              <a:rPr lang="es-MX" dirty="0">
                <a:latin typeface="Gill Sans MT" panose="020B0502020104020203" pitchFamily="34" charset="0"/>
              </a:rPr>
              <a:t>Cualquier otra iniciativa que utilice recolectores de datos que no provengan de la comunidad de usuarios del servicio, incluidas las personas con el VIH (PVVIH), las poblaciones clave (PC), las personas afectadas por la tuberculosis y las comunidades afectadas por la malaria, no constituye MLC.</a:t>
            </a:r>
          </a:p>
          <a:p>
            <a:pPr marL="0" indent="0" algn="just">
              <a:buNone/>
            </a:pPr>
            <a:r>
              <a:rPr lang="es-MX" dirty="0">
                <a:latin typeface="Gill Sans MT" panose="020B0502020104020203" pitchFamily="34" charset="0"/>
              </a:rPr>
              <a:t>El objetivo general del MLC es </a:t>
            </a:r>
            <a:r>
              <a:rPr lang="es-MX" b="1" dirty="0">
                <a:latin typeface="Gill Sans MT" panose="020B0502020104020203" pitchFamily="34" charset="0"/>
              </a:rPr>
              <a:t>empoderar y capacitar a las comunidades como sujetos de derechos y agentes de cambio </a:t>
            </a:r>
            <a:r>
              <a:rPr lang="es-MX" dirty="0">
                <a:latin typeface="Gill Sans MT" panose="020B0502020104020203" pitchFamily="34" charset="0"/>
              </a:rPr>
              <a:t>para facilitar la equidad, el acceso y la calidad en la prestación de servicios de salud a nivel comunitario.</a:t>
            </a:r>
            <a:endParaRPr lang="es-ES" dirty="0">
              <a:latin typeface="Gill Sans MT" panose="020B0502020104020203" pitchFamily="34" charset="0"/>
            </a:endParaRPr>
          </a:p>
        </p:txBody>
      </p:sp>
      <p:sp>
        <p:nvSpPr>
          <p:cNvPr id="3" name="Marcador de número de diapositiva 2">
            <a:extLst>
              <a:ext uri="{FF2B5EF4-FFF2-40B4-BE49-F238E27FC236}">
                <a16:creationId xmlns:a16="http://schemas.microsoft.com/office/drawing/2014/main" id="{D66F8120-EFB5-DC34-5626-E695C439FFD6}"/>
              </a:ext>
            </a:extLst>
          </p:cNvPr>
          <p:cNvSpPr>
            <a:spLocks noGrp="1"/>
          </p:cNvSpPr>
          <p:nvPr>
            <p:ph type="sldNum" sz="quarter" idx="12"/>
          </p:nvPr>
        </p:nvSpPr>
        <p:spPr>
          <a:xfrm>
            <a:off x="911352" y="6246622"/>
            <a:ext cx="2670048" cy="365125"/>
          </a:xfrm>
        </p:spPr>
        <p:txBody>
          <a:bodyPr rtlCol="0"/>
          <a:lstStyle>
            <a:defPPr>
              <a:defRPr lang="es-ES"/>
            </a:defPPr>
          </a:lstStyle>
          <a:p>
            <a:pPr rtl="0"/>
            <a:fld id="{B5CEABB6-07DC-46E8-9B57-56EC44A396E5}" type="slidenum">
              <a:rPr lang="es-ES" smtClean="0"/>
              <a:pPr rtl="0"/>
              <a:t>4</a:t>
            </a:fld>
            <a:endParaRPr lang="es-ES" dirty="0"/>
          </a:p>
        </p:txBody>
      </p:sp>
    </p:spTree>
    <p:extLst>
      <p:ext uri="{BB962C8B-B14F-4D97-AF65-F5344CB8AC3E}">
        <p14:creationId xmlns:p14="http://schemas.microsoft.com/office/powerpoint/2010/main" val="36761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2D9B3-74C7-D97F-97EF-2E895AEC8E8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8A3683-C9BF-FA3C-A890-013BB01BF509}"/>
              </a:ext>
            </a:extLst>
          </p:cNvPr>
          <p:cNvSpPr>
            <a:spLocks noGrp="1"/>
          </p:cNvSpPr>
          <p:nvPr>
            <p:ph type="title"/>
          </p:nvPr>
        </p:nvSpPr>
        <p:spPr>
          <a:xfrm>
            <a:off x="911352" y="74965"/>
            <a:ext cx="8297380" cy="961389"/>
          </a:xfrm>
        </p:spPr>
        <p:txBody>
          <a:bodyPr rtlCol="0"/>
          <a:lstStyle>
            <a:defPPr>
              <a:defRPr lang="es-ES"/>
            </a:defPPr>
          </a:lstStyle>
          <a:p>
            <a:pPr algn="ctr" rtl="0"/>
            <a:r>
              <a:rPr lang="es-ES" dirty="0"/>
              <a:t>                          PRINCIPIOS  </a:t>
            </a:r>
          </a:p>
        </p:txBody>
      </p:sp>
      <p:sp>
        <p:nvSpPr>
          <p:cNvPr id="3" name="Marcador de número de diapositiva 2">
            <a:extLst>
              <a:ext uri="{FF2B5EF4-FFF2-40B4-BE49-F238E27FC236}">
                <a16:creationId xmlns:a16="http://schemas.microsoft.com/office/drawing/2014/main" id="{4E198F83-368A-00A9-F8E2-08C2B08818BB}"/>
              </a:ext>
            </a:extLst>
          </p:cNvPr>
          <p:cNvSpPr>
            <a:spLocks noGrp="1"/>
          </p:cNvSpPr>
          <p:nvPr>
            <p:ph type="sldNum" sz="quarter" idx="12"/>
          </p:nvPr>
        </p:nvSpPr>
        <p:spPr>
          <a:xfrm>
            <a:off x="911352" y="6246622"/>
            <a:ext cx="2670048" cy="365125"/>
          </a:xfrm>
        </p:spPr>
        <p:txBody>
          <a:bodyPr rtlCol="0"/>
          <a:lstStyle>
            <a:defPPr>
              <a:defRPr lang="es-ES"/>
            </a:defPPr>
          </a:lstStyle>
          <a:p>
            <a:pPr rtl="0"/>
            <a:fld id="{B5CEABB6-07DC-46E8-9B57-56EC44A396E5}" type="slidenum">
              <a:rPr lang="es-ES" smtClean="0"/>
              <a:pPr rtl="0"/>
              <a:t>5</a:t>
            </a:fld>
            <a:endParaRPr lang="es-ES" dirty="0"/>
          </a:p>
        </p:txBody>
      </p:sp>
      <p:sp>
        <p:nvSpPr>
          <p:cNvPr id="4" name="Google Shape;68;p15">
            <a:extLst>
              <a:ext uri="{FF2B5EF4-FFF2-40B4-BE49-F238E27FC236}">
                <a16:creationId xmlns:a16="http://schemas.microsoft.com/office/drawing/2014/main" id="{11DE88D3-C768-EFB1-D2F7-C478E2643D8D}"/>
              </a:ext>
            </a:extLst>
          </p:cNvPr>
          <p:cNvSpPr>
            <a:spLocks noGrp="1"/>
          </p:cNvSpPr>
          <p:nvPr>
            <p:ph type="body" sz="quarter" idx="13"/>
          </p:nvPr>
        </p:nvSpPr>
        <p:spPr>
          <a:xfrm>
            <a:off x="893064" y="1399032"/>
            <a:ext cx="7020847" cy="429768"/>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SV" dirty="0"/>
              <a:t>El MLC trata de empoderamiento comunitario</a:t>
            </a:r>
            <a:endParaRPr dirty="0"/>
          </a:p>
        </p:txBody>
      </p:sp>
      <p:sp>
        <p:nvSpPr>
          <p:cNvPr id="5" name="Google Shape;60;p15">
            <a:extLst>
              <a:ext uri="{FF2B5EF4-FFF2-40B4-BE49-F238E27FC236}">
                <a16:creationId xmlns:a16="http://schemas.microsoft.com/office/drawing/2014/main" id="{276F0163-99FF-7D37-D7FA-03E614F80E36}"/>
              </a:ext>
            </a:extLst>
          </p:cNvPr>
          <p:cNvSpPr/>
          <p:nvPr/>
        </p:nvSpPr>
        <p:spPr>
          <a:xfrm>
            <a:off x="816864" y="2013858"/>
            <a:ext cx="7097047" cy="429768"/>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SV" sz="2000" dirty="0"/>
              <a:t>Está dirigido y conducido por la comunidad</a:t>
            </a:r>
            <a:endParaRPr sz="2000" dirty="0"/>
          </a:p>
        </p:txBody>
      </p:sp>
      <p:sp>
        <p:nvSpPr>
          <p:cNvPr id="6" name="Google Shape;61;p15">
            <a:extLst>
              <a:ext uri="{FF2B5EF4-FFF2-40B4-BE49-F238E27FC236}">
                <a16:creationId xmlns:a16="http://schemas.microsoft.com/office/drawing/2014/main" id="{A36278BF-468A-97A3-8E96-07773CC8C193}"/>
              </a:ext>
            </a:extLst>
          </p:cNvPr>
          <p:cNvSpPr/>
          <p:nvPr/>
        </p:nvSpPr>
        <p:spPr>
          <a:xfrm>
            <a:off x="816864" y="2628685"/>
            <a:ext cx="7097047" cy="526630"/>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SV" sz="2000" dirty="0"/>
              <a:t>Es objetivo y transparente</a:t>
            </a:r>
            <a:endParaRPr sz="2000" dirty="0"/>
          </a:p>
        </p:txBody>
      </p:sp>
      <p:sp>
        <p:nvSpPr>
          <p:cNvPr id="8" name="Google Shape;62;p15">
            <a:extLst>
              <a:ext uri="{FF2B5EF4-FFF2-40B4-BE49-F238E27FC236}">
                <a16:creationId xmlns:a16="http://schemas.microsoft.com/office/drawing/2014/main" id="{9D9FFC18-9741-4681-C154-98165ADFC547}"/>
              </a:ext>
            </a:extLst>
          </p:cNvPr>
          <p:cNvSpPr/>
          <p:nvPr/>
        </p:nvSpPr>
        <p:spPr>
          <a:xfrm>
            <a:off x="816860" y="3177524"/>
            <a:ext cx="7097050" cy="525162"/>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SV" sz="2000" dirty="0"/>
              <a:t>Colabora con la participación de partes interesadas</a:t>
            </a:r>
            <a:endParaRPr sz="2000" dirty="0"/>
          </a:p>
        </p:txBody>
      </p:sp>
      <p:sp>
        <p:nvSpPr>
          <p:cNvPr id="9" name="Google Shape;68;p15">
            <a:extLst>
              <a:ext uri="{FF2B5EF4-FFF2-40B4-BE49-F238E27FC236}">
                <a16:creationId xmlns:a16="http://schemas.microsoft.com/office/drawing/2014/main" id="{33E7CF36-410A-3847-3A5A-3859F4A9CA0D}"/>
              </a:ext>
            </a:extLst>
          </p:cNvPr>
          <p:cNvSpPr txBox="1">
            <a:spLocks/>
          </p:cNvSpPr>
          <p:nvPr/>
        </p:nvSpPr>
        <p:spPr>
          <a:xfrm>
            <a:off x="816864" y="3810000"/>
            <a:ext cx="7097050" cy="429768"/>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F9564F"/>
          </a:solidFill>
          <a:ln>
            <a:noFill/>
          </a:ln>
        </p:spPr>
        <p:txBody>
          <a:bodyPr spcFirstLastPara="1" vert="horz" wrap="square" lIns="91425" tIns="91425" rIns="91425" bIns="91425" rtlCol="0" anchor="ctr" anchorCtr="0">
            <a:noAutofit/>
          </a:bodyPr>
          <a:lstStyle>
            <a:defPPr>
              <a:defRPr lang="es-ES"/>
            </a:defPPr>
            <a:lvl1pPr marL="228600" indent="-228600" algn="l" defTabSz="914400" rtl="0" eaLnBrk="1" latinLnBrk="0" hangingPunct="1">
              <a:lnSpc>
                <a:spcPts val="2400"/>
              </a:lnSpc>
              <a:spcBef>
                <a:spcPts val="0"/>
              </a:spcBef>
              <a:spcAft>
                <a:spcPts val="1200"/>
              </a:spcAft>
              <a:buFont typeface="Arial" panose="020B0604020202020204" pitchFamily="34" charset="0"/>
              <a:buChar char="•"/>
              <a:defRPr lang="es-ES" sz="2000" kern="1200">
                <a:solidFill>
                  <a:schemeClr val="tx1"/>
                </a:solidFill>
                <a:latin typeface="+mn-lt"/>
                <a:ea typeface="+mn-ea"/>
                <a:cs typeface="+mn-cs"/>
              </a:defRPr>
            </a:lvl1pPr>
            <a:lvl2pPr marL="8001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2pPr>
            <a:lvl3pPr marL="12573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3pPr>
            <a:lvl4pPr marL="17145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4pPr>
            <a:lvl5pPr marL="21717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s-MX" dirty="0"/>
              <a:t>Está orientado a la acción y es transformacional </a:t>
            </a:r>
          </a:p>
        </p:txBody>
      </p:sp>
      <p:sp>
        <p:nvSpPr>
          <p:cNvPr id="12" name="Google Shape;68;p15">
            <a:extLst>
              <a:ext uri="{FF2B5EF4-FFF2-40B4-BE49-F238E27FC236}">
                <a16:creationId xmlns:a16="http://schemas.microsoft.com/office/drawing/2014/main" id="{E8ABB5A6-AC93-550F-6743-D2BEF6AC4318}"/>
              </a:ext>
            </a:extLst>
          </p:cNvPr>
          <p:cNvSpPr txBox="1">
            <a:spLocks/>
          </p:cNvSpPr>
          <p:nvPr/>
        </p:nvSpPr>
        <p:spPr>
          <a:xfrm>
            <a:off x="816862" y="4357372"/>
            <a:ext cx="7097048" cy="429768"/>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F9564F"/>
          </a:solidFill>
          <a:ln>
            <a:noFill/>
          </a:ln>
        </p:spPr>
        <p:txBody>
          <a:bodyPr spcFirstLastPara="1" vert="horz" wrap="square" lIns="91425" tIns="91425" rIns="91425" bIns="91425" rtlCol="0" anchor="ctr" anchorCtr="0">
            <a:noAutofit/>
          </a:bodyPr>
          <a:lstStyle>
            <a:defPPr>
              <a:defRPr lang="es-ES"/>
            </a:defPPr>
            <a:lvl1pPr marL="228600" indent="-228600" algn="l" defTabSz="914400" rtl="0" eaLnBrk="1" latinLnBrk="0" hangingPunct="1">
              <a:lnSpc>
                <a:spcPts val="2400"/>
              </a:lnSpc>
              <a:spcBef>
                <a:spcPts val="0"/>
              </a:spcBef>
              <a:spcAft>
                <a:spcPts val="1200"/>
              </a:spcAft>
              <a:buFont typeface="Arial" panose="020B0604020202020204" pitchFamily="34" charset="0"/>
              <a:buChar char="•"/>
              <a:defRPr lang="es-ES" sz="2000" kern="1200">
                <a:solidFill>
                  <a:schemeClr val="tx1"/>
                </a:solidFill>
                <a:latin typeface="+mn-lt"/>
                <a:ea typeface="+mn-ea"/>
                <a:cs typeface="+mn-cs"/>
              </a:defRPr>
            </a:lvl1pPr>
            <a:lvl2pPr marL="8001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2pPr>
            <a:lvl3pPr marL="12573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3pPr>
            <a:lvl4pPr marL="17145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4pPr>
            <a:lvl5pPr marL="21717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s-MX" sz="1600" dirty="0"/>
              <a:t>Promueve la rendición de cuentas de las inversiones y resultados en salud</a:t>
            </a:r>
          </a:p>
        </p:txBody>
      </p:sp>
      <p:sp>
        <p:nvSpPr>
          <p:cNvPr id="13" name="Google Shape;68;p15">
            <a:extLst>
              <a:ext uri="{FF2B5EF4-FFF2-40B4-BE49-F238E27FC236}">
                <a16:creationId xmlns:a16="http://schemas.microsoft.com/office/drawing/2014/main" id="{335F4A43-9989-61A3-D9C5-A226E8D3E38F}"/>
              </a:ext>
            </a:extLst>
          </p:cNvPr>
          <p:cNvSpPr txBox="1">
            <a:spLocks/>
          </p:cNvSpPr>
          <p:nvPr/>
        </p:nvSpPr>
        <p:spPr>
          <a:xfrm>
            <a:off x="816862" y="4985657"/>
            <a:ext cx="6911991" cy="47331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chemeClr val="accent5"/>
          </a:solidFill>
          <a:ln>
            <a:noFill/>
          </a:ln>
        </p:spPr>
        <p:txBody>
          <a:bodyPr spcFirstLastPara="1" vert="horz" wrap="square" lIns="91425" tIns="91425" rIns="91425" bIns="91425" rtlCol="0" anchor="ctr" anchorCtr="0">
            <a:noAutofit/>
          </a:bodyPr>
          <a:lstStyle>
            <a:defPPr>
              <a:defRPr lang="es-ES"/>
            </a:defPPr>
            <a:lvl1pPr marL="228600" indent="-228600" algn="l" defTabSz="914400" rtl="0" eaLnBrk="1" latinLnBrk="0" hangingPunct="1">
              <a:lnSpc>
                <a:spcPts val="2400"/>
              </a:lnSpc>
              <a:spcBef>
                <a:spcPts val="0"/>
              </a:spcBef>
              <a:spcAft>
                <a:spcPts val="1200"/>
              </a:spcAft>
              <a:buFont typeface="Arial" panose="020B0604020202020204" pitchFamily="34" charset="0"/>
              <a:buChar char="•"/>
              <a:defRPr lang="es-ES" sz="2000" kern="1200">
                <a:solidFill>
                  <a:schemeClr val="tx1"/>
                </a:solidFill>
                <a:latin typeface="+mn-lt"/>
                <a:ea typeface="+mn-ea"/>
                <a:cs typeface="+mn-cs"/>
              </a:defRPr>
            </a:lvl1pPr>
            <a:lvl2pPr marL="8001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2pPr>
            <a:lvl3pPr marL="12573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3pPr>
            <a:lvl4pPr marL="17145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4pPr>
            <a:lvl5pPr marL="2171700" indent="-342900" algn="l" defTabSz="914400" rtl="0" eaLnBrk="1" latinLnBrk="0" hangingPunct="1">
              <a:lnSpc>
                <a:spcPts val="2400"/>
              </a:lnSpc>
              <a:spcBef>
                <a:spcPts val="500"/>
              </a:spcBef>
              <a:buFont typeface="Arial" panose="020B0604020202020204" pitchFamily="34" charset="0"/>
              <a:buChar char="•"/>
              <a:defRPr lang="es-ES"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s-MX" dirty="0"/>
              <a:t>Proporciona una fuente de información complementaria </a:t>
            </a:r>
          </a:p>
        </p:txBody>
      </p:sp>
    </p:spTree>
    <p:extLst>
      <p:ext uri="{BB962C8B-B14F-4D97-AF65-F5344CB8AC3E}">
        <p14:creationId xmlns:p14="http://schemas.microsoft.com/office/powerpoint/2010/main" val="215937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BA0C7-4B10-03D7-2211-750D1F9E5A8A}"/>
              </a:ext>
            </a:extLst>
          </p:cNvPr>
          <p:cNvSpPr>
            <a:spLocks noGrp="1"/>
          </p:cNvSpPr>
          <p:nvPr>
            <p:ph type="title"/>
          </p:nvPr>
        </p:nvSpPr>
        <p:spPr>
          <a:xfrm>
            <a:off x="899160" y="137160"/>
            <a:ext cx="6172200" cy="1249680"/>
          </a:xfrm>
        </p:spPr>
        <p:txBody>
          <a:bodyPr rtlCol="0" anchor="b">
            <a:normAutofit/>
          </a:bodyPr>
          <a:lstStyle>
            <a:defPPr>
              <a:defRPr lang="es-ES"/>
            </a:defPPr>
          </a:lstStyle>
          <a:p>
            <a:pPr rtl="0"/>
            <a:r>
              <a:rPr lang="es-ES" dirty="0"/>
              <a:t>Empoderamiento comunitario</a:t>
            </a:r>
          </a:p>
        </p:txBody>
      </p:sp>
      <p:sp>
        <p:nvSpPr>
          <p:cNvPr id="11" name="Text Placeholder 2">
            <a:extLst>
              <a:ext uri="{FF2B5EF4-FFF2-40B4-BE49-F238E27FC236}">
                <a16:creationId xmlns:a16="http://schemas.microsoft.com/office/drawing/2014/main" id="{D9EFDE30-F4D3-F8C8-DF5A-FCE7EB6CC024}"/>
              </a:ext>
            </a:extLst>
          </p:cNvPr>
          <p:cNvSpPr>
            <a:spLocks noGrp="1"/>
          </p:cNvSpPr>
          <p:nvPr>
            <p:ph type="body" sz="quarter" idx="11"/>
          </p:nvPr>
        </p:nvSpPr>
        <p:spPr>
          <a:xfrm>
            <a:off x="899159" y="1534885"/>
            <a:ext cx="4500155" cy="4539343"/>
          </a:xfrm>
        </p:spPr>
        <p:txBody>
          <a:bodyPr>
            <a:normAutofit/>
          </a:bodyPr>
          <a:lstStyle/>
          <a:p>
            <a:pPr algn="just"/>
            <a:r>
              <a:rPr lang="es-MX" dirty="0">
                <a:latin typeface="Gill Sans MT" panose="020B0502020104020203" pitchFamily="34" charset="0"/>
              </a:rPr>
              <a:t>El MLC implica sensibilizar y desarrollar la capacidad dentro de las comunidades para que conozcan sus respectivas epidemias (conocer su epidemia) y sus derechos, (Conocer sus derechos) y entender los programas y las subvenciones. </a:t>
            </a:r>
          </a:p>
          <a:p>
            <a:pPr algn="just"/>
            <a:r>
              <a:rPr lang="es-MX" dirty="0">
                <a:latin typeface="Gill Sans MT" panose="020B0502020104020203" pitchFamily="34" charset="0"/>
              </a:rPr>
              <a:t>El MLC trata de equiparlos con habilidades de planificación, monitoreo, organización, asertividad y defensa para que sean agentes de cambio efectivos y garantes de deberes en sus respectivas comunidades</a:t>
            </a:r>
            <a:r>
              <a:rPr lang="es-MX" dirty="0"/>
              <a:t>.</a:t>
            </a:r>
            <a:endParaRPr lang="en-US" dirty="0"/>
          </a:p>
        </p:txBody>
      </p:sp>
      <p:pic>
        <p:nvPicPr>
          <p:cNvPr id="6" name="Marcador de posición de imagen 5">
            <a:extLst>
              <a:ext uri="{FF2B5EF4-FFF2-40B4-BE49-F238E27FC236}">
                <a16:creationId xmlns:a16="http://schemas.microsoft.com/office/drawing/2014/main" id="{FB255E76-54AF-DAF9-174D-B489250ACFB4}"/>
              </a:ext>
            </a:extLst>
          </p:cNvPr>
          <p:cNvPicPr>
            <a:picLocks noGrp="1" noChangeAspect="1"/>
          </p:cNvPicPr>
          <p:nvPr>
            <p:ph sz="quarter" idx="13"/>
          </p:nvPr>
        </p:nvPicPr>
        <p:blipFill>
          <a:blip r:embed="rId3"/>
          <a:stretch>
            <a:fillRect/>
          </a:stretch>
        </p:blipFill>
        <p:spPr>
          <a:xfrm>
            <a:off x="5587923" y="1687286"/>
            <a:ext cx="6396852" cy="4241392"/>
          </a:xfrm>
          <a:noFill/>
        </p:spPr>
      </p:pic>
      <p:sp>
        <p:nvSpPr>
          <p:cNvPr id="13" name="Slide Number Placeholder 4">
            <a:extLst>
              <a:ext uri="{FF2B5EF4-FFF2-40B4-BE49-F238E27FC236}">
                <a16:creationId xmlns:a16="http://schemas.microsoft.com/office/drawing/2014/main" id="{D51D9A84-E9A6-7962-A471-3C82D711263C}"/>
              </a:ext>
            </a:extLst>
          </p:cNvPr>
          <p:cNvSpPr>
            <a:spLocks noGrp="1"/>
          </p:cNvSpPr>
          <p:nvPr>
            <p:ph type="sldNum" sz="quarter" idx="12"/>
          </p:nvPr>
        </p:nvSpPr>
        <p:spPr>
          <a:xfrm>
            <a:off x="911352" y="6246622"/>
            <a:ext cx="1188720" cy="365125"/>
          </a:xfrm>
        </p:spPr>
        <p:txBody>
          <a:bodyPr/>
          <a:lstStyle/>
          <a:p>
            <a:pPr rtl="0">
              <a:spcAft>
                <a:spcPts val="600"/>
              </a:spcAft>
            </a:pPr>
            <a:fld id="{B5CEABB6-07DC-46E8-9B57-56EC44A396E5}" type="slidenum">
              <a:rPr lang="es-ES" smtClean="0"/>
              <a:pPr rtl="0">
                <a:spcAft>
                  <a:spcPts val="600"/>
                </a:spcAft>
              </a:pPr>
              <a:t>6</a:t>
            </a:fld>
            <a:endParaRPr lang="es-ES"/>
          </a:p>
        </p:txBody>
      </p:sp>
    </p:spTree>
    <p:extLst>
      <p:ext uri="{BB962C8B-B14F-4D97-AF65-F5344CB8AC3E}">
        <p14:creationId xmlns:p14="http://schemas.microsoft.com/office/powerpoint/2010/main" val="378690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D258C-C7D8-0A1C-FC74-0EB6815F775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ECED27-501E-FB81-C932-F312A40CAFCD}"/>
              </a:ext>
            </a:extLst>
          </p:cNvPr>
          <p:cNvSpPr>
            <a:spLocks noGrp="1"/>
          </p:cNvSpPr>
          <p:nvPr>
            <p:ph type="title"/>
          </p:nvPr>
        </p:nvSpPr>
        <p:spPr>
          <a:xfrm>
            <a:off x="893064" y="72518"/>
            <a:ext cx="10405174" cy="1326514"/>
          </a:xfrm>
        </p:spPr>
        <p:txBody>
          <a:bodyPr rtlCol="0" anchor="b">
            <a:normAutofit/>
          </a:bodyPr>
          <a:lstStyle>
            <a:defPPr>
              <a:defRPr lang="es-ES"/>
            </a:defPPr>
          </a:lstStyle>
          <a:p>
            <a:pPr rtl="0"/>
            <a:r>
              <a:rPr lang="es-ES" dirty="0"/>
              <a:t>Dirigido y conducido por la comunidad</a:t>
            </a:r>
          </a:p>
        </p:txBody>
      </p:sp>
      <p:sp>
        <p:nvSpPr>
          <p:cNvPr id="11" name="Text Placeholder 2">
            <a:extLst>
              <a:ext uri="{FF2B5EF4-FFF2-40B4-BE49-F238E27FC236}">
                <a16:creationId xmlns:a16="http://schemas.microsoft.com/office/drawing/2014/main" id="{EA094E0D-3090-3CC5-4A86-1F5E3D0865FF}"/>
              </a:ext>
            </a:extLst>
          </p:cNvPr>
          <p:cNvSpPr>
            <a:spLocks noGrp="1"/>
          </p:cNvSpPr>
          <p:nvPr>
            <p:ph sz="quarter" idx="13"/>
          </p:nvPr>
        </p:nvSpPr>
        <p:spPr>
          <a:xfrm>
            <a:off x="911352" y="1611086"/>
            <a:ext cx="5554762" cy="4397828"/>
          </a:xfrm>
        </p:spPr>
        <p:txBody>
          <a:bodyPr>
            <a:noAutofit/>
          </a:bodyPr>
          <a:lstStyle/>
          <a:p>
            <a:pPr algn="just">
              <a:lnSpc>
                <a:spcPct val="90000"/>
              </a:lnSpc>
            </a:pPr>
            <a:r>
              <a:rPr lang="es-MX" dirty="0">
                <a:latin typeface="Gill Sans MT" panose="020B0502020104020203" pitchFamily="34" charset="0"/>
              </a:rPr>
              <a:t>ONUSIDA define a las organizaciones dirigidas por la comunidad como aquellas que "están dirigidas por las comunidades y/o personas a las que sirven y ante las cuales son responsables principales. </a:t>
            </a:r>
          </a:p>
          <a:p>
            <a:pPr algn="just">
              <a:lnSpc>
                <a:spcPct val="90000"/>
              </a:lnSpc>
            </a:pPr>
            <a:r>
              <a:rPr lang="en-US" dirty="0">
                <a:latin typeface="Gill Sans MT" panose="020B0502020104020203" pitchFamily="34" charset="0"/>
              </a:rPr>
              <a:t>Significa </a:t>
            </a:r>
            <a:r>
              <a:rPr lang="en-US" dirty="0" err="1">
                <a:latin typeface="Gill Sans MT" panose="020B0502020104020203" pitchFamily="34" charset="0"/>
              </a:rPr>
              <a:t>que</a:t>
            </a:r>
            <a:r>
              <a:rPr lang="en-US" dirty="0">
                <a:latin typeface="Gill Sans MT" panose="020B0502020104020203" pitchFamily="34" charset="0"/>
              </a:rPr>
              <a:t> las personas con VIH, </a:t>
            </a:r>
            <a:r>
              <a:rPr lang="en-US" dirty="0" err="1">
                <a:latin typeface="Gill Sans MT" panose="020B0502020104020203" pitchFamily="34" charset="0"/>
              </a:rPr>
              <a:t>afectadas</a:t>
            </a:r>
            <a:r>
              <a:rPr lang="en-US" dirty="0">
                <a:latin typeface="Gill Sans MT" panose="020B0502020104020203" pitchFamily="34" charset="0"/>
              </a:rPr>
              <a:t> </a:t>
            </a:r>
            <a:r>
              <a:rPr lang="en-US" dirty="0" err="1">
                <a:latin typeface="Gill Sans MT" panose="020B0502020104020203" pitchFamily="34" charset="0"/>
              </a:rPr>
              <a:t>por</a:t>
            </a:r>
            <a:r>
              <a:rPr lang="en-US" dirty="0">
                <a:latin typeface="Gill Sans MT" panose="020B0502020104020203" pitchFamily="34" charset="0"/>
              </a:rPr>
              <a:t> TB </a:t>
            </a:r>
            <a:r>
              <a:rPr lang="en-US" dirty="0" err="1">
                <a:latin typeface="Gill Sans MT" panose="020B0502020104020203" pitchFamily="34" charset="0"/>
              </a:rPr>
              <a:t>deben</a:t>
            </a:r>
            <a:r>
              <a:rPr lang="en-US" dirty="0">
                <a:latin typeface="Gill Sans MT" panose="020B0502020104020203" pitchFamily="34" charset="0"/>
              </a:rPr>
              <a:t> ser parte integral de la toma de decisiones para </a:t>
            </a:r>
            <a:r>
              <a:rPr lang="en-US" dirty="0" err="1">
                <a:latin typeface="Gill Sans MT" panose="020B0502020104020203" pitchFamily="34" charset="0"/>
              </a:rPr>
              <a:t>establecer</a:t>
            </a:r>
            <a:r>
              <a:rPr lang="en-US" dirty="0">
                <a:latin typeface="Gill Sans MT" panose="020B0502020104020203" pitchFamily="34" charset="0"/>
              </a:rPr>
              <a:t> </a:t>
            </a:r>
            <a:r>
              <a:rPr lang="en-US" dirty="0" err="1">
                <a:latin typeface="Gill Sans MT" panose="020B0502020104020203" pitchFamily="34" charset="0"/>
              </a:rPr>
              <a:t>mecanismos</a:t>
            </a:r>
            <a:r>
              <a:rPr lang="en-US" dirty="0">
                <a:latin typeface="Gill Sans MT" panose="020B0502020104020203" pitchFamily="34" charset="0"/>
              </a:rPr>
              <a:t> de MLC y </a:t>
            </a:r>
            <a:r>
              <a:rPr lang="en-US" dirty="0" err="1">
                <a:latin typeface="Gill Sans MT" panose="020B0502020104020203" pitchFamily="34" charset="0"/>
              </a:rPr>
              <a:t>participar</a:t>
            </a:r>
            <a:r>
              <a:rPr lang="en-US" dirty="0">
                <a:latin typeface="Gill Sans MT" panose="020B0502020104020203" pitchFamily="34" charset="0"/>
              </a:rPr>
              <a:t> en formulación de </a:t>
            </a:r>
            <a:r>
              <a:rPr lang="en-US" dirty="0" err="1">
                <a:latin typeface="Gill Sans MT" panose="020B0502020104020203" pitchFamily="34" charset="0"/>
              </a:rPr>
              <a:t>objetivos</a:t>
            </a:r>
            <a:r>
              <a:rPr lang="en-US" dirty="0">
                <a:latin typeface="Gill Sans MT" panose="020B0502020104020203" pitchFamily="34" charset="0"/>
              </a:rPr>
              <a:t>, </a:t>
            </a:r>
            <a:r>
              <a:rPr lang="en-US" dirty="0" err="1">
                <a:latin typeface="Gill Sans MT" panose="020B0502020104020203" pitchFamily="34" charset="0"/>
              </a:rPr>
              <a:t>selección</a:t>
            </a:r>
            <a:r>
              <a:rPr lang="en-US" dirty="0">
                <a:latin typeface="Gill Sans MT" panose="020B0502020104020203" pitchFamily="34" charset="0"/>
              </a:rPr>
              <a:t> de </a:t>
            </a:r>
            <a:r>
              <a:rPr lang="en-US" dirty="0" err="1">
                <a:latin typeface="Gill Sans MT" panose="020B0502020104020203" pitchFamily="34" charset="0"/>
              </a:rPr>
              <a:t>recolectores</a:t>
            </a:r>
            <a:r>
              <a:rPr lang="en-US" dirty="0">
                <a:latin typeface="Gill Sans MT" panose="020B0502020104020203" pitchFamily="34" charset="0"/>
              </a:rPr>
              <a:t> de </a:t>
            </a:r>
            <a:r>
              <a:rPr lang="en-US" dirty="0" err="1">
                <a:latin typeface="Gill Sans MT" panose="020B0502020104020203" pitchFamily="34" charset="0"/>
              </a:rPr>
              <a:t>datos</a:t>
            </a:r>
            <a:r>
              <a:rPr lang="en-US" dirty="0">
                <a:latin typeface="Gill Sans MT" panose="020B0502020104020203" pitchFamily="34" charset="0"/>
              </a:rPr>
              <a:t> y el </a:t>
            </a:r>
            <a:r>
              <a:rPr lang="en-US" dirty="0" err="1">
                <a:latin typeface="Gill Sans MT" panose="020B0502020104020203" pitchFamily="34" charset="0"/>
              </a:rPr>
              <a:t>registro</a:t>
            </a:r>
            <a:r>
              <a:rPr lang="en-US" dirty="0">
                <a:latin typeface="Gill Sans MT" panose="020B0502020104020203" pitchFamily="34" charset="0"/>
              </a:rPr>
              <a:t> de la información. </a:t>
            </a:r>
          </a:p>
          <a:p>
            <a:pPr algn="just">
              <a:lnSpc>
                <a:spcPct val="90000"/>
              </a:lnSpc>
            </a:pPr>
            <a:r>
              <a:rPr lang="en-US" dirty="0">
                <a:latin typeface="Gill Sans MT" panose="020B0502020104020203" pitchFamily="34" charset="0"/>
              </a:rPr>
              <a:t>Deben </a:t>
            </a:r>
            <a:r>
              <a:rPr lang="en-US" dirty="0" err="1">
                <a:latin typeface="Gill Sans MT" panose="020B0502020104020203" pitchFamily="34" charset="0"/>
              </a:rPr>
              <a:t>participar</a:t>
            </a:r>
            <a:r>
              <a:rPr lang="en-US" dirty="0">
                <a:latin typeface="Gill Sans MT" panose="020B0502020104020203" pitchFamily="34" charset="0"/>
              </a:rPr>
              <a:t> en el análisis e </a:t>
            </a:r>
            <a:r>
              <a:rPr lang="en-US" dirty="0" err="1">
                <a:latin typeface="Gill Sans MT" panose="020B0502020104020203" pitchFamily="34" charset="0"/>
              </a:rPr>
              <a:t>interpretación</a:t>
            </a:r>
            <a:r>
              <a:rPr lang="en-US" dirty="0">
                <a:latin typeface="Gill Sans MT" panose="020B0502020104020203" pitchFamily="34" charset="0"/>
              </a:rPr>
              <a:t> de la información </a:t>
            </a:r>
            <a:r>
              <a:rPr lang="en-US" dirty="0" err="1">
                <a:latin typeface="Gill Sans MT" panose="020B0502020104020203" pitchFamily="34" charset="0"/>
              </a:rPr>
              <a:t>recolectada</a:t>
            </a:r>
            <a:r>
              <a:rPr lang="en-US" dirty="0">
                <a:latin typeface="Gill Sans MT" panose="020B0502020104020203" pitchFamily="34" charset="0"/>
              </a:rPr>
              <a:t> y </a:t>
            </a:r>
            <a:r>
              <a:rPr lang="en-US" dirty="0" err="1">
                <a:latin typeface="Gill Sans MT" panose="020B0502020104020203" pitchFamily="34" charset="0"/>
              </a:rPr>
              <a:t>utilizarla</a:t>
            </a:r>
            <a:r>
              <a:rPr lang="en-US" dirty="0">
                <a:latin typeface="Gill Sans MT" panose="020B0502020104020203" pitchFamily="34" charset="0"/>
              </a:rPr>
              <a:t> para la toma de decisiones, </a:t>
            </a:r>
            <a:r>
              <a:rPr lang="en-US" dirty="0" err="1">
                <a:latin typeface="Gill Sans MT" panose="020B0502020104020203" pitchFamily="34" charset="0"/>
              </a:rPr>
              <a:t>establecer</a:t>
            </a:r>
            <a:r>
              <a:rPr lang="en-US" dirty="0">
                <a:latin typeface="Gill Sans MT" panose="020B0502020104020203" pitchFamily="34" charset="0"/>
              </a:rPr>
              <a:t> </a:t>
            </a:r>
            <a:r>
              <a:rPr lang="en-US" dirty="0" err="1">
                <a:latin typeface="Gill Sans MT" panose="020B0502020104020203" pitchFamily="34" charset="0"/>
              </a:rPr>
              <a:t>prioridades</a:t>
            </a:r>
            <a:r>
              <a:rPr lang="en-US" dirty="0">
                <a:latin typeface="Gill Sans MT" panose="020B0502020104020203" pitchFamily="34" charset="0"/>
              </a:rPr>
              <a:t>, </a:t>
            </a:r>
            <a:r>
              <a:rPr lang="en-US" dirty="0" err="1">
                <a:latin typeface="Gill Sans MT" panose="020B0502020104020203" pitchFamily="34" charset="0"/>
              </a:rPr>
              <a:t>cambio</a:t>
            </a:r>
            <a:r>
              <a:rPr lang="en-US" dirty="0">
                <a:latin typeface="Gill Sans MT" panose="020B0502020104020203" pitchFamily="34" charset="0"/>
              </a:rPr>
              <a:t> de políticas y la mejora de </a:t>
            </a:r>
            <a:r>
              <a:rPr lang="en-US" dirty="0" err="1">
                <a:latin typeface="Gill Sans MT" panose="020B0502020104020203" pitchFamily="34" charset="0"/>
              </a:rPr>
              <a:t>los</a:t>
            </a:r>
            <a:r>
              <a:rPr lang="en-US" dirty="0">
                <a:latin typeface="Gill Sans MT" panose="020B0502020104020203" pitchFamily="34" charset="0"/>
              </a:rPr>
              <a:t> </a:t>
            </a:r>
            <a:r>
              <a:rPr lang="en-US" dirty="0" err="1">
                <a:latin typeface="Gill Sans MT" panose="020B0502020104020203" pitchFamily="34" charset="0"/>
              </a:rPr>
              <a:t>programas</a:t>
            </a:r>
            <a:r>
              <a:rPr lang="en-US" dirty="0">
                <a:latin typeface="Gill Sans MT" panose="020B0502020104020203" pitchFamily="34" charset="0"/>
              </a:rPr>
              <a:t>. </a:t>
            </a:r>
          </a:p>
        </p:txBody>
      </p:sp>
      <p:pic>
        <p:nvPicPr>
          <p:cNvPr id="7" name="Marcador de contenido 6">
            <a:extLst>
              <a:ext uri="{FF2B5EF4-FFF2-40B4-BE49-F238E27FC236}">
                <a16:creationId xmlns:a16="http://schemas.microsoft.com/office/drawing/2014/main" id="{37A0D256-D790-70A3-B3E7-30D981CEB154}"/>
              </a:ext>
            </a:extLst>
          </p:cNvPr>
          <p:cNvPicPr>
            <a:picLocks noGrp="1" noChangeAspect="1"/>
          </p:cNvPicPr>
          <p:nvPr>
            <p:ph sz="quarter" idx="14"/>
          </p:nvPr>
        </p:nvPicPr>
        <p:blipFill>
          <a:blip r:embed="rId3"/>
          <a:stretch>
            <a:fillRect/>
          </a:stretch>
        </p:blipFill>
        <p:spPr>
          <a:xfrm>
            <a:off x="6816026" y="2612570"/>
            <a:ext cx="4482211" cy="2868615"/>
          </a:xfrm>
          <a:noFill/>
        </p:spPr>
      </p:pic>
      <p:sp>
        <p:nvSpPr>
          <p:cNvPr id="13" name="Slide Number Placeholder 4">
            <a:extLst>
              <a:ext uri="{FF2B5EF4-FFF2-40B4-BE49-F238E27FC236}">
                <a16:creationId xmlns:a16="http://schemas.microsoft.com/office/drawing/2014/main" id="{20D40F1F-3117-636D-4792-2B80B27FE384}"/>
              </a:ext>
            </a:extLst>
          </p:cNvPr>
          <p:cNvSpPr>
            <a:spLocks noGrp="1"/>
          </p:cNvSpPr>
          <p:nvPr>
            <p:ph type="sldNum" sz="quarter" idx="12"/>
          </p:nvPr>
        </p:nvSpPr>
        <p:spPr>
          <a:xfrm>
            <a:off x="911352" y="6246622"/>
            <a:ext cx="2670048" cy="365125"/>
          </a:xfrm>
        </p:spPr>
        <p:txBody>
          <a:bodyPr anchor="ctr">
            <a:normAutofit/>
          </a:bodyPr>
          <a:lstStyle/>
          <a:p>
            <a:pPr rtl="0">
              <a:spcAft>
                <a:spcPts val="600"/>
              </a:spcAft>
            </a:pPr>
            <a:fld id="{B5CEABB6-07DC-46E8-9B57-56EC44A396E5}" type="slidenum">
              <a:rPr lang="es-ES" smtClean="0"/>
              <a:pPr rtl="0">
                <a:spcAft>
                  <a:spcPts val="600"/>
                </a:spcAft>
              </a:pPr>
              <a:t>7</a:t>
            </a:fld>
            <a:endParaRPr lang="es-ES"/>
          </a:p>
        </p:txBody>
      </p:sp>
    </p:spTree>
    <p:extLst>
      <p:ext uri="{BB962C8B-B14F-4D97-AF65-F5344CB8AC3E}">
        <p14:creationId xmlns:p14="http://schemas.microsoft.com/office/powerpoint/2010/main" val="299379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559B9-BF82-DFDA-C427-CAAE0474B9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2F6B865-CFC9-9B24-C4B8-98AF606FAA18}"/>
              </a:ext>
            </a:extLst>
          </p:cNvPr>
          <p:cNvSpPr>
            <a:spLocks noGrp="1"/>
          </p:cNvSpPr>
          <p:nvPr>
            <p:ph type="title"/>
          </p:nvPr>
        </p:nvSpPr>
        <p:spPr>
          <a:xfrm>
            <a:off x="893064" y="72518"/>
            <a:ext cx="10405174" cy="1326514"/>
          </a:xfrm>
        </p:spPr>
        <p:txBody>
          <a:bodyPr rtlCol="0" anchor="b">
            <a:normAutofit/>
          </a:bodyPr>
          <a:lstStyle>
            <a:defPPr>
              <a:defRPr lang="es-ES"/>
            </a:defPPr>
          </a:lstStyle>
          <a:p>
            <a:pPr rtl="0"/>
            <a:r>
              <a:rPr lang="es-ES" dirty="0"/>
              <a:t>Objetivo y transparente</a:t>
            </a:r>
          </a:p>
        </p:txBody>
      </p:sp>
      <p:sp>
        <p:nvSpPr>
          <p:cNvPr id="11" name="Text Placeholder 2">
            <a:extLst>
              <a:ext uri="{FF2B5EF4-FFF2-40B4-BE49-F238E27FC236}">
                <a16:creationId xmlns:a16="http://schemas.microsoft.com/office/drawing/2014/main" id="{3A56F90D-478C-97EE-F360-1C23B232A41B}"/>
              </a:ext>
            </a:extLst>
          </p:cNvPr>
          <p:cNvSpPr>
            <a:spLocks noGrp="1"/>
          </p:cNvSpPr>
          <p:nvPr>
            <p:ph sz="quarter" idx="13"/>
          </p:nvPr>
        </p:nvSpPr>
        <p:spPr>
          <a:xfrm>
            <a:off x="911352" y="1611086"/>
            <a:ext cx="5554762" cy="4397828"/>
          </a:xfrm>
        </p:spPr>
        <p:txBody>
          <a:bodyPr>
            <a:noAutofit/>
          </a:bodyPr>
          <a:lstStyle/>
          <a:p>
            <a:pPr algn="just">
              <a:lnSpc>
                <a:spcPct val="90000"/>
              </a:lnSpc>
            </a:pPr>
            <a:r>
              <a:rPr lang="en-US" dirty="0">
                <a:latin typeface="Gill Sans MT" panose="020B0502020104020203" pitchFamily="34" charset="0"/>
              </a:rPr>
              <a:t>Parte de la </a:t>
            </a:r>
            <a:r>
              <a:rPr lang="en-US" dirty="0" err="1">
                <a:latin typeface="Gill Sans MT" panose="020B0502020104020203" pitchFamily="34" charset="0"/>
              </a:rPr>
              <a:t>imparcialidad</a:t>
            </a:r>
            <a:r>
              <a:rPr lang="en-US" dirty="0">
                <a:latin typeface="Gill Sans MT" panose="020B0502020104020203" pitchFamily="34" charset="0"/>
              </a:rPr>
              <a:t> y </a:t>
            </a:r>
            <a:r>
              <a:rPr lang="en-US" dirty="0" err="1">
                <a:latin typeface="Gill Sans MT" panose="020B0502020104020203" pitchFamily="34" charset="0"/>
              </a:rPr>
              <a:t>neutralidad</a:t>
            </a:r>
            <a:r>
              <a:rPr lang="en-US" dirty="0">
                <a:latin typeface="Gill Sans MT" panose="020B0502020104020203" pitchFamily="34" charset="0"/>
              </a:rPr>
              <a:t>.</a:t>
            </a:r>
          </a:p>
          <a:p>
            <a:pPr algn="just">
              <a:lnSpc>
                <a:spcPct val="90000"/>
              </a:lnSpc>
            </a:pPr>
            <a:r>
              <a:rPr lang="en-US" dirty="0">
                <a:latin typeface="Gill Sans MT" panose="020B0502020104020203" pitchFamily="34" charset="0"/>
              </a:rPr>
              <a:t>Organizaciones de la comunidad </a:t>
            </a:r>
            <a:r>
              <a:rPr lang="en-US" dirty="0" err="1">
                <a:latin typeface="Gill Sans MT" panose="020B0502020104020203" pitchFamily="34" charset="0"/>
              </a:rPr>
              <a:t>que</a:t>
            </a:r>
            <a:r>
              <a:rPr lang="en-US" dirty="0">
                <a:latin typeface="Gill Sans MT" panose="020B0502020104020203" pitchFamily="34" charset="0"/>
              </a:rPr>
              <a:t> </a:t>
            </a:r>
            <a:r>
              <a:rPr lang="en-US" dirty="0" err="1">
                <a:latin typeface="Gill Sans MT" panose="020B0502020104020203" pitchFamily="34" charset="0"/>
              </a:rPr>
              <a:t>implementan</a:t>
            </a:r>
            <a:r>
              <a:rPr lang="en-US" dirty="0">
                <a:latin typeface="Gill Sans MT" panose="020B0502020104020203" pitchFamily="34" charset="0"/>
              </a:rPr>
              <a:t> acciones de forma </a:t>
            </a:r>
            <a:r>
              <a:rPr lang="en-US" dirty="0" err="1">
                <a:latin typeface="Gill Sans MT" panose="020B0502020104020203" pitchFamily="34" charset="0"/>
              </a:rPr>
              <a:t>activa</a:t>
            </a:r>
            <a:r>
              <a:rPr lang="en-US" dirty="0">
                <a:latin typeface="Gill Sans MT" panose="020B0502020104020203" pitchFamily="34" charset="0"/>
              </a:rPr>
              <a:t> y ya </a:t>
            </a:r>
            <a:r>
              <a:rPr lang="en-US" dirty="0" err="1">
                <a:latin typeface="Gill Sans MT" panose="020B0502020104020203" pitchFamily="34" charset="0"/>
              </a:rPr>
              <a:t>proveen</a:t>
            </a:r>
            <a:r>
              <a:rPr lang="en-US" dirty="0">
                <a:latin typeface="Gill Sans MT" panose="020B0502020104020203" pitchFamily="34" charset="0"/>
              </a:rPr>
              <a:t> servicios no </a:t>
            </a:r>
            <a:r>
              <a:rPr lang="en-US" dirty="0" err="1">
                <a:latin typeface="Gill Sans MT" panose="020B0502020104020203" pitchFamily="34" charset="0"/>
              </a:rPr>
              <a:t>califican</a:t>
            </a:r>
            <a:r>
              <a:rPr lang="en-US" dirty="0">
                <a:latin typeface="Gill Sans MT" panose="020B0502020104020203" pitchFamily="34" charset="0"/>
              </a:rPr>
              <a:t> como </a:t>
            </a:r>
            <a:r>
              <a:rPr lang="en-US" dirty="0" err="1">
                <a:latin typeface="Gill Sans MT" panose="020B0502020104020203" pitchFamily="34" charset="0"/>
              </a:rPr>
              <a:t>implementadores</a:t>
            </a:r>
            <a:r>
              <a:rPr lang="en-US" dirty="0">
                <a:latin typeface="Gill Sans MT" panose="020B0502020104020203" pitchFamily="34" charset="0"/>
              </a:rPr>
              <a:t> </a:t>
            </a:r>
            <a:r>
              <a:rPr lang="en-US" dirty="0" err="1">
                <a:latin typeface="Gill Sans MT" panose="020B0502020104020203" pitchFamily="34" charset="0"/>
              </a:rPr>
              <a:t>potenciales</a:t>
            </a:r>
            <a:r>
              <a:rPr lang="en-US" dirty="0">
                <a:latin typeface="Gill Sans MT" panose="020B0502020104020203" pitchFamily="34" charset="0"/>
              </a:rPr>
              <a:t> del MLC. </a:t>
            </a:r>
          </a:p>
          <a:p>
            <a:pPr algn="just">
              <a:lnSpc>
                <a:spcPct val="90000"/>
              </a:lnSpc>
            </a:pPr>
            <a:r>
              <a:rPr lang="en-US" dirty="0" err="1">
                <a:latin typeface="Gill Sans MT" panose="020B0502020104020203" pitchFamily="34" charset="0"/>
              </a:rPr>
              <a:t>Aquí</a:t>
            </a:r>
            <a:r>
              <a:rPr lang="en-US" dirty="0">
                <a:latin typeface="Gill Sans MT" panose="020B0502020104020203" pitchFamily="34" charset="0"/>
              </a:rPr>
              <a:t> se </a:t>
            </a:r>
            <a:r>
              <a:rPr lang="en-US" dirty="0" err="1">
                <a:latin typeface="Gill Sans MT" panose="020B0502020104020203" pitchFamily="34" charset="0"/>
              </a:rPr>
              <a:t>conjuga</a:t>
            </a:r>
            <a:r>
              <a:rPr lang="en-US" dirty="0">
                <a:latin typeface="Gill Sans MT" panose="020B0502020104020203" pitchFamily="34" charset="0"/>
              </a:rPr>
              <a:t> el “</a:t>
            </a:r>
            <a:r>
              <a:rPr lang="en-US" dirty="0" err="1">
                <a:latin typeface="Gill Sans MT" panose="020B0502020104020203" pitchFamily="34" charset="0"/>
              </a:rPr>
              <a:t>conflicto</a:t>
            </a:r>
            <a:r>
              <a:rPr lang="en-US" dirty="0">
                <a:latin typeface="Gill Sans MT" panose="020B0502020104020203" pitchFamily="34" charset="0"/>
              </a:rPr>
              <a:t> de </a:t>
            </a:r>
            <a:r>
              <a:rPr lang="en-US" dirty="0" err="1">
                <a:latin typeface="Gill Sans MT" panose="020B0502020104020203" pitchFamily="34" charset="0"/>
              </a:rPr>
              <a:t>intereses</a:t>
            </a:r>
            <a:r>
              <a:rPr lang="en-US" dirty="0">
                <a:latin typeface="Gill Sans MT" panose="020B0502020104020203" pitchFamily="34" charset="0"/>
              </a:rPr>
              <a:t>”</a:t>
            </a:r>
          </a:p>
        </p:txBody>
      </p:sp>
      <p:pic>
        <p:nvPicPr>
          <p:cNvPr id="7" name="Marcador de contenido 6">
            <a:extLst>
              <a:ext uri="{FF2B5EF4-FFF2-40B4-BE49-F238E27FC236}">
                <a16:creationId xmlns:a16="http://schemas.microsoft.com/office/drawing/2014/main" id="{300547CE-93E5-52FA-BB4B-2D12BF7E86E3}"/>
              </a:ext>
            </a:extLst>
          </p:cNvPr>
          <p:cNvPicPr>
            <a:picLocks noGrp="1" noChangeAspect="1"/>
          </p:cNvPicPr>
          <p:nvPr>
            <p:ph sz="quarter" idx="14"/>
          </p:nvPr>
        </p:nvPicPr>
        <p:blipFill>
          <a:blip r:embed="rId3"/>
          <a:stretch>
            <a:fillRect/>
          </a:stretch>
        </p:blipFill>
        <p:spPr>
          <a:xfrm>
            <a:off x="6816026" y="2612570"/>
            <a:ext cx="4482211" cy="2868615"/>
          </a:xfrm>
          <a:noFill/>
        </p:spPr>
      </p:pic>
      <p:sp>
        <p:nvSpPr>
          <p:cNvPr id="13" name="Slide Number Placeholder 4">
            <a:extLst>
              <a:ext uri="{FF2B5EF4-FFF2-40B4-BE49-F238E27FC236}">
                <a16:creationId xmlns:a16="http://schemas.microsoft.com/office/drawing/2014/main" id="{B9F94676-810B-3FFE-F8AE-8B0C856E6727}"/>
              </a:ext>
            </a:extLst>
          </p:cNvPr>
          <p:cNvSpPr>
            <a:spLocks noGrp="1"/>
          </p:cNvSpPr>
          <p:nvPr>
            <p:ph type="sldNum" sz="quarter" idx="12"/>
          </p:nvPr>
        </p:nvSpPr>
        <p:spPr>
          <a:xfrm>
            <a:off x="911352" y="6246622"/>
            <a:ext cx="2670048" cy="365125"/>
          </a:xfrm>
        </p:spPr>
        <p:txBody>
          <a:bodyPr anchor="ctr">
            <a:normAutofit/>
          </a:bodyPr>
          <a:lstStyle/>
          <a:p>
            <a:pPr rtl="0">
              <a:spcAft>
                <a:spcPts val="600"/>
              </a:spcAft>
            </a:pPr>
            <a:fld id="{B5CEABB6-07DC-46E8-9B57-56EC44A396E5}" type="slidenum">
              <a:rPr lang="es-ES" smtClean="0"/>
              <a:pPr rtl="0">
                <a:spcAft>
                  <a:spcPts val="600"/>
                </a:spcAft>
              </a:pPr>
              <a:t>8</a:t>
            </a:fld>
            <a:endParaRPr lang="es-ES"/>
          </a:p>
        </p:txBody>
      </p:sp>
    </p:spTree>
    <p:extLst>
      <p:ext uri="{BB962C8B-B14F-4D97-AF65-F5344CB8AC3E}">
        <p14:creationId xmlns:p14="http://schemas.microsoft.com/office/powerpoint/2010/main" val="18503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7F83-DA45-5FA6-EFD7-489EC2BE5D3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CFF5AA1-A5DE-1228-835B-00B57F821457}"/>
              </a:ext>
            </a:extLst>
          </p:cNvPr>
          <p:cNvSpPr>
            <a:spLocks noGrp="1"/>
          </p:cNvSpPr>
          <p:nvPr>
            <p:ph type="title"/>
          </p:nvPr>
        </p:nvSpPr>
        <p:spPr>
          <a:xfrm>
            <a:off x="893064" y="72518"/>
            <a:ext cx="10405174" cy="1326514"/>
          </a:xfrm>
        </p:spPr>
        <p:txBody>
          <a:bodyPr rtlCol="0" anchor="b">
            <a:normAutofit fontScale="90000"/>
          </a:bodyPr>
          <a:lstStyle>
            <a:defPPr>
              <a:defRPr lang="es-ES"/>
            </a:defPPr>
          </a:lstStyle>
          <a:p>
            <a:r>
              <a:rPr lang="es-MX" dirty="0"/>
              <a:t>Está orientado a la acción y es transformacional </a:t>
            </a:r>
            <a:br>
              <a:rPr lang="es-MX" dirty="0"/>
            </a:br>
            <a:br>
              <a:rPr lang="es-MX" dirty="0"/>
            </a:br>
            <a:endParaRPr lang="es-ES" dirty="0"/>
          </a:p>
        </p:txBody>
      </p:sp>
      <p:sp>
        <p:nvSpPr>
          <p:cNvPr id="11" name="Text Placeholder 2">
            <a:extLst>
              <a:ext uri="{FF2B5EF4-FFF2-40B4-BE49-F238E27FC236}">
                <a16:creationId xmlns:a16="http://schemas.microsoft.com/office/drawing/2014/main" id="{C8DCAC2A-BE8F-AFDB-A293-AC82BF424DCC}"/>
              </a:ext>
            </a:extLst>
          </p:cNvPr>
          <p:cNvSpPr>
            <a:spLocks noGrp="1"/>
          </p:cNvSpPr>
          <p:nvPr>
            <p:ph sz="quarter" idx="13"/>
          </p:nvPr>
        </p:nvSpPr>
        <p:spPr>
          <a:xfrm>
            <a:off x="804019" y="1399032"/>
            <a:ext cx="5554762" cy="4397828"/>
          </a:xfrm>
        </p:spPr>
        <p:txBody>
          <a:bodyPr>
            <a:noAutofit/>
          </a:bodyPr>
          <a:lstStyle/>
          <a:p>
            <a:pPr algn="just">
              <a:lnSpc>
                <a:spcPct val="90000"/>
              </a:lnSpc>
            </a:pPr>
            <a:r>
              <a:rPr lang="en-US" sz="2400" dirty="0">
                <a:latin typeface="Gill Sans MT" panose="020B0502020104020203" pitchFamily="34" charset="0"/>
              </a:rPr>
              <a:t>El </a:t>
            </a:r>
            <a:r>
              <a:rPr lang="en-US" sz="2400" dirty="0" err="1">
                <a:latin typeface="Gill Sans MT" panose="020B0502020104020203" pitchFamily="34" charset="0"/>
              </a:rPr>
              <a:t>objetivo</a:t>
            </a:r>
            <a:r>
              <a:rPr lang="en-US" sz="2400" dirty="0">
                <a:latin typeface="Gill Sans MT" panose="020B0502020104020203" pitchFamily="34" charset="0"/>
              </a:rPr>
              <a:t> del MLC es </a:t>
            </a:r>
            <a:r>
              <a:rPr lang="en-US" sz="2400" dirty="0" err="1">
                <a:latin typeface="Gill Sans MT" panose="020B0502020104020203" pitchFamily="34" charset="0"/>
              </a:rPr>
              <a:t>estimular</a:t>
            </a:r>
            <a:r>
              <a:rPr lang="en-US" sz="2400" dirty="0">
                <a:latin typeface="Gill Sans MT" panose="020B0502020104020203" pitchFamily="34" charset="0"/>
              </a:rPr>
              <a:t> acciones </a:t>
            </a:r>
            <a:r>
              <a:rPr lang="en-US" sz="2400" dirty="0" err="1">
                <a:latin typeface="Gill Sans MT" panose="020B0502020104020203" pitchFamily="34" charset="0"/>
              </a:rPr>
              <a:t>positivas</a:t>
            </a:r>
            <a:r>
              <a:rPr lang="en-US" sz="2400" dirty="0">
                <a:latin typeface="Gill Sans MT" panose="020B0502020104020203" pitchFamily="34" charset="0"/>
              </a:rPr>
              <a:t> y </a:t>
            </a:r>
            <a:r>
              <a:rPr lang="en-US" sz="2400" dirty="0" err="1">
                <a:latin typeface="Gill Sans MT" panose="020B0502020104020203" pitchFamily="34" charset="0"/>
              </a:rPr>
              <a:t>correctivas</a:t>
            </a:r>
            <a:r>
              <a:rPr lang="en-US" sz="2400" dirty="0">
                <a:latin typeface="Gill Sans MT" panose="020B0502020104020203" pitchFamily="34" charset="0"/>
              </a:rPr>
              <a:t> </a:t>
            </a:r>
            <a:r>
              <a:rPr lang="en-US" sz="2400" dirty="0" err="1">
                <a:latin typeface="Gill Sans MT" panose="020B0502020104020203" pitchFamily="34" charset="0"/>
              </a:rPr>
              <a:t>que</a:t>
            </a:r>
            <a:r>
              <a:rPr lang="en-US" sz="2400" dirty="0">
                <a:latin typeface="Gill Sans MT" panose="020B0502020104020203" pitchFamily="34" charset="0"/>
              </a:rPr>
              <a:t> </a:t>
            </a:r>
            <a:r>
              <a:rPr lang="en-US" sz="2400" dirty="0" err="1">
                <a:latin typeface="Gill Sans MT" panose="020B0502020104020203" pitchFamily="34" charset="0"/>
              </a:rPr>
              <a:t>mejoren</a:t>
            </a:r>
            <a:r>
              <a:rPr lang="en-US" sz="2400" dirty="0">
                <a:latin typeface="Gill Sans MT" panose="020B0502020104020203" pitchFamily="34" charset="0"/>
              </a:rPr>
              <a:t> el acceso, la </a:t>
            </a:r>
            <a:r>
              <a:rPr lang="en-US" sz="2400" dirty="0" err="1">
                <a:latin typeface="Gill Sans MT" panose="020B0502020104020203" pitchFamily="34" charset="0"/>
              </a:rPr>
              <a:t>aceptación</a:t>
            </a:r>
            <a:r>
              <a:rPr lang="en-US" sz="2400" dirty="0">
                <a:latin typeface="Gill Sans MT" panose="020B0502020104020203" pitchFamily="34" charset="0"/>
              </a:rPr>
              <a:t> y la </a:t>
            </a:r>
            <a:r>
              <a:rPr lang="en-US" sz="2400" dirty="0" err="1">
                <a:latin typeface="Gill Sans MT" panose="020B0502020104020203" pitchFamily="34" charset="0"/>
              </a:rPr>
              <a:t>calidad</a:t>
            </a:r>
            <a:r>
              <a:rPr lang="en-US" sz="2400" dirty="0">
                <a:latin typeface="Gill Sans MT" panose="020B0502020104020203" pitchFamily="34" charset="0"/>
              </a:rPr>
              <a:t> de </a:t>
            </a:r>
            <a:r>
              <a:rPr lang="en-US" sz="2400" dirty="0" err="1">
                <a:latin typeface="Gill Sans MT" panose="020B0502020104020203" pitchFamily="34" charset="0"/>
              </a:rPr>
              <a:t>los</a:t>
            </a:r>
            <a:r>
              <a:rPr lang="en-US" sz="2400" dirty="0">
                <a:latin typeface="Gill Sans MT" panose="020B0502020104020203" pitchFamily="34" charset="0"/>
              </a:rPr>
              <a:t> servicios de salud. </a:t>
            </a:r>
          </a:p>
          <a:p>
            <a:pPr algn="just">
              <a:lnSpc>
                <a:spcPct val="90000"/>
              </a:lnSpc>
            </a:pPr>
            <a:r>
              <a:rPr lang="en-US" sz="2400" dirty="0">
                <a:latin typeface="Gill Sans MT" panose="020B0502020104020203" pitchFamily="34" charset="0"/>
              </a:rPr>
              <a:t>Se </a:t>
            </a:r>
            <a:r>
              <a:rPr lang="en-US" sz="2400" dirty="0" err="1">
                <a:latin typeface="Gill Sans MT" panose="020B0502020104020203" pitchFamily="34" charset="0"/>
              </a:rPr>
              <a:t>evalúan</a:t>
            </a:r>
            <a:r>
              <a:rPr lang="en-US" sz="2400" dirty="0">
                <a:latin typeface="Gill Sans MT" panose="020B0502020104020203" pitchFamily="34" charset="0"/>
              </a:rPr>
              <a:t> las prácticas de salud </a:t>
            </a:r>
            <a:r>
              <a:rPr lang="en-US" sz="2400" dirty="0" err="1">
                <a:latin typeface="Gill Sans MT" panose="020B0502020104020203" pitchFamily="34" charset="0"/>
              </a:rPr>
              <a:t>actuales</a:t>
            </a:r>
            <a:r>
              <a:rPr lang="en-US" sz="2400" dirty="0">
                <a:latin typeface="Gill Sans MT" panose="020B0502020104020203" pitchFamily="34" charset="0"/>
              </a:rPr>
              <a:t> para identificar, </a:t>
            </a:r>
            <a:r>
              <a:rPr lang="en-US" sz="2400" dirty="0" err="1">
                <a:latin typeface="Gill Sans MT" panose="020B0502020104020203" pitchFamily="34" charset="0"/>
              </a:rPr>
              <a:t>documentar</a:t>
            </a:r>
            <a:r>
              <a:rPr lang="en-US" sz="2400" dirty="0">
                <a:latin typeface="Gill Sans MT" panose="020B0502020104020203" pitchFamily="34" charset="0"/>
              </a:rPr>
              <a:t> y </a:t>
            </a:r>
            <a:r>
              <a:rPr lang="en-US" sz="2400" dirty="0" err="1">
                <a:latin typeface="Gill Sans MT" panose="020B0502020104020203" pitchFamily="34" charset="0"/>
              </a:rPr>
              <a:t>comunicar</a:t>
            </a:r>
            <a:r>
              <a:rPr lang="en-US" sz="2400" dirty="0">
                <a:latin typeface="Gill Sans MT" panose="020B0502020104020203" pitchFamily="34" charset="0"/>
              </a:rPr>
              <a:t> las brechas </a:t>
            </a:r>
            <a:r>
              <a:rPr lang="en-US" sz="2400" dirty="0" err="1">
                <a:latin typeface="Gill Sans MT" panose="020B0502020104020203" pitchFamily="34" charset="0"/>
              </a:rPr>
              <a:t>identificadas</a:t>
            </a:r>
            <a:r>
              <a:rPr lang="en-US" sz="2400" dirty="0">
                <a:latin typeface="Gill Sans MT" panose="020B0502020104020203" pitchFamily="34" charset="0"/>
              </a:rPr>
              <a:t> en un </a:t>
            </a:r>
            <a:r>
              <a:rPr lang="en-US" sz="2400" dirty="0" err="1">
                <a:latin typeface="Gill Sans MT" panose="020B0502020104020203" pitchFamily="34" charset="0"/>
              </a:rPr>
              <a:t>período</a:t>
            </a:r>
            <a:r>
              <a:rPr lang="en-US" sz="2400" dirty="0">
                <a:latin typeface="Gill Sans MT" panose="020B0502020104020203" pitchFamily="34" charset="0"/>
              </a:rPr>
              <a:t> de </a:t>
            </a:r>
            <a:r>
              <a:rPr lang="en-US" sz="2400" dirty="0" err="1">
                <a:latin typeface="Gill Sans MT" panose="020B0502020104020203" pitchFamily="34" charset="0"/>
              </a:rPr>
              <a:t>tiempo</a:t>
            </a:r>
            <a:r>
              <a:rPr lang="en-US" sz="2400" dirty="0">
                <a:latin typeface="Gill Sans MT" panose="020B0502020104020203" pitchFamily="34" charset="0"/>
              </a:rPr>
              <a:t> </a:t>
            </a:r>
            <a:r>
              <a:rPr lang="en-US" sz="2400" dirty="0" err="1">
                <a:latin typeface="Gill Sans MT" panose="020B0502020104020203" pitchFamily="34" charset="0"/>
              </a:rPr>
              <a:t>razonablemente</a:t>
            </a:r>
            <a:r>
              <a:rPr lang="en-US" sz="2400" dirty="0">
                <a:latin typeface="Gill Sans MT" panose="020B0502020104020203" pitchFamily="34" charset="0"/>
              </a:rPr>
              <a:t> </a:t>
            </a:r>
            <a:r>
              <a:rPr lang="en-US" sz="2400" dirty="0" err="1">
                <a:latin typeface="Gill Sans MT" panose="020B0502020104020203" pitchFamily="34" charset="0"/>
              </a:rPr>
              <a:t>corto</a:t>
            </a:r>
            <a:r>
              <a:rPr lang="en-US" sz="2400" dirty="0">
                <a:latin typeface="Gill Sans MT" panose="020B0502020104020203" pitchFamily="34" charset="0"/>
              </a:rPr>
              <a:t>. </a:t>
            </a:r>
          </a:p>
          <a:p>
            <a:pPr algn="just">
              <a:lnSpc>
                <a:spcPct val="90000"/>
              </a:lnSpc>
            </a:pPr>
            <a:r>
              <a:rPr lang="en-US" sz="2400" dirty="0">
                <a:latin typeface="Gill Sans MT" panose="020B0502020104020203" pitchFamily="34" charset="0"/>
              </a:rPr>
              <a:t>Los </a:t>
            </a:r>
            <a:r>
              <a:rPr lang="en-US" sz="2400" dirty="0" err="1">
                <a:latin typeface="Gill Sans MT" panose="020B0502020104020203" pitchFamily="34" charset="0"/>
              </a:rPr>
              <a:t>ciclos</a:t>
            </a:r>
            <a:r>
              <a:rPr lang="en-US" sz="2400" dirty="0">
                <a:latin typeface="Gill Sans MT" panose="020B0502020104020203" pitchFamily="34" charset="0"/>
              </a:rPr>
              <a:t> de </a:t>
            </a:r>
            <a:r>
              <a:rPr lang="en-US" sz="2400" dirty="0" err="1">
                <a:latin typeface="Gill Sans MT" panose="020B0502020104020203" pitchFamily="34" charset="0"/>
              </a:rPr>
              <a:t>retroalimentación</a:t>
            </a:r>
            <a:r>
              <a:rPr lang="en-US" sz="2400" dirty="0">
                <a:latin typeface="Gill Sans MT" panose="020B0502020104020203" pitchFamily="34" charset="0"/>
              </a:rPr>
              <a:t> </a:t>
            </a:r>
            <a:r>
              <a:rPr lang="en-US" sz="2400" dirty="0" err="1">
                <a:latin typeface="Gill Sans MT" panose="020B0502020104020203" pitchFamily="34" charset="0"/>
              </a:rPr>
              <a:t>deben</a:t>
            </a:r>
            <a:r>
              <a:rPr lang="en-US" sz="2400" dirty="0">
                <a:latin typeface="Gill Sans MT" panose="020B0502020104020203" pitchFamily="34" charset="0"/>
              </a:rPr>
              <a:t> </a:t>
            </a:r>
            <a:r>
              <a:rPr lang="en-US" sz="2400" dirty="0" err="1">
                <a:latin typeface="Gill Sans MT" panose="020B0502020104020203" pitchFamily="34" charset="0"/>
              </a:rPr>
              <a:t>durar</a:t>
            </a:r>
            <a:r>
              <a:rPr lang="en-US" sz="2400" dirty="0">
                <a:latin typeface="Gill Sans MT" panose="020B0502020104020203" pitchFamily="34" charset="0"/>
              </a:rPr>
              <a:t> entre </a:t>
            </a:r>
            <a:r>
              <a:rPr lang="en-US" sz="2400" dirty="0" err="1">
                <a:latin typeface="Gill Sans MT" panose="020B0502020104020203" pitchFamily="34" charset="0"/>
              </a:rPr>
              <a:t>tres</a:t>
            </a:r>
            <a:r>
              <a:rPr lang="en-US" sz="2400" dirty="0">
                <a:latin typeface="Gill Sans MT" panose="020B0502020104020203" pitchFamily="34" charset="0"/>
              </a:rPr>
              <a:t> y seis meses. </a:t>
            </a:r>
          </a:p>
        </p:txBody>
      </p:sp>
      <p:pic>
        <p:nvPicPr>
          <p:cNvPr id="7" name="Marcador de contenido 6">
            <a:extLst>
              <a:ext uri="{FF2B5EF4-FFF2-40B4-BE49-F238E27FC236}">
                <a16:creationId xmlns:a16="http://schemas.microsoft.com/office/drawing/2014/main" id="{43AF648C-D9A0-2FF1-1244-E42086D44518}"/>
              </a:ext>
            </a:extLst>
          </p:cNvPr>
          <p:cNvPicPr>
            <a:picLocks noGrp="1" noChangeAspect="1"/>
          </p:cNvPicPr>
          <p:nvPr>
            <p:ph sz="quarter" idx="14"/>
          </p:nvPr>
        </p:nvPicPr>
        <p:blipFill>
          <a:blip r:embed="rId3"/>
          <a:stretch>
            <a:fillRect/>
          </a:stretch>
        </p:blipFill>
        <p:spPr>
          <a:xfrm>
            <a:off x="6816026" y="2612570"/>
            <a:ext cx="4482211" cy="2868615"/>
          </a:xfrm>
          <a:noFill/>
        </p:spPr>
      </p:pic>
      <p:sp>
        <p:nvSpPr>
          <p:cNvPr id="13" name="Slide Number Placeholder 4">
            <a:extLst>
              <a:ext uri="{FF2B5EF4-FFF2-40B4-BE49-F238E27FC236}">
                <a16:creationId xmlns:a16="http://schemas.microsoft.com/office/drawing/2014/main" id="{72C2CC0A-213E-1A87-5565-85C243824A76}"/>
              </a:ext>
            </a:extLst>
          </p:cNvPr>
          <p:cNvSpPr>
            <a:spLocks noGrp="1"/>
          </p:cNvSpPr>
          <p:nvPr>
            <p:ph type="sldNum" sz="quarter" idx="12"/>
          </p:nvPr>
        </p:nvSpPr>
        <p:spPr>
          <a:xfrm>
            <a:off x="911352" y="6246622"/>
            <a:ext cx="2670048" cy="365125"/>
          </a:xfrm>
        </p:spPr>
        <p:txBody>
          <a:bodyPr anchor="ctr">
            <a:normAutofit/>
          </a:bodyPr>
          <a:lstStyle/>
          <a:p>
            <a:pPr rtl="0">
              <a:spcAft>
                <a:spcPts val="600"/>
              </a:spcAft>
            </a:pPr>
            <a:fld id="{B5CEABB6-07DC-46E8-9B57-56EC44A396E5}" type="slidenum">
              <a:rPr lang="es-ES" smtClean="0"/>
              <a:pPr rtl="0">
                <a:spcAft>
                  <a:spcPts val="600"/>
                </a:spcAft>
              </a:pPr>
              <a:t>9</a:t>
            </a:fld>
            <a:endParaRPr lang="es-ES"/>
          </a:p>
        </p:txBody>
      </p:sp>
    </p:spTree>
    <p:extLst>
      <p:ext uri="{BB962C8B-B14F-4D97-AF65-F5344CB8AC3E}">
        <p14:creationId xmlns:p14="http://schemas.microsoft.com/office/powerpoint/2010/main" val="3608808662"/>
      </p:ext>
    </p:extLst>
  </p:cSld>
  <p:clrMapOvr>
    <a:masterClrMapping/>
  </p:clrMapOvr>
</p:sld>
</file>

<file path=ppt/theme/theme1.xml><?xml version="1.0" encoding="utf-8"?>
<a:theme xmlns:a="http://schemas.openxmlformats.org/drawingml/2006/main" name="Personalizar">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542_TF16411248_Win32" id="{907FDA46-549C-456B-8420-E867E62B2FE6}" vid="{41853330-4B42-4EFA-9F1D-FE1C2158CEF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{6B1B85DD-C335-4BB6-B4CF-4AEDB86AC2E8}TFb05bf529-a1dc-42d5-b9d6-8a1e9569dd9c0c094e88_win32-21cf92011842</Template>
  <TotalTime>2745</TotalTime>
  <Words>1307</Words>
  <Application>Microsoft Office PowerPoint</Application>
  <PresentationFormat>Panorámica</PresentationFormat>
  <Paragraphs>117</Paragraphs>
  <Slides>28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Avenir Next LT Pro Light</vt:lpstr>
      <vt:lpstr>Calibri</vt:lpstr>
      <vt:lpstr>Gill Sans MT</vt:lpstr>
      <vt:lpstr>Posterama</vt:lpstr>
      <vt:lpstr>Personalizar</vt:lpstr>
      <vt:lpstr> taller:  MONITOREO LIDERADO POR LA COMUNIDAD </vt:lpstr>
      <vt:lpstr>Monitoreo Liderado por la Comunidad: definición y principios</vt:lpstr>
      <vt:lpstr>DEFINICIÓN </vt:lpstr>
      <vt:lpstr>DEFINICIÓN </vt:lpstr>
      <vt:lpstr>                          PRINCIPIOS  </vt:lpstr>
      <vt:lpstr>Empoderamiento comunitario</vt:lpstr>
      <vt:lpstr>Dirigido y conducido por la comunidad</vt:lpstr>
      <vt:lpstr>Objetivo y transparente</vt:lpstr>
      <vt:lpstr>Está orientado a la acción y es transformacional   </vt:lpstr>
      <vt:lpstr>      Promueve la rendición de cuentas de las inversiones y resultados en salud  </vt:lpstr>
      <vt:lpstr>Proporciona una fuente de información complementaria  </vt:lpstr>
      <vt:lpstr>El MLC y el rol de los MCP bajo la estrategia del Fondo Mundial</vt:lpstr>
      <vt:lpstr>Presentación de PowerPoint</vt:lpstr>
      <vt:lpstr>Presentación de PowerPoint</vt:lpstr>
      <vt:lpstr>Presentación de PowerPoint</vt:lpstr>
      <vt:lpstr>PREGUNTAS</vt:lpstr>
      <vt:lpstr>En resumen </vt:lpstr>
      <vt:lpstr>En resumen </vt:lpstr>
      <vt:lpstr>Vinculación entre MLC y el Monitoreo Estratégico/ Datos.</vt:lpstr>
      <vt:lpstr>ACCIONES DEL MCP</vt:lpstr>
      <vt:lpstr>¿Qué son los datos del MLC?</vt:lpstr>
      <vt:lpstr>¿CUÁL ES EL VALOR AGREGADO DE LOS DATOS DEL MLC?</vt:lpstr>
      <vt:lpstr>El MLC puede integrarse o armonizarse con el trabajo del MCP durante todas las etapas de implementación del MLC</vt:lpstr>
      <vt:lpstr>Presentación de PowerPoint</vt:lpstr>
      <vt:lpstr>Presentación de PowerPoint</vt:lpstr>
      <vt:lpstr>RETOS Y DESAFÍOS PARA IMPLEMENTAR EL MLC EN EL SALVADOR</vt:lpstr>
      <vt:lpstr>Lluvia de ideas</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Alexia Alvarado</dc:creator>
  <cp:lastModifiedBy>Alexia Alvarado</cp:lastModifiedBy>
  <cp:revision>1</cp:revision>
  <dcterms:created xsi:type="dcterms:W3CDTF">2025-10-27T20:26:07Z</dcterms:created>
  <dcterms:modified xsi:type="dcterms:W3CDTF">2025-10-29T18:11:09Z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