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1" r:id="rId7"/>
    <p:sldId id="270" r:id="rId8"/>
    <p:sldId id="262" r:id="rId9"/>
    <p:sldId id="263" r:id="rId10"/>
    <p:sldId id="266" r:id="rId11"/>
    <p:sldId id="271" r:id="rId12"/>
    <p:sldId id="268" r:id="rId13"/>
  </p:sldIdLst>
  <p:sldSz cx="18288000" cy="10287000"/>
  <p:notesSz cx="6858000" cy="9144000"/>
  <p:embeddedFontLst>
    <p:embeddedFont>
      <p:font typeface="Gotham" panose="020B0604020202020204" charset="0"/>
      <p:regular r:id="rId14"/>
    </p:embeddedFont>
    <p:embeddedFont>
      <p:font typeface="Roca One Bold" panose="020B0604020202020204" charset="0"/>
      <p:regular r:id="rId15"/>
    </p:embeddedFont>
    <p:embeddedFont>
      <p:font typeface="Roca One Light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D689F-41EA-469B-82A1-2FD885A17661}" v="6" dt="2026-01-27T22:35:13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4B4658E8-BF8C-4094-9923-A8A426596295}"/>
    <pc:docChg chg="undo custSel addSld delSld modSld sldOrd">
      <pc:chgData name="Administración y Comunicaciones MCP" userId="6e1c2796-b399-4b97-baca-0d887e5a0dc8" providerId="ADAL" clId="{4B4658E8-BF8C-4094-9923-A8A426596295}" dt="2026-01-27T22:36:53.730" v="525" actId="22"/>
      <pc:docMkLst>
        <pc:docMk/>
      </pc:docMkLst>
      <pc:sldChg chg="delSp modSp mod">
        <pc:chgData name="Administración y Comunicaciones MCP" userId="6e1c2796-b399-4b97-baca-0d887e5a0dc8" providerId="ADAL" clId="{4B4658E8-BF8C-4094-9923-A8A426596295}" dt="2026-01-27T22:18:13.856" v="225" actId="20577"/>
        <pc:sldMkLst>
          <pc:docMk/>
          <pc:sldMk cId="0" sldId="256"/>
        </pc:sldMkLst>
        <pc:spChg chg="del">
          <ac:chgData name="Administración y Comunicaciones MCP" userId="6e1c2796-b399-4b97-baca-0d887e5a0dc8" providerId="ADAL" clId="{4B4658E8-BF8C-4094-9923-A8A426596295}" dt="2026-01-27T21:45:33.823" v="170" actId="478"/>
          <ac:spMkLst>
            <pc:docMk/>
            <pc:sldMk cId="0" sldId="256"/>
            <ac:spMk id="18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1-27T22:17:37.077" v="172"/>
          <ac:spMkLst>
            <pc:docMk/>
            <pc:sldMk cId="0" sldId="256"/>
            <ac:spMk id="19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1-27T22:17:54.461" v="180" actId="20577"/>
          <ac:spMkLst>
            <pc:docMk/>
            <pc:sldMk cId="0" sldId="256"/>
            <ac:spMk id="20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1-27T22:18:13.856" v="225" actId="20577"/>
          <ac:spMkLst>
            <pc:docMk/>
            <pc:sldMk cId="0" sldId="256"/>
            <ac:spMk id="21" creationId="{00000000-0000-0000-0000-000000000000}"/>
          </ac:spMkLst>
        </pc:spChg>
        <pc:grpChg chg="del">
          <ac:chgData name="Administración y Comunicaciones MCP" userId="6e1c2796-b399-4b97-baca-0d887e5a0dc8" providerId="ADAL" clId="{4B4658E8-BF8C-4094-9923-A8A426596295}" dt="2026-01-27T21:45:34.466" v="171" actId="478"/>
          <ac:grpSpMkLst>
            <pc:docMk/>
            <pc:sldMk cId="0" sldId="256"/>
            <ac:grpSpMk id="8" creationId="{00000000-0000-0000-0000-000000000000}"/>
          </ac:grpSpMkLst>
        </pc:grpChg>
      </pc:sldChg>
      <pc:sldChg chg="addSp delSp modSp mod">
        <pc:chgData name="Administración y Comunicaciones MCP" userId="6e1c2796-b399-4b97-baca-0d887e5a0dc8" providerId="ADAL" clId="{4B4658E8-BF8C-4094-9923-A8A426596295}" dt="2026-01-27T22:25:33.810" v="297" actId="1076"/>
        <pc:sldMkLst>
          <pc:docMk/>
          <pc:sldMk cId="0" sldId="257"/>
        </pc:sldMkLst>
        <pc:spChg chg="del mod">
          <ac:chgData name="Administración y Comunicaciones MCP" userId="6e1c2796-b399-4b97-baca-0d887e5a0dc8" providerId="ADAL" clId="{4B4658E8-BF8C-4094-9923-A8A426596295}" dt="2026-01-27T22:24:37.507" v="270" actId="478"/>
          <ac:spMkLst>
            <pc:docMk/>
            <pc:sldMk cId="0" sldId="257"/>
            <ac:spMk id="2" creationId="{00000000-0000-0000-0000-000000000000}"/>
          </ac:spMkLst>
        </pc:spChg>
        <pc:spChg chg="del mod">
          <ac:chgData name="Administración y Comunicaciones MCP" userId="6e1c2796-b399-4b97-baca-0d887e5a0dc8" providerId="ADAL" clId="{4B4658E8-BF8C-4094-9923-A8A426596295}" dt="2026-01-27T22:23:36.803" v="262" actId="478"/>
          <ac:spMkLst>
            <pc:docMk/>
            <pc:sldMk cId="0" sldId="257"/>
            <ac:spMk id="3" creationId="{00000000-0000-0000-0000-000000000000}"/>
          </ac:spMkLst>
        </pc:spChg>
        <pc:spChg chg="add del mod">
          <ac:chgData name="Administración y Comunicaciones MCP" userId="6e1c2796-b399-4b97-baca-0d887e5a0dc8" providerId="ADAL" clId="{4B4658E8-BF8C-4094-9923-A8A426596295}" dt="2026-01-27T22:24:29.675" v="268" actId="478"/>
          <ac:spMkLst>
            <pc:docMk/>
            <pc:sldMk cId="0" sldId="257"/>
            <ac:spMk id="13" creationId="{533F9EE2-44D5-2E0D-17C7-7637BDC4F5AF}"/>
          </ac:spMkLst>
        </pc:spChg>
        <pc:spChg chg="del">
          <ac:chgData name="Administración y Comunicaciones MCP" userId="6e1c2796-b399-4b97-baca-0d887e5a0dc8" providerId="ADAL" clId="{4B4658E8-BF8C-4094-9923-A8A426596295}" dt="2026-01-27T22:23:31.390" v="260" actId="478"/>
          <ac:spMkLst>
            <pc:docMk/>
            <pc:sldMk cId="0" sldId="257"/>
            <ac:spMk id="23" creationId="{00000000-0000-0000-0000-000000000000}"/>
          </ac:spMkLst>
        </pc:spChg>
        <pc:grpChg chg="del">
          <ac:chgData name="Administración y Comunicaciones MCP" userId="6e1c2796-b399-4b97-baca-0d887e5a0dc8" providerId="ADAL" clId="{4B4658E8-BF8C-4094-9923-A8A426596295}" dt="2026-01-27T22:22:59.524" v="227" actId="478"/>
          <ac:grpSpMkLst>
            <pc:docMk/>
            <pc:sldMk cId="0" sldId="257"/>
            <ac:grpSpMk id="4" creationId="{00000000-0000-0000-0000-000000000000}"/>
          </ac:grpSpMkLst>
        </pc:grpChg>
        <pc:grpChg chg="del">
          <ac:chgData name="Administración y Comunicaciones MCP" userId="6e1c2796-b399-4b97-baca-0d887e5a0dc8" providerId="ADAL" clId="{4B4658E8-BF8C-4094-9923-A8A426596295}" dt="2026-01-27T22:23:02.093" v="230" actId="478"/>
          <ac:grpSpMkLst>
            <pc:docMk/>
            <pc:sldMk cId="0" sldId="257"/>
            <ac:grpSpMk id="7" creationId="{00000000-0000-0000-0000-000000000000}"/>
          </ac:grpSpMkLst>
        </pc:grpChg>
        <pc:grpChg chg="del">
          <ac:chgData name="Administración y Comunicaciones MCP" userId="6e1c2796-b399-4b97-baca-0d887e5a0dc8" providerId="ADAL" clId="{4B4658E8-BF8C-4094-9923-A8A426596295}" dt="2026-01-27T22:23:01.540" v="229" actId="478"/>
          <ac:grpSpMkLst>
            <pc:docMk/>
            <pc:sldMk cId="0" sldId="257"/>
            <ac:grpSpMk id="10" creationId="{00000000-0000-0000-0000-000000000000}"/>
          </ac:grpSpMkLst>
        </pc:grpChg>
        <pc:grpChg chg="del">
          <ac:chgData name="Administración y Comunicaciones MCP" userId="6e1c2796-b399-4b97-baca-0d887e5a0dc8" providerId="ADAL" clId="{4B4658E8-BF8C-4094-9923-A8A426596295}" dt="2026-01-27T22:22:58.820" v="226" actId="478"/>
          <ac:grpSpMkLst>
            <pc:docMk/>
            <pc:sldMk cId="0" sldId="257"/>
            <ac:grpSpMk id="16" creationId="{00000000-0000-0000-0000-000000000000}"/>
          </ac:grpSpMkLst>
        </pc:grpChg>
        <pc:grpChg chg="del">
          <ac:chgData name="Administración y Comunicaciones MCP" userId="6e1c2796-b399-4b97-baca-0d887e5a0dc8" providerId="ADAL" clId="{4B4658E8-BF8C-4094-9923-A8A426596295}" dt="2026-01-27T22:23:00.705" v="228" actId="478"/>
          <ac:grpSpMkLst>
            <pc:docMk/>
            <pc:sldMk cId="0" sldId="257"/>
            <ac:grpSpMk id="19" creationId="{00000000-0000-0000-0000-000000000000}"/>
          </ac:grpSpMkLst>
        </pc:grpChg>
        <pc:picChg chg="add mod">
          <ac:chgData name="Administración y Comunicaciones MCP" userId="6e1c2796-b399-4b97-baca-0d887e5a0dc8" providerId="ADAL" clId="{4B4658E8-BF8C-4094-9923-A8A426596295}" dt="2026-01-27T22:25:30.690" v="296" actId="1076"/>
          <ac:picMkLst>
            <pc:docMk/>
            <pc:sldMk cId="0" sldId="257"/>
            <ac:picMk id="15" creationId="{A4E65A5E-6048-5C47-16EB-1BBEABD87139}"/>
          </ac:picMkLst>
        </pc:picChg>
        <pc:picChg chg="add mod">
          <ac:chgData name="Administración y Comunicaciones MCP" userId="6e1c2796-b399-4b97-baca-0d887e5a0dc8" providerId="ADAL" clId="{4B4658E8-BF8C-4094-9923-A8A426596295}" dt="2026-01-27T22:25:33.810" v="297" actId="1076"/>
          <ac:picMkLst>
            <pc:docMk/>
            <pc:sldMk cId="0" sldId="257"/>
            <ac:picMk id="24" creationId="{5D0A5020-A829-333B-5A21-9121300834B3}"/>
          </ac:picMkLst>
        </pc:picChg>
      </pc:sldChg>
      <pc:sldChg chg="delSp modSp mod">
        <pc:chgData name="Administración y Comunicaciones MCP" userId="6e1c2796-b399-4b97-baca-0d887e5a0dc8" providerId="ADAL" clId="{4B4658E8-BF8C-4094-9923-A8A426596295}" dt="2026-01-27T22:28:32.284" v="411" actId="1076"/>
        <pc:sldMkLst>
          <pc:docMk/>
          <pc:sldMk cId="0" sldId="258"/>
        </pc:sldMkLst>
        <pc:spChg chg="mod">
          <ac:chgData name="Administración y Comunicaciones MCP" userId="6e1c2796-b399-4b97-baca-0d887e5a0dc8" providerId="ADAL" clId="{4B4658E8-BF8C-4094-9923-A8A426596295}" dt="2026-01-27T22:28:32.284" v="411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1-27T22:27:00.840" v="314" actId="1076"/>
          <ac:spMkLst>
            <pc:docMk/>
            <pc:sldMk cId="0" sldId="258"/>
            <ac:spMk id="6" creationId="{00000000-0000-0000-0000-000000000000}"/>
          </ac:spMkLst>
        </pc:spChg>
      </pc:sldChg>
      <pc:sldChg chg="addSp delSp modSp mod ord">
        <pc:chgData name="Administración y Comunicaciones MCP" userId="6e1c2796-b399-4b97-baca-0d887e5a0dc8" providerId="ADAL" clId="{4B4658E8-BF8C-4094-9923-A8A426596295}" dt="2026-01-27T22:31:04.772" v="427" actId="14100"/>
        <pc:sldMkLst>
          <pc:docMk/>
          <pc:sldMk cId="0" sldId="259"/>
        </pc:sldMkLst>
        <pc:spChg chg="mod">
          <ac:chgData name="Administración y Comunicaciones MCP" userId="6e1c2796-b399-4b97-baca-0d887e5a0dc8" providerId="ADAL" clId="{4B4658E8-BF8C-4094-9923-A8A426596295}" dt="2026-01-27T22:30:15.150" v="423"/>
          <ac:spMkLst>
            <pc:docMk/>
            <pc:sldMk cId="0" sldId="259"/>
            <ac:spMk id="11" creationId="{00000000-0000-0000-0000-000000000000}"/>
          </ac:spMkLst>
        </pc:spChg>
        <pc:spChg chg="add del mod topLvl">
          <ac:chgData name="Administración y Comunicaciones MCP" userId="6e1c2796-b399-4b97-baca-0d887e5a0dc8" providerId="ADAL" clId="{4B4658E8-BF8C-4094-9923-A8A426596295}" dt="2026-01-22T17:34:38.983" v="95" actId="478"/>
          <ac:spMkLst>
            <pc:docMk/>
            <pc:sldMk cId="0" sldId="259"/>
            <ac:spMk id="13" creationId="{00000000-0000-0000-0000-000000000000}"/>
          </ac:spMkLst>
        </pc:spChg>
        <pc:spChg chg="mod topLvl">
          <ac:chgData name="Administración y Comunicaciones MCP" userId="6e1c2796-b399-4b97-baca-0d887e5a0dc8" providerId="ADAL" clId="{4B4658E8-BF8C-4094-9923-A8A426596295}" dt="2026-01-22T17:34:38.983" v="95" actId="478"/>
          <ac:spMkLst>
            <pc:docMk/>
            <pc:sldMk cId="0" sldId="259"/>
            <ac:spMk id="14" creationId="{00000000-0000-0000-0000-000000000000}"/>
          </ac:spMkLst>
        </pc:spChg>
        <pc:spChg chg="add mod">
          <ac:chgData name="Administración y Comunicaciones MCP" userId="6e1c2796-b399-4b97-baca-0d887e5a0dc8" providerId="ADAL" clId="{4B4658E8-BF8C-4094-9923-A8A426596295}" dt="2026-01-27T22:31:04.772" v="427" actId="14100"/>
          <ac:spMkLst>
            <pc:docMk/>
            <pc:sldMk cId="0" sldId="259"/>
            <ac:spMk id="20" creationId="{15DCEFCF-F695-7568-785C-AC7C7792801E}"/>
          </ac:spMkLst>
        </pc:spChg>
        <pc:grpChg chg="mod">
          <ac:chgData name="Administración y Comunicaciones MCP" userId="6e1c2796-b399-4b97-baca-0d887e5a0dc8" providerId="ADAL" clId="{4B4658E8-BF8C-4094-9923-A8A426596295}" dt="2026-01-27T22:30:51.165" v="425" actId="14100"/>
          <ac:grpSpMkLst>
            <pc:docMk/>
            <pc:sldMk cId="0" sldId="259"/>
            <ac:grpSpMk id="2" creationId="{00000000-0000-0000-0000-000000000000}"/>
          </ac:grpSpMkLst>
        </pc:grpChg>
        <pc:grpChg chg="add del">
          <ac:chgData name="Administración y Comunicaciones MCP" userId="6e1c2796-b399-4b97-baca-0d887e5a0dc8" providerId="ADAL" clId="{4B4658E8-BF8C-4094-9923-A8A426596295}" dt="2026-01-22T17:34:38.983" v="95" actId="478"/>
          <ac:grpSpMkLst>
            <pc:docMk/>
            <pc:sldMk cId="0" sldId="259"/>
            <ac:grpSpMk id="12" creationId="{00000000-0000-0000-0000-000000000000}"/>
          </ac:grpSpMkLst>
        </pc:grpChg>
      </pc:sldChg>
      <pc:sldChg chg="addSp delSp modSp mod ord">
        <pc:chgData name="Administración y Comunicaciones MCP" userId="6e1c2796-b399-4b97-baca-0d887e5a0dc8" providerId="ADAL" clId="{4B4658E8-BF8C-4094-9923-A8A426596295}" dt="2026-01-27T22:32:44.788" v="445" actId="123"/>
        <pc:sldMkLst>
          <pc:docMk/>
          <pc:sldMk cId="0" sldId="261"/>
        </pc:sldMkLst>
        <pc:spChg chg="del mod">
          <ac:chgData name="Administración y Comunicaciones MCP" userId="6e1c2796-b399-4b97-baca-0d887e5a0dc8" providerId="ADAL" clId="{4B4658E8-BF8C-4094-9923-A8A426596295}" dt="2026-01-27T22:32:12.577" v="434" actId="478"/>
          <ac:spMkLst>
            <pc:docMk/>
            <pc:sldMk cId="0" sldId="261"/>
            <ac:spMk id="23" creationId="{00000000-0000-0000-0000-000000000000}"/>
          </ac:spMkLst>
        </pc:spChg>
        <pc:spChg chg="del mod">
          <ac:chgData name="Administración y Comunicaciones MCP" userId="6e1c2796-b399-4b97-baca-0d887e5a0dc8" providerId="ADAL" clId="{4B4658E8-BF8C-4094-9923-A8A426596295}" dt="2026-01-27T22:32:09.520" v="432" actId="478"/>
          <ac:spMkLst>
            <pc:docMk/>
            <pc:sldMk cId="0" sldId="261"/>
            <ac:spMk id="25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1-27T22:32:44.788" v="445" actId="123"/>
          <ac:spMkLst>
            <pc:docMk/>
            <pc:sldMk cId="0" sldId="261"/>
            <ac:spMk id="27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1-27T22:31:44.127" v="430"/>
          <ac:spMkLst>
            <pc:docMk/>
            <pc:sldMk cId="0" sldId="261"/>
            <ac:spMk id="29" creationId="{00000000-0000-0000-0000-000000000000}"/>
          </ac:spMkLst>
        </pc:spChg>
      </pc:sldChg>
      <pc:sldChg chg="delSp modSp mod">
        <pc:chgData name="Administración y Comunicaciones MCP" userId="6e1c2796-b399-4b97-baca-0d887e5a0dc8" providerId="ADAL" clId="{4B4658E8-BF8C-4094-9923-A8A426596295}" dt="2026-01-27T22:34:26.794" v="498" actId="14100"/>
        <pc:sldMkLst>
          <pc:docMk/>
          <pc:sldMk cId="0" sldId="262"/>
        </pc:sldMkLst>
        <pc:spChg chg="mod">
          <ac:chgData name="Administración y Comunicaciones MCP" userId="6e1c2796-b399-4b97-baca-0d887e5a0dc8" providerId="ADAL" clId="{4B4658E8-BF8C-4094-9923-A8A426596295}" dt="2026-01-27T22:33:13.400" v="446"/>
          <ac:spMkLst>
            <pc:docMk/>
            <pc:sldMk cId="0" sldId="262"/>
            <ac:spMk id="20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1-27T22:34:23.639" v="497" actId="255"/>
          <ac:spMkLst>
            <pc:docMk/>
            <pc:sldMk cId="0" sldId="262"/>
            <ac:spMk id="30" creationId="{00000000-0000-0000-0000-000000000000}"/>
          </ac:spMkLst>
        </pc:spChg>
        <pc:spChg chg="del mod">
          <ac:chgData name="Administración y Comunicaciones MCP" userId="6e1c2796-b399-4b97-baca-0d887e5a0dc8" providerId="ADAL" clId="{4B4658E8-BF8C-4094-9923-A8A426596295}" dt="2026-01-27T22:33:20.574" v="450" actId="478"/>
          <ac:spMkLst>
            <pc:docMk/>
            <pc:sldMk cId="0" sldId="262"/>
            <ac:spMk id="31" creationId="{00000000-0000-0000-0000-000000000000}"/>
          </ac:spMkLst>
        </pc:spChg>
        <pc:spChg chg="del mod">
          <ac:chgData name="Administración y Comunicaciones MCP" userId="6e1c2796-b399-4b97-baca-0d887e5a0dc8" providerId="ADAL" clId="{4B4658E8-BF8C-4094-9923-A8A426596295}" dt="2026-01-27T22:33:17.990" v="447" actId="478"/>
          <ac:spMkLst>
            <pc:docMk/>
            <pc:sldMk cId="0" sldId="262"/>
            <ac:spMk id="32" creationId="{00000000-0000-0000-0000-000000000000}"/>
          </ac:spMkLst>
        </pc:spChg>
        <pc:grpChg chg="mod">
          <ac:chgData name="Administración y Comunicaciones MCP" userId="6e1c2796-b399-4b97-baca-0d887e5a0dc8" providerId="ADAL" clId="{4B4658E8-BF8C-4094-9923-A8A426596295}" dt="2026-01-27T22:34:26.794" v="498" actId="14100"/>
          <ac:grpSpMkLst>
            <pc:docMk/>
            <pc:sldMk cId="0" sldId="262"/>
            <ac:grpSpMk id="14" creationId="{00000000-0000-0000-0000-000000000000}"/>
          </ac:grpSpMkLst>
        </pc:grpChg>
        <pc:grpChg chg="del">
          <ac:chgData name="Administración y Comunicaciones MCP" userId="6e1c2796-b399-4b97-baca-0d887e5a0dc8" providerId="ADAL" clId="{4B4658E8-BF8C-4094-9923-A8A426596295}" dt="2026-01-27T22:33:19.715" v="449" actId="478"/>
          <ac:grpSpMkLst>
            <pc:docMk/>
            <pc:sldMk cId="0" sldId="262"/>
            <ac:grpSpMk id="17" creationId="{00000000-0000-0000-0000-000000000000}"/>
          </ac:grpSpMkLst>
        </pc:grpChg>
        <pc:grpChg chg="del">
          <ac:chgData name="Administración y Comunicaciones MCP" userId="6e1c2796-b399-4b97-baca-0d887e5a0dc8" providerId="ADAL" clId="{4B4658E8-BF8C-4094-9923-A8A426596295}" dt="2026-01-27T22:33:18.570" v="448" actId="478"/>
          <ac:grpSpMkLst>
            <pc:docMk/>
            <pc:sldMk cId="0" sldId="262"/>
            <ac:grpSpMk id="21" creationId="{00000000-0000-0000-0000-000000000000}"/>
          </ac:grpSpMkLst>
        </pc:grpChg>
      </pc:sldChg>
      <pc:sldChg chg="delSp modSp mod">
        <pc:chgData name="Administración y Comunicaciones MCP" userId="6e1c2796-b399-4b97-baca-0d887e5a0dc8" providerId="ADAL" clId="{4B4658E8-BF8C-4094-9923-A8A426596295}" dt="2026-01-27T22:35:26.375" v="510" actId="14100"/>
        <pc:sldMkLst>
          <pc:docMk/>
          <pc:sldMk cId="0" sldId="263"/>
        </pc:sldMkLst>
        <pc:spChg chg="mod">
          <ac:chgData name="Administración y Comunicaciones MCP" userId="6e1c2796-b399-4b97-baca-0d887e5a0dc8" providerId="ADAL" clId="{4B4658E8-BF8C-4094-9923-A8A426596295}" dt="2026-01-27T22:34:47.801" v="499"/>
          <ac:spMkLst>
            <pc:docMk/>
            <pc:sldMk cId="0" sldId="263"/>
            <ac:spMk id="20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1-27T22:35:26.375" v="510" actId="14100"/>
          <ac:spMkLst>
            <pc:docMk/>
            <pc:sldMk cId="0" sldId="263"/>
            <ac:spMk id="30" creationId="{00000000-0000-0000-0000-000000000000}"/>
          </ac:spMkLst>
        </pc:spChg>
        <pc:spChg chg="del mod">
          <ac:chgData name="Administración y Comunicaciones MCP" userId="6e1c2796-b399-4b97-baca-0d887e5a0dc8" providerId="ADAL" clId="{4B4658E8-BF8C-4094-9923-A8A426596295}" dt="2026-01-27T22:34:57.457" v="505" actId="478"/>
          <ac:spMkLst>
            <pc:docMk/>
            <pc:sldMk cId="0" sldId="263"/>
            <ac:spMk id="31" creationId="{00000000-0000-0000-0000-000000000000}"/>
          </ac:spMkLst>
        </pc:spChg>
        <pc:spChg chg="del mod">
          <ac:chgData name="Administración y Comunicaciones MCP" userId="6e1c2796-b399-4b97-baca-0d887e5a0dc8" providerId="ADAL" clId="{4B4658E8-BF8C-4094-9923-A8A426596295}" dt="2026-01-27T22:34:54.603" v="502" actId="478"/>
          <ac:spMkLst>
            <pc:docMk/>
            <pc:sldMk cId="0" sldId="263"/>
            <ac:spMk id="32" creationId="{00000000-0000-0000-0000-000000000000}"/>
          </ac:spMkLst>
        </pc:spChg>
        <pc:spChg chg="del mod">
          <ac:chgData name="Administración y Comunicaciones MCP" userId="6e1c2796-b399-4b97-baca-0d887e5a0dc8" providerId="ADAL" clId="{4B4658E8-BF8C-4094-9923-A8A426596295}" dt="2026-01-27T22:34:52.885" v="501" actId="478"/>
          <ac:spMkLst>
            <pc:docMk/>
            <pc:sldMk cId="0" sldId="263"/>
            <ac:spMk id="33" creationId="{00000000-0000-0000-0000-000000000000}"/>
          </ac:spMkLst>
        </pc:spChg>
        <pc:grpChg chg="mod">
          <ac:chgData name="Administración y Comunicaciones MCP" userId="6e1c2796-b399-4b97-baca-0d887e5a0dc8" providerId="ADAL" clId="{4B4658E8-BF8C-4094-9923-A8A426596295}" dt="2026-01-27T22:35:01.282" v="506" actId="14100"/>
          <ac:grpSpMkLst>
            <pc:docMk/>
            <pc:sldMk cId="0" sldId="263"/>
            <ac:grpSpMk id="14" creationId="{00000000-0000-0000-0000-000000000000}"/>
          </ac:grpSpMkLst>
        </pc:grpChg>
        <pc:grpChg chg="del">
          <ac:chgData name="Administración y Comunicaciones MCP" userId="6e1c2796-b399-4b97-baca-0d887e5a0dc8" providerId="ADAL" clId="{4B4658E8-BF8C-4094-9923-A8A426596295}" dt="2026-01-27T22:34:56.113" v="504" actId="478"/>
          <ac:grpSpMkLst>
            <pc:docMk/>
            <pc:sldMk cId="0" sldId="263"/>
            <ac:grpSpMk id="17" creationId="{00000000-0000-0000-0000-000000000000}"/>
          </ac:grpSpMkLst>
        </pc:grpChg>
        <pc:grpChg chg="del">
          <ac:chgData name="Administración y Comunicaciones MCP" userId="6e1c2796-b399-4b97-baca-0d887e5a0dc8" providerId="ADAL" clId="{4B4658E8-BF8C-4094-9923-A8A426596295}" dt="2026-01-27T22:34:55.132" v="503" actId="478"/>
          <ac:grpSpMkLst>
            <pc:docMk/>
            <pc:sldMk cId="0" sldId="263"/>
            <ac:grpSpMk id="21" creationId="{00000000-0000-0000-0000-000000000000}"/>
          </ac:grpSpMkLst>
        </pc:grpChg>
        <pc:grpChg chg="del">
          <ac:chgData name="Administración y Comunicaciones MCP" userId="6e1c2796-b399-4b97-baca-0d887e5a0dc8" providerId="ADAL" clId="{4B4658E8-BF8C-4094-9923-A8A426596295}" dt="2026-01-27T22:34:50.566" v="500" actId="478"/>
          <ac:grpSpMkLst>
            <pc:docMk/>
            <pc:sldMk cId="0" sldId="263"/>
            <ac:grpSpMk id="24" creationId="{00000000-0000-0000-0000-000000000000}"/>
          </ac:grpSpMkLst>
        </pc:grpChg>
      </pc:sldChg>
      <pc:sldChg chg="addSp delSp modSp mod">
        <pc:chgData name="Administración y Comunicaciones MCP" userId="6e1c2796-b399-4b97-baca-0d887e5a0dc8" providerId="ADAL" clId="{4B4658E8-BF8C-4094-9923-A8A426596295}" dt="2026-01-27T22:36:23.497" v="520" actId="5793"/>
        <pc:sldMkLst>
          <pc:docMk/>
          <pc:sldMk cId="0" sldId="266"/>
        </pc:sldMkLst>
        <pc:spChg chg="mod">
          <ac:chgData name="Administración y Comunicaciones MCP" userId="6e1c2796-b399-4b97-baca-0d887e5a0dc8" providerId="ADAL" clId="{4B4658E8-BF8C-4094-9923-A8A426596295}" dt="2026-01-27T22:35:49" v="511"/>
          <ac:spMkLst>
            <pc:docMk/>
            <pc:sldMk cId="0" sldId="266"/>
            <ac:spMk id="14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1-27T22:36:23.497" v="520" actId="5793"/>
          <ac:spMkLst>
            <pc:docMk/>
            <pc:sldMk cId="0" sldId="266"/>
            <ac:spMk id="15" creationId="{00000000-0000-0000-0000-000000000000}"/>
          </ac:spMkLst>
        </pc:spChg>
        <pc:spChg chg="del mod">
          <ac:chgData name="Administración y Comunicaciones MCP" userId="6e1c2796-b399-4b97-baca-0d887e5a0dc8" providerId="ADAL" clId="{4B4658E8-BF8C-4094-9923-A8A426596295}" dt="2026-01-27T22:35:55.043" v="513" actId="478"/>
          <ac:spMkLst>
            <pc:docMk/>
            <pc:sldMk cId="0" sldId="266"/>
            <ac:spMk id="16" creationId="{00000000-0000-0000-0000-000000000000}"/>
          </ac:spMkLst>
        </pc:spChg>
        <pc:spChg chg="del mod">
          <ac:chgData name="Administración y Comunicaciones MCP" userId="6e1c2796-b399-4b97-baca-0d887e5a0dc8" providerId="ADAL" clId="{4B4658E8-BF8C-4094-9923-A8A426596295}" dt="2026-01-27T22:35:52.940" v="512" actId="478"/>
          <ac:spMkLst>
            <pc:docMk/>
            <pc:sldMk cId="0" sldId="266"/>
            <ac:spMk id="17" creationId="{00000000-0000-0000-0000-000000000000}"/>
          </ac:spMkLst>
        </pc:spChg>
      </pc:sldChg>
      <pc:sldChg chg="delSp modSp add mod">
        <pc:chgData name="Administración y Comunicaciones MCP" userId="6e1c2796-b399-4b97-baca-0d887e5a0dc8" providerId="ADAL" clId="{4B4658E8-BF8C-4094-9923-A8A426596295}" dt="2026-01-27T22:26:30.537" v="312" actId="20577"/>
        <pc:sldMkLst>
          <pc:docMk/>
          <pc:sldMk cId="3390526494" sldId="269"/>
        </pc:sldMkLst>
        <pc:spChg chg="mod">
          <ac:chgData name="Administración y Comunicaciones MCP" userId="6e1c2796-b399-4b97-baca-0d887e5a0dc8" providerId="ADAL" clId="{4B4658E8-BF8C-4094-9923-A8A426596295}" dt="2026-01-27T22:26:30.537" v="312" actId="20577"/>
          <ac:spMkLst>
            <pc:docMk/>
            <pc:sldMk cId="3390526494" sldId="269"/>
            <ac:spMk id="19" creationId="{B2749931-A528-B0A3-97A1-C143692781E0}"/>
          </ac:spMkLst>
        </pc:spChg>
        <pc:spChg chg="del">
          <ac:chgData name="Administración y Comunicaciones MCP" userId="6e1c2796-b399-4b97-baca-0d887e5a0dc8" providerId="ADAL" clId="{4B4658E8-BF8C-4094-9923-A8A426596295}" dt="2026-01-27T22:25:14.378" v="292" actId="478"/>
          <ac:spMkLst>
            <pc:docMk/>
            <pc:sldMk cId="3390526494" sldId="269"/>
            <ac:spMk id="20" creationId="{A4C67024-6F93-536D-97FF-72AC1A097D1A}"/>
          </ac:spMkLst>
        </pc:spChg>
        <pc:spChg chg="del">
          <ac:chgData name="Administración y Comunicaciones MCP" userId="6e1c2796-b399-4b97-baca-0d887e5a0dc8" providerId="ADAL" clId="{4B4658E8-BF8C-4094-9923-A8A426596295}" dt="2026-01-27T22:25:16.523" v="293" actId="478"/>
          <ac:spMkLst>
            <pc:docMk/>
            <pc:sldMk cId="3390526494" sldId="269"/>
            <ac:spMk id="21" creationId="{49557C21-C354-3602-2885-114B37341E0E}"/>
          </ac:spMkLst>
        </pc:spChg>
      </pc:sldChg>
      <pc:sldChg chg="addSp delSp modSp add mod ord setBg">
        <pc:chgData name="Administración y Comunicaciones MCP" userId="6e1c2796-b399-4b97-baca-0d887e5a0dc8" providerId="ADAL" clId="{4B4658E8-BF8C-4094-9923-A8A426596295}" dt="2026-01-27T22:29:33.973" v="420"/>
        <pc:sldMkLst>
          <pc:docMk/>
          <pc:sldMk cId="43991330" sldId="270"/>
        </pc:sldMkLst>
        <pc:spChg chg="add mod">
          <ac:chgData name="Administración y Comunicaciones MCP" userId="6e1c2796-b399-4b97-baca-0d887e5a0dc8" providerId="ADAL" clId="{4B4658E8-BF8C-4094-9923-A8A426596295}" dt="2026-01-27T22:29:33.973" v="420"/>
          <ac:spMkLst>
            <pc:docMk/>
            <pc:sldMk cId="43991330" sldId="270"/>
            <ac:spMk id="4" creationId="{71C0347A-D5AB-FD33-E1F8-FA15434E3DC8}"/>
          </ac:spMkLst>
        </pc:spChg>
        <pc:picChg chg="add mod">
          <ac:chgData name="Administración y Comunicaciones MCP" userId="6e1c2796-b399-4b97-baca-0d887e5a0dc8" providerId="ADAL" clId="{4B4658E8-BF8C-4094-9923-A8A426596295}" dt="2026-01-27T22:29:25.487" v="419" actId="26606"/>
          <ac:picMkLst>
            <pc:docMk/>
            <pc:sldMk cId="43991330" sldId="270"/>
            <ac:picMk id="3" creationId="{DD26987A-A73B-FC0D-2CAA-D49EA69C9A3A}"/>
          </ac:picMkLst>
        </pc:picChg>
        <pc:picChg chg="del">
          <ac:chgData name="Administración y Comunicaciones MCP" userId="6e1c2796-b399-4b97-baca-0d887e5a0dc8" providerId="ADAL" clId="{4B4658E8-BF8C-4094-9923-A8A426596295}" dt="2026-01-27T22:28:46.108" v="415" actId="478"/>
          <ac:picMkLst>
            <pc:docMk/>
            <pc:sldMk cId="43991330" sldId="270"/>
            <ac:picMk id="15" creationId="{7CC08659-04F7-84B7-89AE-2E4D2DDEE4D5}"/>
          </ac:picMkLst>
        </pc:picChg>
        <pc:picChg chg="del">
          <ac:chgData name="Administración y Comunicaciones MCP" userId="6e1c2796-b399-4b97-baca-0d887e5a0dc8" providerId="ADAL" clId="{4B4658E8-BF8C-4094-9923-A8A426596295}" dt="2026-01-27T22:28:46.785" v="416" actId="478"/>
          <ac:picMkLst>
            <pc:docMk/>
            <pc:sldMk cId="43991330" sldId="270"/>
            <ac:picMk id="24" creationId="{66053328-5230-C69F-57E8-5C9AA39CBCBA}"/>
          </ac:picMkLst>
        </pc:picChg>
      </pc:sldChg>
      <pc:sldChg chg="addSp delSp add mod ord">
        <pc:chgData name="Administración y Comunicaciones MCP" userId="6e1c2796-b399-4b97-baca-0d887e5a0dc8" providerId="ADAL" clId="{4B4658E8-BF8C-4094-9923-A8A426596295}" dt="2026-01-27T22:36:53.730" v="525" actId="22"/>
        <pc:sldMkLst>
          <pc:docMk/>
          <pc:sldMk cId="4199331624" sldId="271"/>
        </pc:sldMkLst>
        <pc:picChg chg="del">
          <ac:chgData name="Administración y Comunicaciones MCP" userId="6e1c2796-b399-4b97-baca-0d887e5a0dc8" providerId="ADAL" clId="{4B4658E8-BF8C-4094-9923-A8A426596295}" dt="2026-01-27T22:36:52.951" v="524" actId="478"/>
          <ac:picMkLst>
            <pc:docMk/>
            <pc:sldMk cId="4199331624" sldId="271"/>
            <ac:picMk id="3" creationId="{9CE9ECED-104A-2B13-0699-B4F6A3754B4D}"/>
          </ac:picMkLst>
        </pc:picChg>
        <pc:picChg chg="add">
          <ac:chgData name="Administración y Comunicaciones MCP" userId="6e1c2796-b399-4b97-baca-0d887e5a0dc8" providerId="ADAL" clId="{4B4658E8-BF8C-4094-9923-A8A426596295}" dt="2026-01-27T22:36:53.730" v="525" actId="22"/>
          <ac:picMkLst>
            <pc:docMk/>
            <pc:sldMk cId="4199331624" sldId="271"/>
            <ac:picMk id="5" creationId="{F0488320-3CE8-F2DE-D7B6-320307F681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67722" y="-355097"/>
            <a:ext cx="6123323" cy="10997195"/>
            <a:chOff x="0" y="0"/>
            <a:chExt cx="1612727" cy="28963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2727" cy="2896380"/>
            </a:xfrm>
            <a:custGeom>
              <a:avLst/>
              <a:gdLst/>
              <a:ahLst/>
              <a:cxnLst/>
              <a:rect l="l" t="t" r="r" b="b"/>
              <a:pathLst>
                <a:path w="1612727" h="2896380">
                  <a:moveTo>
                    <a:pt x="0" y="0"/>
                  </a:moveTo>
                  <a:lnTo>
                    <a:pt x="1612727" y="0"/>
                  </a:lnTo>
                  <a:lnTo>
                    <a:pt x="1612727" y="2896380"/>
                  </a:lnTo>
                  <a:lnTo>
                    <a:pt x="0" y="2896380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12727" cy="2934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05965" y="5920678"/>
            <a:ext cx="2168142" cy="216814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773086" y="-1484754"/>
            <a:ext cx="3797454" cy="379745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671813" y="1601338"/>
            <a:ext cx="2168142" cy="216814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3358596" y="413973"/>
            <a:ext cx="3708892" cy="1268750"/>
          </a:xfrm>
          <a:custGeom>
            <a:avLst/>
            <a:gdLst/>
            <a:ahLst/>
            <a:cxnLst/>
            <a:rect l="l" t="t" r="r" b="b"/>
            <a:pathLst>
              <a:path w="3708892" h="1268750">
                <a:moveTo>
                  <a:pt x="0" y="0"/>
                </a:moveTo>
                <a:lnTo>
                  <a:pt x="3708891" y="0"/>
                </a:lnTo>
                <a:lnTo>
                  <a:pt x="3708891" y="1268750"/>
                </a:lnTo>
                <a:lnTo>
                  <a:pt x="0" y="126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9" name="TextBox 19"/>
          <p:cNvSpPr txBox="1"/>
          <p:nvPr/>
        </p:nvSpPr>
        <p:spPr>
          <a:xfrm>
            <a:off x="457199" y="2125319"/>
            <a:ext cx="10006909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MX" sz="6000" dirty="0"/>
              <a:t>Notificación de Desembolso de Fondos para sostenibilidad del MCP-ES</a:t>
            </a:r>
            <a:endParaRPr lang="en-US" sz="6000" dirty="0">
              <a:solidFill>
                <a:srgbClr val="000000"/>
              </a:solidFill>
              <a:latin typeface="Roca One Light"/>
              <a:ea typeface="Roca One Light"/>
              <a:cs typeface="Roca One Light"/>
              <a:sym typeface="Roca One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838664" y="5684168"/>
            <a:ext cx="8141689" cy="2038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endParaRPr dirty="0"/>
          </a:p>
          <a:p>
            <a:r>
              <a:rPr lang="en-US" sz="4400" spc="339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Año 1: 2026</a:t>
            </a:r>
          </a:p>
          <a:p>
            <a:endParaRPr lang="en-US" sz="4099" dirty="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710318" y="8627745"/>
            <a:ext cx="4548982" cy="1272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399" dirty="0">
                <a:solidFill>
                  <a:srgbClr val="F4F5F5"/>
                </a:solidFill>
                <a:latin typeface="Gotham"/>
                <a:ea typeface="Gotham"/>
                <a:cs typeface="Gotham"/>
                <a:sym typeface="Gotham"/>
              </a:rPr>
              <a:t>Lcda. Marta Alicia de Magaña</a:t>
            </a:r>
          </a:p>
          <a:p>
            <a:pPr algn="r">
              <a:lnSpc>
                <a:spcPts val="3359"/>
              </a:lnSpc>
            </a:pPr>
            <a:r>
              <a:rPr lang="en-US" sz="2399">
                <a:solidFill>
                  <a:srgbClr val="F4F5F5"/>
                </a:solidFill>
                <a:latin typeface="Gotham"/>
                <a:ea typeface="Gotham"/>
                <a:cs typeface="Gotham"/>
                <a:sym typeface="Gotham"/>
              </a:rPr>
              <a:t>Directora Ejecutiva </a:t>
            </a:r>
          </a:p>
          <a:p>
            <a:pPr algn="r">
              <a:lnSpc>
                <a:spcPts val="3359"/>
              </a:lnSpc>
            </a:pPr>
            <a:r>
              <a:rPr lang="en-US" sz="2399">
                <a:solidFill>
                  <a:srgbClr val="F4F5F5"/>
                </a:solidFill>
                <a:latin typeface="Gotham"/>
                <a:ea typeface="Gotham"/>
                <a:cs typeface="Gotham"/>
                <a:sym typeface="Gotham"/>
              </a:rPr>
              <a:t>MCP-ES</a:t>
            </a:r>
            <a:endParaRPr lang="en-US" sz="2399" dirty="0">
              <a:solidFill>
                <a:srgbClr val="F4F5F5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3927" y="-355097"/>
            <a:ext cx="18735417" cy="4603029"/>
            <a:chOff x="0" y="0"/>
            <a:chExt cx="4934431" cy="1212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4431" cy="1212320"/>
            </a:xfrm>
            <a:custGeom>
              <a:avLst/>
              <a:gdLst/>
              <a:ahLst/>
              <a:cxnLst/>
              <a:rect l="l" t="t" r="r" b="b"/>
              <a:pathLst>
                <a:path w="4934431" h="1212320">
                  <a:moveTo>
                    <a:pt x="0" y="0"/>
                  </a:moveTo>
                  <a:lnTo>
                    <a:pt x="4934431" y="0"/>
                  </a:lnTo>
                  <a:lnTo>
                    <a:pt x="4934431" y="1212320"/>
                  </a:lnTo>
                  <a:lnTo>
                    <a:pt x="0" y="1212320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4431" cy="1250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608168">
            <a:off x="9799945" y="-2085938"/>
            <a:ext cx="5771949" cy="57719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608168">
            <a:off x="13981697" y="1817331"/>
            <a:ext cx="2168142" cy="21681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8608168">
            <a:off x="-1422017" y="1885"/>
            <a:ext cx="3540156" cy="354015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907496" y="2209252"/>
            <a:ext cx="7280425" cy="727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5350"/>
              </a:lnSpc>
              <a:spcBef>
                <a:spcPct val="0"/>
              </a:spcBef>
            </a:pPr>
            <a:r>
              <a:rPr lang="es-SV" sz="5400" dirty="0">
                <a:solidFill>
                  <a:schemeClr val="bg1"/>
                </a:solidFill>
              </a:rPr>
              <a:t>Estado actual</a:t>
            </a:r>
            <a:endParaRPr lang="en-US" sz="5000" b="1" dirty="0">
              <a:solidFill>
                <a:schemeClr val="bg1"/>
              </a:solidFill>
              <a:latin typeface="Roca One Bold"/>
              <a:ea typeface="Roca One Bold"/>
              <a:cs typeface="Roca One Bold"/>
              <a:sym typeface="Roca On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5143500"/>
            <a:ext cx="13982700" cy="2388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744"/>
              </a:lnSpc>
              <a:buFont typeface="Arial" panose="020B0604020202020204" pitchFamily="34" charset="0"/>
              <a:buChar char="•"/>
            </a:pPr>
            <a:r>
              <a:rPr lang="es-MX" sz="4400" dirty="0"/>
              <a:t>Desembolso recibido y confirmado.</a:t>
            </a:r>
          </a:p>
          <a:p>
            <a:pPr>
              <a:lnSpc>
                <a:spcPts val="3744"/>
              </a:lnSpc>
            </a:pPr>
            <a:endParaRPr lang="es-MX" sz="4400" dirty="0"/>
          </a:p>
          <a:p>
            <a:pPr marL="571500" indent="-571500">
              <a:lnSpc>
                <a:spcPts val="3744"/>
              </a:lnSpc>
              <a:buFont typeface="Arial" panose="020B0604020202020204" pitchFamily="34" charset="0"/>
              <a:buChar char="•"/>
            </a:pPr>
            <a:r>
              <a:rPr lang="es-MX" sz="4400" dirty="0"/>
              <a:t>Pendiente de liberación bancaria para uso operativo.</a:t>
            </a:r>
          </a:p>
          <a:p>
            <a:pPr algn="l">
              <a:lnSpc>
                <a:spcPts val="3744"/>
              </a:lnSpc>
            </a:pPr>
            <a:endParaRPr lang="en-US" sz="3499" b="1" dirty="0">
              <a:solidFill>
                <a:srgbClr val="000000"/>
              </a:solidFill>
              <a:latin typeface="Roca One Bold"/>
              <a:ea typeface="Roca One Bold"/>
              <a:cs typeface="Roca One Bold"/>
              <a:sym typeface="Roca One Bold"/>
            </a:endParaRPr>
          </a:p>
          <a:p>
            <a:pPr algn="l">
              <a:lnSpc>
                <a:spcPts val="3744"/>
              </a:lnSpc>
            </a:pPr>
            <a:endParaRPr lang="en-US" sz="3499" b="1" dirty="0">
              <a:solidFill>
                <a:srgbClr val="000000"/>
              </a:solidFill>
              <a:latin typeface="Roca One Bold"/>
              <a:ea typeface="Roca One Bold"/>
              <a:cs typeface="Roca One Bold"/>
              <a:sym typeface="Roca One 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028700" y="394325"/>
            <a:ext cx="3708892" cy="1268750"/>
          </a:xfrm>
          <a:custGeom>
            <a:avLst/>
            <a:gdLst/>
            <a:ahLst/>
            <a:cxnLst/>
            <a:rect l="l" t="t" r="r" b="b"/>
            <a:pathLst>
              <a:path w="3708892" h="1268750">
                <a:moveTo>
                  <a:pt x="0" y="0"/>
                </a:moveTo>
                <a:lnTo>
                  <a:pt x="3708892" y="0"/>
                </a:lnTo>
                <a:lnTo>
                  <a:pt x="3708892" y="1268750"/>
                </a:lnTo>
                <a:lnTo>
                  <a:pt x="0" y="126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DFCA38-D1B2-FC18-C4B6-165EF31D5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BA27D288-C962-A011-38DB-F1788BB5DCC1}"/>
              </a:ext>
            </a:extLst>
          </p:cNvPr>
          <p:cNvSpPr/>
          <p:nvPr/>
        </p:nvSpPr>
        <p:spPr>
          <a:xfrm>
            <a:off x="13852269" y="146604"/>
            <a:ext cx="4030016" cy="1397072"/>
          </a:xfrm>
          <a:custGeom>
            <a:avLst/>
            <a:gdLst/>
            <a:ahLst/>
            <a:cxnLst/>
            <a:rect l="l" t="t" r="r" b="b"/>
            <a:pathLst>
              <a:path w="4030016" h="1397072">
                <a:moveTo>
                  <a:pt x="0" y="0"/>
                </a:moveTo>
                <a:lnTo>
                  <a:pt x="4030015" y="0"/>
                </a:lnTo>
                <a:lnTo>
                  <a:pt x="4030015" y="1397072"/>
                </a:lnTo>
                <a:lnTo>
                  <a:pt x="0" y="13970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488320-3CE8-F2DE-D7B6-320307F68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56" y="1628284"/>
            <a:ext cx="17471288" cy="70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3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93371" y="2191046"/>
            <a:ext cx="11301259" cy="5904908"/>
          </a:xfrm>
          <a:custGeom>
            <a:avLst/>
            <a:gdLst/>
            <a:ahLst/>
            <a:cxnLst/>
            <a:rect l="l" t="t" r="r" b="b"/>
            <a:pathLst>
              <a:path w="11301259" h="5904908">
                <a:moveTo>
                  <a:pt x="0" y="0"/>
                </a:moveTo>
                <a:lnTo>
                  <a:pt x="11301258" y="0"/>
                </a:lnTo>
                <a:lnTo>
                  <a:pt x="11301258" y="5904908"/>
                </a:lnTo>
                <a:lnTo>
                  <a:pt x="0" y="59049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6748442" y="330164"/>
            <a:ext cx="4030016" cy="1397072"/>
          </a:xfrm>
          <a:custGeom>
            <a:avLst/>
            <a:gdLst/>
            <a:ahLst/>
            <a:cxnLst/>
            <a:rect l="l" t="t" r="r" b="b"/>
            <a:pathLst>
              <a:path w="4030016" h="1397072">
                <a:moveTo>
                  <a:pt x="0" y="0"/>
                </a:moveTo>
                <a:lnTo>
                  <a:pt x="4030015" y="0"/>
                </a:lnTo>
                <a:lnTo>
                  <a:pt x="4030015" y="1397072"/>
                </a:lnTo>
                <a:lnTo>
                  <a:pt x="0" y="1397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75847D-C4AE-B399-648C-2FA12D4C1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BB8911D-E8F0-AFD1-3DED-7922D4771A7D}"/>
              </a:ext>
            </a:extLst>
          </p:cNvPr>
          <p:cNvGrpSpPr/>
          <p:nvPr/>
        </p:nvGrpSpPr>
        <p:grpSpPr>
          <a:xfrm>
            <a:off x="12267722" y="-355097"/>
            <a:ext cx="6123323" cy="10997195"/>
            <a:chOff x="0" y="0"/>
            <a:chExt cx="1612727" cy="289638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D421CC8-0FC7-4E34-60F7-7F2762B58FFB}"/>
                </a:ext>
              </a:extLst>
            </p:cNvPr>
            <p:cNvSpPr/>
            <p:nvPr/>
          </p:nvSpPr>
          <p:spPr>
            <a:xfrm>
              <a:off x="0" y="0"/>
              <a:ext cx="1612727" cy="2896380"/>
            </a:xfrm>
            <a:custGeom>
              <a:avLst/>
              <a:gdLst/>
              <a:ahLst/>
              <a:cxnLst/>
              <a:rect l="l" t="t" r="r" b="b"/>
              <a:pathLst>
                <a:path w="1612727" h="2896380">
                  <a:moveTo>
                    <a:pt x="0" y="0"/>
                  </a:moveTo>
                  <a:lnTo>
                    <a:pt x="1612727" y="0"/>
                  </a:lnTo>
                  <a:lnTo>
                    <a:pt x="1612727" y="2896380"/>
                  </a:lnTo>
                  <a:lnTo>
                    <a:pt x="0" y="2896380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9DF6BB6-050C-7319-ABB2-47BCB14209BF}"/>
                </a:ext>
              </a:extLst>
            </p:cNvPr>
            <p:cNvSpPr txBox="1"/>
            <p:nvPr/>
          </p:nvSpPr>
          <p:spPr>
            <a:xfrm>
              <a:off x="0" y="-38100"/>
              <a:ext cx="1612727" cy="2934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387DF56-2676-CCE8-0D45-8B57360A30C8}"/>
              </a:ext>
            </a:extLst>
          </p:cNvPr>
          <p:cNvGrpSpPr/>
          <p:nvPr/>
        </p:nvGrpSpPr>
        <p:grpSpPr>
          <a:xfrm>
            <a:off x="14005965" y="5920678"/>
            <a:ext cx="2168142" cy="2168142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B231A91-C40D-1772-44E5-5B7FE0B201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503A868-8EB4-4936-F7FC-5D6F493CDFF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5AAA2710-7621-FEE6-B518-5C58CD77F7D2}"/>
              </a:ext>
            </a:extLst>
          </p:cNvPr>
          <p:cNvGrpSpPr/>
          <p:nvPr/>
        </p:nvGrpSpPr>
        <p:grpSpPr>
          <a:xfrm>
            <a:off x="13773086" y="-1484754"/>
            <a:ext cx="3797454" cy="3797454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C59C0D6-AECD-CD33-A2EA-DF4976252F2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6F56F907-7E26-FBFA-56BF-F8A5F157580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4B1A92A-F6E1-1522-9204-72277390A7F9}"/>
              </a:ext>
            </a:extLst>
          </p:cNvPr>
          <p:cNvGrpSpPr/>
          <p:nvPr/>
        </p:nvGrpSpPr>
        <p:grpSpPr>
          <a:xfrm>
            <a:off x="15671813" y="1601338"/>
            <a:ext cx="2168142" cy="2168142"/>
            <a:chOff x="0" y="0"/>
            <a:chExt cx="8128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32B8B28-CA19-40F3-63DB-766C0B7B98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342B1F4A-0AD9-8AEC-E024-4F95D4461BC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5A07BD81-CCB3-E77D-B129-E7B43A7218C4}"/>
              </a:ext>
            </a:extLst>
          </p:cNvPr>
          <p:cNvSpPr/>
          <p:nvPr/>
        </p:nvSpPr>
        <p:spPr>
          <a:xfrm>
            <a:off x="13358596" y="413973"/>
            <a:ext cx="3708892" cy="1268750"/>
          </a:xfrm>
          <a:custGeom>
            <a:avLst/>
            <a:gdLst/>
            <a:ahLst/>
            <a:cxnLst/>
            <a:rect l="l" t="t" r="r" b="b"/>
            <a:pathLst>
              <a:path w="3708892" h="1268750">
                <a:moveTo>
                  <a:pt x="0" y="0"/>
                </a:moveTo>
                <a:lnTo>
                  <a:pt x="3708891" y="0"/>
                </a:lnTo>
                <a:lnTo>
                  <a:pt x="3708891" y="1268750"/>
                </a:lnTo>
                <a:lnTo>
                  <a:pt x="0" y="126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2749931-A528-B0A3-97A1-C143692781E0}"/>
              </a:ext>
            </a:extLst>
          </p:cNvPr>
          <p:cNvSpPr txBox="1"/>
          <p:nvPr/>
        </p:nvSpPr>
        <p:spPr>
          <a:xfrm>
            <a:off x="1259029" y="1958846"/>
            <a:ext cx="10006909" cy="7386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MX" sz="9600" dirty="0"/>
              <a:t>Acuerdo firmado</a:t>
            </a:r>
          </a:p>
          <a:p>
            <a:pPr algn="ctr"/>
            <a:r>
              <a:rPr lang="es-MX" sz="9600" dirty="0"/>
              <a:t>SLV-CFUND-2610</a:t>
            </a:r>
          </a:p>
          <a:p>
            <a:pPr algn="ctr"/>
            <a:r>
              <a:rPr lang="es-MX" sz="9600" dirty="0"/>
              <a:t>MCP El Salvador</a:t>
            </a:r>
          </a:p>
          <a:p>
            <a:pPr algn="ctr"/>
            <a:endParaRPr lang="es-MX" sz="9600" dirty="0"/>
          </a:p>
          <a:p>
            <a:pPr algn="ctr"/>
            <a:endParaRPr lang="en-US" sz="9600" dirty="0">
              <a:solidFill>
                <a:srgbClr val="000000"/>
              </a:solidFill>
              <a:latin typeface="Roca One Light"/>
              <a:ea typeface="Roca One Light"/>
              <a:cs typeface="Roca One Light"/>
              <a:sym typeface="Roca One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052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4E65A5E-6048-5C47-16EB-1BBEABD87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145"/>
            <a:ext cx="7162800" cy="101237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D0A5020-A829-333B-5A21-912130083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4145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15689" y="2188845"/>
            <a:ext cx="9366596" cy="590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400" indent="-914400" algn="ctr">
              <a:buFont typeface="+mj-lt"/>
              <a:buAutoNum type="arabicPeriod"/>
            </a:pPr>
            <a:r>
              <a:rPr lang="es-MX" sz="4800" dirty="0"/>
              <a:t>El Fondo Mundial notificó a través de correo electrónico con fecha del 23 de enero de 2026  a la Dirección Ejecutiva del MCP que el desembolso correspondiente al Año 1 había sido procesado desde el banco autorizado hacia la cuenta bancaria proporcionada.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23927" y="-355097"/>
            <a:ext cx="7332488" cy="10997195"/>
            <a:chOff x="0" y="0"/>
            <a:chExt cx="1931190" cy="28963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1190" cy="2896380"/>
            </a:xfrm>
            <a:custGeom>
              <a:avLst/>
              <a:gdLst/>
              <a:ahLst/>
              <a:cxnLst/>
              <a:rect l="l" t="t" r="r" b="b"/>
              <a:pathLst>
                <a:path w="1931190" h="2896380">
                  <a:moveTo>
                    <a:pt x="0" y="0"/>
                  </a:moveTo>
                  <a:lnTo>
                    <a:pt x="1931190" y="0"/>
                  </a:lnTo>
                  <a:lnTo>
                    <a:pt x="1931190" y="2896380"/>
                  </a:lnTo>
                  <a:lnTo>
                    <a:pt x="0" y="2896380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31190" cy="2934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38340" y="3774855"/>
            <a:ext cx="4812162" cy="727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50"/>
              </a:lnSpc>
            </a:pPr>
            <a:r>
              <a:rPr lang="es-SV" sz="5400" dirty="0">
                <a:solidFill>
                  <a:schemeClr val="bg1"/>
                </a:solidFill>
              </a:rPr>
              <a:t>Antecedente</a:t>
            </a:r>
            <a:endParaRPr lang="en-US" sz="5000" b="1" dirty="0">
              <a:solidFill>
                <a:schemeClr val="bg1"/>
              </a:solidFill>
              <a:latin typeface="Roca One Bold"/>
              <a:ea typeface="Roca One Bold"/>
              <a:cs typeface="Roca One Bold"/>
              <a:sym typeface="Roca One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870027" y="6053568"/>
            <a:ext cx="3797454" cy="379745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35077" y="8766950"/>
            <a:ext cx="2168142" cy="216814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3852269" y="146604"/>
            <a:ext cx="4030016" cy="1397072"/>
          </a:xfrm>
          <a:custGeom>
            <a:avLst/>
            <a:gdLst/>
            <a:ahLst/>
            <a:cxnLst/>
            <a:rect l="l" t="t" r="r" b="b"/>
            <a:pathLst>
              <a:path w="4030016" h="1397072">
                <a:moveTo>
                  <a:pt x="0" y="0"/>
                </a:moveTo>
                <a:lnTo>
                  <a:pt x="4030015" y="0"/>
                </a:lnTo>
                <a:lnTo>
                  <a:pt x="4030015" y="1397072"/>
                </a:lnTo>
                <a:lnTo>
                  <a:pt x="0" y="13970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96600" y="-355097"/>
            <a:ext cx="7494446" cy="10997195"/>
            <a:chOff x="0" y="0"/>
            <a:chExt cx="1612727" cy="28963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2727" cy="2896380"/>
            </a:xfrm>
            <a:custGeom>
              <a:avLst/>
              <a:gdLst/>
              <a:ahLst/>
              <a:cxnLst/>
              <a:rect l="l" t="t" r="r" b="b"/>
              <a:pathLst>
                <a:path w="1612727" h="2896380">
                  <a:moveTo>
                    <a:pt x="0" y="0"/>
                  </a:moveTo>
                  <a:lnTo>
                    <a:pt x="1612727" y="0"/>
                  </a:lnTo>
                  <a:lnTo>
                    <a:pt x="1612727" y="2896380"/>
                  </a:lnTo>
                  <a:lnTo>
                    <a:pt x="0" y="2896380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12727" cy="2934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05965" y="5920678"/>
            <a:ext cx="2168142" cy="216814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31664" y="4092074"/>
            <a:ext cx="9664935" cy="3512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87"/>
              </a:lnSpc>
            </a:pPr>
            <a:r>
              <a:rPr lang="es-MX" sz="8800" dirty="0"/>
              <a:t>Datos del desembolso (Fondo Mundial)</a:t>
            </a:r>
            <a:endParaRPr lang="en-US" sz="8399" b="1" dirty="0">
              <a:solidFill>
                <a:srgbClr val="000000"/>
              </a:solidFill>
              <a:latin typeface="Roca One Bold"/>
              <a:ea typeface="Roca One Bold"/>
              <a:cs typeface="Roca One Bold"/>
              <a:sym typeface="Roca One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3773086" y="-1484754"/>
            <a:ext cx="3797454" cy="379745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671813" y="1601338"/>
            <a:ext cx="2168142" cy="216814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2560676" y="330164"/>
            <a:ext cx="4030016" cy="1397072"/>
          </a:xfrm>
          <a:custGeom>
            <a:avLst/>
            <a:gdLst/>
            <a:ahLst/>
            <a:cxnLst/>
            <a:rect l="l" t="t" r="r" b="b"/>
            <a:pathLst>
              <a:path w="4030016" h="1397072">
                <a:moveTo>
                  <a:pt x="0" y="0"/>
                </a:moveTo>
                <a:lnTo>
                  <a:pt x="4030016" y="0"/>
                </a:lnTo>
                <a:lnTo>
                  <a:pt x="4030016" y="1397072"/>
                </a:lnTo>
                <a:lnTo>
                  <a:pt x="0" y="13970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15DCEFCF-F695-7568-785C-AC7C7792801E}"/>
              </a:ext>
            </a:extLst>
          </p:cNvPr>
          <p:cNvSpPr txBox="1"/>
          <p:nvPr/>
        </p:nvSpPr>
        <p:spPr>
          <a:xfrm>
            <a:off x="11365905" y="1028700"/>
            <a:ext cx="637136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4000" dirty="0">
                <a:solidFill>
                  <a:schemeClr val="bg1"/>
                </a:solidFill>
              </a:rPr>
              <a:t>Tipo de desembolso: CCM </a:t>
            </a:r>
            <a:r>
              <a:rPr lang="es-MX" sz="4000" dirty="0" err="1">
                <a:solidFill>
                  <a:schemeClr val="bg1"/>
                </a:solidFill>
              </a:rPr>
              <a:t>Funding</a:t>
            </a:r>
            <a:r>
              <a:rPr lang="es-MX" sz="4000" dirty="0">
                <a:solidFill>
                  <a:schemeClr val="bg1"/>
                </a:solidFill>
              </a:rPr>
              <a:t> </a:t>
            </a:r>
            <a:r>
              <a:rPr lang="es-MX" sz="4000" dirty="0" err="1">
                <a:solidFill>
                  <a:schemeClr val="bg1"/>
                </a:solidFill>
              </a:rPr>
              <a:t>Disbursement</a:t>
            </a:r>
            <a:r>
              <a:rPr lang="es-MX" sz="4000" dirty="0">
                <a:solidFill>
                  <a:schemeClr val="bg1"/>
                </a:solidFill>
              </a:rPr>
              <a:t> – </a:t>
            </a:r>
            <a:r>
              <a:rPr lang="es-MX" sz="4000" dirty="0" err="1">
                <a:solidFill>
                  <a:schemeClr val="bg1"/>
                </a:solidFill>
              </a:rPr>
              <a:t>Year</a:t>
            </a:r>
            <a:r>
              <a:rPr lang="es-MX" sz="4000" dirty="0">
                <a:solidFill>
                  <a:schemeClr val="bg1"/>
                </a:solidFill>
              </a:rPr>
              <a:t> 1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4000" dirty="0">
                <a:solidFill>
                  <a:schemeClr val="bg1"/>
                </a:solidFill>
              </a:rPr>
              <a:t>Acuerdo: SLV-CFUND-2610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4000" dirty="0">
                <a:solidFill>
                  <a:schemeClr val="bg1"/>
                </a:solidFill>
              </a:rPr>
              <a:t>Fecha de pago: 20/01/2026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4000" dirty="0">
                <a:solidFill>
                  <a:schemeClr val="bg1"/>
                </a:solidFill>
              </a:rPr>
              <a:t>Receptor de fondos: Secretaría de la Integración Social Centroamericana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4000" dirty="0">
                <a:solidFill>
                  <a:schemeClr val="bg1"/>
                </a:solidFill>
              </a:rPr>
              <a:t>Monto: USD 125,000.00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3927" y="-355097"/>
            <a:ext cx="8386043" cy="10997195"/>
            <a:chOff x="0" y="0"/>
            <a:chExt cx="2208670" cy="28963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8670" cy="2896380"/>
            </a:xfrm>
            <a:custGeom>
              <a:avLst/>
              <a:gdLst/>
              <a:ahLst/>
              <a:cxnLst/>
              <a:rect l="l" t="t" r="r" b="b"/>
              <a:pathLst>
                <a:path w="2208670" h="2896380">
                  <a:moveTo>
                    <a:pt x="0" y="0"/>
                  </a:moveTo>
                  <a:lnTo>
                    <a:pt x="2208670" y="0"/>
                  </a:lnTo>
                  <a:lnTo>
                    <a:pt x="2208670" y="2896380"/>
                  </a:lnTo>
                  <a:lnTo>
                    <a:pt x="0" y="2896380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08670" cy="2934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870027" y="7359573"/>
            <a:ext cx="3797454" cy="379745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937906" y="7598017"/>
            <a:ext cx="1789943" cy="178994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974969" y="1587945"/>
            <a:ext cx="8386043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s-MX" sz="4400" dirty="0"/>
              <a:t>Los fondos deben utilizarse antes del cierre del Acuerdo de Financiamiento.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MX" sz="4400" dirty="0"/>
              <a:t>Saldos no ejecutados serán deducidos o reembolsados al Fondo Mundial.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MX" sz="4400" dirty="0"/>
              <a:t>El MCP-ES debe compartir la notificación con las partes interesadas.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3766109"/>
            <a:ext cx="5784436" cy="1419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50"/>
              </a:lnSpc>
            </a:pPr>
            <a:r>
              <a:rPr lang="es-MX" sz="5400" dirty="0">
                <a:solidFill>
                  <a:schemeClr val="bg1"/>
                </a:solidFill>
              </a:rPr>
              <a:t>Condiciones relevantes</a:t>
            </a:r>
            <a:endParaRPr lang="en-US" sz="5000" b="1" dirty="0">
              <a:solidFill>
                <a:schemeClr val="bg1"/>
              </a:solidFill>
              <a:latin typeface="Roca One Bold"/>
              <a:ea typeface="Roca One Bold"/>
              <a:cs typeface="Roca One Bold"/>
              <a:sym typeface="Roca One Bold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1457733" y="428235"/>
            <a:ext cx="3708892" cy="1268750"/>
          </a:xfrm>
          <a:custGeom>
            <a:avLst/>
            <a:gdLst/>
            <a:ahLst/>
            <a:cxnLst/>
            <a:rect l="l" t="t" r="r" b="b"/>
            <a:pathLst>
              <a:path w="3708892" h="1268750">
                <a:moveTo>
                  <a:pt x="0" y="0"/>
                </a:moveTo>
                <a:lnTo>
                  <a:pt x="3708892" y="0"/>
                </a:lnTo>
                <a:lnTo>
                  <a:pt x="3708892" y="1268750"/>
                </a:lnTo>
                <a:lnTo>
                  <a:pt x="0" y="126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190AE2-A7C6-D360-FB3E-E9A4006EF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26987A-A73B-FC0D-2CAA-D49EA69C9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3017012"/>
            <a:ext cx="16357599" cy="4252974"/>
          </a:xfrm>
          <a:prstGeom prst="rect">
            <a:avLst/>
          </a:prstGeom>
        </p:spPr>
      </p:pic>
      <p:sp>
        <p:nvSpPr>
          <p:cNvPr id="4" name="Freeform 17">
            <a:extLst>
              <a:ext uri="{FF2B5EF4-FFF2-40B4-BE49-F238E27FC236}">
                <a16:creationId xmlns:a16="http://schemas.microsoft.com/office/drawing/2014/main" id="{71C0347A-D5AB-FD33-E1F8-FA15434E3DC8}"/>
              </a:ext>
            </a:extLst>
          </p:cNvPr>
          <p:cNvSpPr/>
          <p:nvPr/>
        </p:nvSpPr>
        <p:spPr>
          <a:xfrm>
            <a:off x="13852269" y="146604"/>
            <a:ext cx="4030016" cy="1397072"/>
          </a:xfrm>
          <a:custGeom>
            <a:avLst/>
            <a:gdLst/>
            <a:ahLst/>
            <a:cxnLst/>
            <a:rect l="l" t="t" r="r" b="b"/>
            <a:pathLst>
              <a:path w="4030016" h="1397072">
                <a:moveTo>
                  <a:pt x="0" y="0"/>
                </a:moveTo>
                <a:lnTo>
                  <a:pt x="4030015" y="0"/>
                </a:lnTo>
                <a:lnTo>
                  <a:pt x="4030015" y="1397072"/>
                </a:lnTo>
                <a:lnTo>
                  <a:pt x="0" y="1397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399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3927" y="-355097"/>
            <a:ext cx="18735417" cy="4709626"/>
            <a:chOff x="0" y="0"/>
            <a:chExt cx="4934431" cy="12403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4431" cy="1240395"/>
            </a:xfrm>
            <a:custGeom>
              <a:avLst/>
              <a:gdLst/>
              <a:ahLst/>
              <a:cxnLst/>
              <a:rect l="l" t="t" r="r" b="b"/>
              <a:pathLst>
                <a:path w="4934431" h="1240395">
                  <a:moveTo>
                    <a:pt x="0" y="0"/>
                  </a:moveTo>
                  <a:lnTo>
                    <a:pt x="4934431" y="0"/>
                  </a:lnTo>
                  <a:lnTo>
                    <a:pt x="4934431" y="1240395"/>
                  </a:lnTo>
                  <a:lnTo>
                    <a:pt x="0" y="1240395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4431" cy="1278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608168">
            <a:off x="9799945" y="-2085938"/>
            <a:ext cx="5771949" cy="57719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608168">
            <a:off x="13981697" y="1817331"/>
            <a:ext cx="2168142" cy="21681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8608168">
            <a:off x="-1422017" y="1885"/>
            <a:ext cx="3540156" cy="354015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36893" y="2316310"/>
            <a:ext cx="10814215" cy="5570390"/>
            <a:chOff x="0" y="0"/>
            <a:chExt cx="2848188" cy="3189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48188" cy="318916"/>
            </a:xfrm>
            <a:custGeom>
              <a:avLst/>
              <a:gdLst/>
              <a:ahLst/>
              <a:cxnLst/>
              <a:rect l="l" t="t" r="r" b="b"/>
              <a:pathLst>
                <a:path w="2848188" h="318916">
                  <a:moveTo>
                    <a:pt x="0" y="0"/>
                  </a:moveTo>
                  <a:lnTo>
                    <a:pt x="2848188" y="0"/>
                  </a:lnTo>
                  <a:lnTo>
                    <a:pt x="2848188" y="318916"/>
                  </a:lnTo>
                  <a:lnTo>
                    <a:pt x="0" y="318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848188" cy="357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312629" y="714372"/>
            <a:ext cx="10186657" cy="727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5350"/>
              </a:lnSpc>
              <a:spcBef>
                <a:spcPct val="0"/>
              </a:spcBef>
            </a:pPr>
            <a:r>
              <a:rPr lang="es-MX" sz="5400" dirty="0">
                <a:solidFill>
                  <a:schemeClr val="bg1"/>
                </a:solidFill>
              </a:rPr>
              <a:t>Confirmación bancaria</a:t>
            </a:r>
            <a:endParaRPr lang="en-US" sz="5000" b="1" dirty="0">
              <a:solidFill>
                <a:schemeClr val="bg1"/>
              </a:solidFill>
              <a:latin typeface="Roca One Bold"/>
              <a:ea typeface="Roca One Bold"/>
              <a:cs typeface="Roca One Bold"/>
              <a:sym typeface="Roca One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093246" y="2685532"/>
            <a:ext cx="8101508" cy="473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MX" sz="4400" dirty="0"/>
              <a:t>El área de Tesorería de la SISCA confirmó la recepción del desembolso el 26 de enero de 2026.</a:t>
            </a:r>
          </a:p>
          <a:p>
            <a:r>
              <a:rPr lang="es-MX" sz="4400" dirty="0"/>
              <a:t>Actualmente se encuentra en proceso bancario para su disponibilidad.</a:t>
            </a:r>
          </a:p>
        </p:txBody>
      </p:sp>
      <p:sp>
        <p:nvSpPr>
          <p:cNvPr id="35" name="Freeform 35"/>
          <p:cNvSpPr/>
          <p:nvPr/>
        </p:nvSpPr>
        <p:spPr>
          <a:xfrm>
            <a:off x="1457733" y="428235"/>
            <a:ext cx="3708892" cy="1268750"/>
          </a:xfrm>
          <a:custGeom>
            <a:avLst/>
            <a:gdLst/>
            <a:ahLst/>
            <a:cxnLst/>
            <a:rect l="l" t="t" r="r" b="b"/>
            <a:pathLst>
              <a:path w="3708892" h="1268750">
                <a:moveTo>
                  <a:pt x="0" y="0"/>
                </a:moveTo>
                <a:lnTo>
                  <a:pt x="3708892" y="0"/>
                </a:lnTo>
                <a:lnTo>
                  <a:pt x="3708892" y="1268750"/>
                </a:lnTo>
                <a:lnTo>
                  <a:pt x="0" y="126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3927" y="-355097"/>
            <a:ext cx="18735417" cy="4709626"/>
            <a:chOff x="0" y="0"/>
            <a:chExt cx="4934431" cy="12403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4431" cy="1240395"/>
            </a:xfrm>
            <a:custGeom>
              <a:avLst/>
              <a:gdLst/>
              <a:ahLst/>
              <a:cxnLst/>
              <a:rect l="l" t="t" r="r" b="b"/>
              <a:pathLst>
                <a:path w="4934431" h="1240395">
                  <a:moveTo>
                    <a:pt x="0" y="0"/>
                  </a:moveTo>
                  <a:lnTo>
                    <a:pt x="4934431" y="0"/>
                  </a:lnTo>
                  <a:lnTo>
                    <a:pt x="4934431" y="1240395"/>
                  </a:lnTo>
                  <a:lnTo>
                    <a:pt x="0" y="1240395"/>
                  </a:lnTo>
                  <a:close/>
                </a:path>
              </a:pathLst>
            </a:custGeom>
            <a:solidFill>
              <a:srgbClr val="151A4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4431" cy="1278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608168">
            <a:off x="9799945" y="-2085938"/>
            <a:ext cx="5771949" cy="57719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608168">
            <a:off x="13981697" y="1817331"/>
            <a:ext cx="2168142" cy="21681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8608168">
            <a:off x="-1422017" y="1885"/>
            <a:ext cx="3540156" cy="354015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12562"/>
              </a:solidFill>
              <a:prstDash val="dash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36893" y="2316310"/>
            <a:ext cx="10814215" cy="5646590"/>
            <a:chOff x="0" y="0"/>
            <a:chExt cx="2848188" cy="3189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48188" cy="318916"/>
            </a:xfrm>
            <a:custGeom>
              <a:avLst/>
              <a:gdLst/>
              <a:ahLst/>
              <a:cxnLst/>
              <a:rect l="l" t="t" r="r" b="b"/>
              <a:pathLst>
                <a:path w="2848188" h="318916">
                  <a:moveTo>
                    <a:pt x="0" y="0"/>
                  </a:moveTo>
                  <a:lnTo>
                    <a:pt x="2848188" y="0"/>
                  </a:lnTo>
                  <a:lnTo>
                    <a:pt x="2848188" y="318916"/>
                  </a:lnTo>
                  <a:lnTo>
                    <a:pt x="0" y="318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848188" cy="357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050671" y="1095375"/>
            <a:ext cx="10186657" cy="727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5350"/>
              </a:lnSpc>
              <a:spcBef>
                <a:spcPct val="0"/>
              </a:spcBef>
            </a:pPr>
            <a:r>
              <a:rPr lang="es-SV" sz="5400" dirty="0">
                <a:solidFill>
                  <a:schemeClr val="bg1"/>
                </a:solidFill>
              </a:rPr>
              <a:t>Detalle de la transferencia</a:t>
            </a:r>
            <a:endParaRPr lang="en-US" sz="5000" b="1" dirty="0">
              <a:solidFill>
                <a:schemeClr val="bg1"/>
              </a:solidFill>
              <a:latin typeface="Roca One Bold"/>
              <a:ea typeface="Roca One Bold"/>
              <a:cs typeface="Roca One Bold"/>
              <a:sym typeface="Roca One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362546" y="2685532"/>
            <a:ext cx="9874782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4400" dirty="0"/>
              <a:t>Fecha: 23/01/2026</a:t>
            </a:r>
          </a:p>
          <a:p>
            <a:r>
              <a:rPr lang="es-MX" sz="4400" dirty="0"/>
              <a:t>Ordenante: The Global </a:t>
            </a:r>
            <a:r>
              <a:rPr lang="es-MX" sz="4400" dirty="0" err="1"/>
              <a:t>Fund</a:t>
            </a:r>
            <a:r>
              <a:rPr lang="es-MX" sz="4400" dirty="0"/>
              <a:t> </a:t>
            </a:r>
            <a:r>
              <a:rPr lang="es-MX" sz="4400" dirty="0" err="1"/>
              <a:t>to</a:t>
            </a:r>
            <a:r>
              <a:rPr lang="es-MX" sz="4400" dirty="0"/>
              <a:t> </a:t>
            </a:r>
            <a:r>
              <a:rPr lang="es-MX" sz="4400" dirty="0" err="1"/>
              <a:t>Fight</a:t>
            </a:r>
            <a:r>
              <a:rPr lang="es-MX" sz="4400" dirty="0"/>
              <a:t> AIDS</a:t>
            </a:r>
          </a:p>
          <a:p>
            <a:r>
              <a:rPr lang="es-MX" sz="4400" dirty="0"/>
              <a:t>Beneficiario: Secretaría de la Integración Social</a:t>
            </a:r>
          </a:p>
          <a:p>
            <a:r>
              <a:rPr lang="es-MX" sz="4400" dirty="0"/>
              <a:t>Monto: USD 125,000.00</a:t>
            </a:r>
          </a:p>
        </p:txBody>
      </p:sp>
      <p:sp>
        <p:nvSpPr>
          <p:cNvPr id="35" name="Freeform 35"/>
          <p:cNvSpPr/>
          <p:nvPr/>
        </p:nvSpPr>
        <p:spPr>
          <a:xfrm>
            <a:off x="1457733" y="428235"/>
            <a:ext cx="3708892" cy="1268750"/>
          </a:xfrm>
          <a:custGeom>
            <a:avLst/>
            <a:gdLst/>
            <a:ahLst/>
            <a:cxnLst/>
            <a:rect l="l" t="t" r="r" b="b"/>
            <a:pathLst>
              <a:path w="3708892" h="1268750">
                <a:moveTo>
                  <a:pt x="0" y="0"/>
                </a:moveTo>
                <a:lnTo>
                  <a:pt x="3708892" y="0"/>
                </a:lnTo>
                <a:lnTo>
                  <a:pt x="3708892" y="1268750"/>
                </a:lnTo>
                <a:lnTo>
                  <a:pt x="0" y="126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219</Words>
  <Application>Microsoft Office PowerPoint</Application>
  <PresentationFormat>Personalizado</PresentationFormat>
  <Paragraphs>33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Calibri</vt:lpstr>
      <vt:lpstr>Gotham</vt:lpstr>
      <vt:lpstr>Arial</vt:lpstr>
      <vt:lpstr>Roca One Light</vt:lpstr>
      <vt:lpstr>Roca One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financiera elegante estructurada iconos azul y amarillo</dc:title>
  <dc:creator>María Eugenia Ochoa Valencia</dc:creator>
  <cp:lastModifiedBy>Administración y Comunicaciones MCP</cp:lastModifiedBy>
  <cp:revision>1</cp:revision>
  <dcterms:created xsi:type="dcterms:W3CDTF">2006-08-16T00:00:00Z</dcterms:created>
  <dcterms:modified xsi:type="dcterms:W3CDTF">2026-01-27T22:37:01Z</dcterms:modified>
  <dc:identifier>DAG-3-If4vc</dc:identifier>
</cp:coreProperties>
</file>