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70" r:id="rId3"/>
    <p:sldId id="269" r:id="rId4"/>
    <p:sldId id="258" r:id="rId5"/>
    <p:sldId id="259" r:id="rId6"/>
    <p:sldId id="257" r:id="rId7"/>
    <p:sldId id="261" r:id="rId8"/>
    <p:sldId id="262" r:id="rId9"/>
    <p:sldId id="263" r:id="rId10"/>
    <p:sldId id="266" r:id="rId11"/>
    <p:sldId id="271" r:id="rId12"/>
    <p:sldId id="268" r:id="rId13"/>
  </p:sldIdLst>
  <p:sldSz cx="18288000" cy="10287000"/>
  <p:notesSz cx="6858000" cy="9144000"/>
  <p:embeddedFontLst>
    <p:embeddedFont>
      <p:font typeface="Gotham" panose="020B0604020202020204" charset="0"/>
      <p:regular r:id="rId14"/>
    </p:embeddedFont>
    <p:embeddedFont>
      <p:font typeface="Roca One Bold" panose="020B0604020202020204" charset="0"/>
      <p:regular r:id="rId15"/>
    </p:embeddedFont>
    <p:embeddedFont>
      <p:font typeface="Roca One Light" panose="020B0604020202020204" charset="0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649231-FEFF-4D1B-BD47-0E700E2FBF82}" v="6" dt="2026-01-30T14:24:16.7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7" d="100"/>
          <a:sy n="37" d="100"/>
        </p:scale>
        <p:origin x="988" y="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ministración y Comunicaciones MCP" userId="6e1c2796-b399-4b97-baca-0d887e5a0dc8" providerId="ADAL" clId="{4B4658E8-BF8C-4094-9923-A8A426596295}"/>
    <pc:docChg chg="undo custSel addSld delSld modSld sldOrd">
      <pc:chgData name="Administración y Comunicaciones MCP" userId="6e1c2796-b399-4b97-baca-0d887e5a0dc8" providerId="ADAL" clId="{4B4658E8-BF8C-4094-9923-A8A426596295}" dt="2026-01-27T22:16:36.640" v="731" actId="20577"/>
      <pc:docMkLst>
        <pc:docMk/>
      </pc:docMkLst>
      <pc:sldChg chg="delSp modSp mod">
        <pc:chgData name="Administración y Comunicaciones MCP" userId="6e1c2796-b399-4b97-baca-0d887e5a0dc8" providerId="ADAL" clId="{4B4658E8-BF8C-4094-9923-A8A426596295}" dt="2026-01-27T22:16:36.640" v="731" actId="20577"/>
        <pc:sldMkLst>
          <pc:docMk/>
          <pc:sldMk cId="0" sldId="256"/>
        </pc:sldMkLst>
        <pc:spChg chg="mod">
          <ac:chgData name="Administración y Comunicaciones MCP" userId="6e1c2796-b399-4b97-baca-0d887e5a0dc8" providerId="ADAL" clId="{4B4658E8-BF8C-4094-9923-A8A426596295}" dt="2026-01-27T22:16:36.640" v="731" actId="20577"/>
          <ac:spMkLst>
            <pc:docMk/>
            <pc:sldMk cId="0" sldId="256"/>
            <ac:spMk id="19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1-27T21:49:03.754" v="190" actId="1076"/>
          <ac:spMkLst>
            <pc:docMk/>
            <pc:sldMk cId="0" sldId="256"/>
            <ac:spMk id="20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1-27T21:49:55.717" v="211" actId="14100"/>
          <ac:spMkLst>
            <pc:docMk/>
            <pc:sldMk cId="0" sldId="256"/>
            <ac:spMk id="21" creationId="{00000000-0000-0000-0000-000000000000}"/>
          </ac:spMkLst>
        </pc:spChg>
        <pc:grpChg chg="mod">
          <ac:chgData name="Administración y Comunicaciones MCP" userId="6e1c2796-b399-4b97-baca-0d887e5a0dc8" providerId="ADAL" clId="{4B4658E8-BF8C-4094-9923-A8A426596295}" dt="2026-01-27T21:49:46.069" v="199" actId="1076"/>
          <ac:grpSpMkLst>
            <pc:docMk/>
            <pc:sldMk cId="0" sldId="256"/>
            <ac:grpSpMk id="2" creationId="{00000000-0000-0000-0000-000000000000}"/>
          </ac:grpSpMkLst>
        </pc:grpChg>
      </pc:sldChg>
      <pc:sldChg chg="delSp modSp mod ord">
        <pc:chgData name="Administración y Comunicaciones MCP" userId="6e1c2796-b399-4b97-baca-0d887e5a0dc8" providerId="ADAL" clId="{4B4658E8-BF8C-4094-9923-A8A426596295}" dt="2026-01-27T22:04:51.087" v="615" actId="5793"/>
        <pc:sldMkLst>
          <pc:docMk/>
          <pc:sldMk cId="0" sldId="257"/>
        </pc:sldMkLst>
        <pc:spChg chg="mod">
          <ac:chgData name="Administración y Comunicaciones MCP" userId="6e1c2796-b399-4b97-baca-0d887e5a0dc8" providerId="ADAL" clId="{4B4658E8-BF8C-4094-9923-A8A426596295}" dt="2026-01-27T21:54:54.688" v="224" actId="20577"/>
          <ac:spMkLst>
            <pc:docMk/>
            <pc:sldMk cId="0" sldId="257"/>
            <ac:spMk id="2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1-27T22:04:51.087" v="615" actId="5793"/>
          <ac:spMkLst>
            <pc:docMk/>
            <pc:sldMk cId="0" sldId="257"/>
            <ac:spMk id="3" creationId="{00000000-0000-0000-0000-000000000000}"/>
          </ac:spMkLst>
        </pc:spChg>
      </pc:sldChg>
      <pc:sldChg chg="delSp modSp mod">
        <pc:chgData name="Administración y Comunicaciones MCP" userId="6e1c2796-b399-4b97-baca-0d887e5a0dc8" providerId="ADAL" clId="{4B4658E8-BF8C-4094-9923-A8A426596295}" dt="2026-01-27T22:00:56.080" v="576" actId="14100"/>
        <pc:sldMkLst>
          <pc:docMk/>
          <pc:sldMk cId="0" sldId="258"/>
        </pc:sldMkLst>
        <pc:spChg chg="mod">
          <ac:chgData name="Administración y Comunicaciones MCP" userId="6e1c2796-b399-4b97-baca-0d887e5a0dc8" providerId="ADAL" clId="{4B4658E8-BF8C-4094-9923-A8A426596295}" dt="2026-01-27T22:00:24.002" v="571" actId="5793"/>
          <ac:spMkLst>
            <pc:docMk/>
            <pc:sldMk cId="0" sldId="258"/>
            <ac:spMk id="2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1-27T22:00:56.080" v="576" actId="14100"/>
          <ac:spMkLst>
            <pc:docMk/>
            <pc:sldMk cId="0" sldId="258"/>
            <ac:spMk id="6" creationId="{00000000-0000-0000-0000-000000000000}"/>
          </ac:spMkLst>
        </pc:spChg>
        <pc:grpChg chg="mod">
          <ac:chgData name="Administración y Comunicaciones MCP" userId="6e1c2796-b399-4b97-baca-0d887e5a0dc8" providerId="ADAL" clId="{4B4658E8-BF8C-4094-9923-A8A426596295}" dt="2026-01-27T22:00:40.833" v="573" actId="1076"/>
          <ac:grpSpMkLst>
            <pc:docMk/>
            <pc:sldMk cId="0" sldId="258"/>
            <ac:grpSpMk id="3" creationId="{00000000-0000-0000-0000-000000000000}"/>
          </ac:grpSpMkLst>
        </pc:grpChg>
      </pc:sldChg>
      <pc:sldChg chg="addSp delSp modSp mod">
        <pc:chgData name="Administración y Comunicaciones MCP" userId="6e1c2796-b399-4b97-baca-0d887e5a0dc8" providerId="ADAL" clId="{4B4658E8-BF8C-4094-9923-A8A426596295}" dt="2026-01-27T22:02:17.572" v="606" actId="5793"/>
        <pc:sldMkLst>
          <pc:docMk/>
          <pc:sldMk cId="0" sldId="259"/>
        </pc:sldMkLst>
        <pc:spChg chg="mod">
          <ac:chgData name="Administración y Comunicaciones MCP" userId="6e1c2796-b399-4b97-baca-0d887e5a0dc8" providerId="ADAL" clId="{4B4658E8-BF8C-4094-9923-A8A426596295}" dt="2026-01-27T22:01:36.561" v="597" actId="20577"/>
          <ac:spMkLst>
            <pc:docMk/>
            <pc:sldMk cId="0" sldId="259"/>
            <ac:spMk id="11" creationId="{00000000-0000-0000-0000-000000000000}"/>
          </ac:spMkLst>
        </pc:spChg>
        <pc:spChg chg="add del mod topLvl">
          <ac:chgData name="Administración y Comunicaciones MCP" userId="6e1c2796-b399-4b97-baca-0d887e5a0dc8" providerId="ADAL" clId="{4B4658E8-BF8C-4094-9923-A8A426596295}" dt="2026-01-22T17:34:38.983" v="95" actId="478"/>
          <ac:spMkLst>
            <pc:docMk/>
            <pc:sldMk cId="0" sldId="259"/>
            <ac:spMk id="13" creationId="{00000000-0000-0000-0000-000000000000}"/>
          </ac:spMkLst>
        </pc:spChg>
        <pc:spChg chg="mod topLvl">
          <ac:chgData name="Administración y Comunicaciones MCP" userId="6e1c2796-b399-4b97-baca-0d887e5a0dc8" providerId="ADAL" clId="{4B4658E8-BF8C-4094-9923-A8A426596295}" dt="2026-01-22T17:34:38.983" v="95" actId="478"/>
          <ac:spMkLst>
            <pc:docMk/>
            <pc:sldMk cId="0" sldId="259"/>
            <ac:spMk id="14" creationId="{00000000-0000-0000-0000-000000000000}"/>
          </ac:spMkLst>
        </pc:spChg>
        <pc:spChg chg="add mod">
          <ac:chgData name="Administración y Comunicaciones MCP" userId="6e1c2796-b399-4b97-baca-0d887e5a0dc8" providerId="ADAL" clId="{4B4658E8-BF8C-4094-9923-A8A426596295}" dt="2026-01-27T22:02:17.572" v="606" actId="5793"/>
          <ac:spMkLst>
            <pc:docMk/>
            <pc:sldMk cId="0" sldId="259"/>
            <ac:spMk id="20" creationId="{15DCEFCF-F695-7568-785C-AC7C7792801E}"/>
          </ac:spMkLst>
        </pc:spChg>
        <pc:grpChg chg="mod">
          <ac:chgData name="Administración y Comunicaciones MCP" userId="6e1c2796-b399-4b97-baca-0d887e5a0dc8" providerId="ADAL" clId="{4B4658E8-BF8C-4094-9923-A8A426596295}" dt="2026-01-27T22:02:05.425" v="599" actId="14100"/>
          <ac:grpSpMkLst>
            <pc:docMk/>
            <pc:sldMk cId="0" sldId="259"/>
            <ac:grpSpMk id="2" creationId="{00000000-0000-0000-0000-000000000000}"/>
          </ac:grpSpMkLst>
        </pc:grpChg>
        <pc:grpChg chg="add del">
          <ac:chgData name="Administración y Comunicaciones MCP" userId="6e1c2796-b399-4b97-baca-0d887e5a0dc8" providerId="ADAL" clId="{4B4658E8-BF8C-4094-9923-A8A426596295}" dt="2026-01-22T17:34:38.983" v="95" actId="478"/>
          <ac:grpSpMkLst>
            <pc:docMk/>
            <pc:sldMk cId="0" sldId="259"/>
            <ac:grpSpMk id="12" creationId="{00000000-0000-0000-0000-000000000000}"/>
          </ac:grpSpMkLst>
        </pc:grpChg>
      </pc:sldChg>
      <pc:sldChg chg="addSp delSp modSp mod">
        <pc:chgData name="Administración y Comunicaciones MCP" userId="6e1c2796-b399-4b97-baca-0d887e5a0dc8" providerId="ADAL" clId="{4B4658E8-BF8C-4094-9923-A8A426596295}" dt="2026-01-27T22:05:37.028" v="619" actId="478"/>
        <pc:sldMkLst>
          <pc:docMk/>
          <pc:sldMk cId="0" sldId="261"/>
        </pc:sldMkLst>
        <pc:spChg chg="mod">
          <ac:chgData name="Administración y Comunicaciones MCP" userId="6e1c2796-b399-4b97-baca-0d887e5a0dc8" providerId="ADAL" clId="{4B4658E8-BF8C-4094-9923-A8A426596295}" dt="2026-01-27T22:05:32.356" v="617"/>
          <ac:spMkLst>
            <pc:docMk/>
            <pc:sldMk cId="0" sldId="261"/>
            <ac:spMk id="27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1-27T22:05:18.837" v="616"/>
          <ac:spMkLst>
            <pc:docMk/>
            <pc:sldMk cId="0" sldId="261"/>
            <ac:spMk id="29" creationId="{00000000-0000-0000-0000-000000000000}"/>
          </ac:spMkLst>
        </pc:spChg>
      </pc:sldChg>
      <pc:sldChg chg="delSp modSp mod">
        <pc:chgData name="Administración y Comunicaciones MCP" userId="6e1c2796-b399-4b97-baca-0d887e5a0dc8" providerId="ADAL" clId="{4B4658E8-BF8C-4094-9923-A8A426596295}" dt="2026-01-27T22:08:35.661" v="651" actId="255"/>
        <pc:sldMkLst>
          <pc:docMk/>
          <pc:sldMk cId="0" sldId="262"/>
        </pc:sldMkLst>
        <pc:spChg chg="mod">
          <ac:chgData name="Administración y Comunicaciones MCP" userId="6e1c2796-b399-4b97-baca-0d887e5a0dc8" providerId="ADAL" clId="{4B4658E8-BF8C-4094-9923-A8A426596295}" dt="2026-01-27T22:06:13.081" v="620"/>
          <ac:spMkLst>
            <pc:docMk/>
            <pc:sldMk cId="0" sldId="262"/>
            <ac:spMk id="20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1-27T22:08:35.661" v="651" actId="255"/>
          <ac:spMkLst>
            <pc:docMk/>
            <pc:sldMk cId="0" sldId="262"/>
            <ac:spMk id="30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1-27T22:07:15.454" v="635" actId="20577"/>
          <ac:spMkLst>
            <pc:docMk/>
            <pc:sldMk cId="0" sldId="262"/>
            <ac:spMk id="31" creationId="{00000000-0000-0000-0000-000000000000}"/>
          </ac:spMkLst>
        </pc:spChg>
        <pc:grpChg chg="mod">
          <ac:chgData name="Administración y Comunicaciones MCP" userId="6e1c2796-b399-4b97-baca-0d887e5a0dc8" providerId="ADAL" clId="{4B4658E8-BF8C-4094-9923-A8A426596295}" dt="2026-01-27T22:06:55.880" v="626" actId="14100"/>
          <ac:grpSpMkLst>
            <pc:docMk/>
            <pc:sldMk cId="0" sldId="262"/>
            <ac:grpSpMk id="17" creationId="{00000000-0000-0000-0000-000000000000}"/>
          </ac:grpSpMkLst>
        </pc:grpChg>
      </pc:sldChg>
      <pc:sldChg chg="delSp modSp mod">
        <pc:chgData name="Administración y Comunicaciones MCP" userId="6e1c2796-b399-4b97-baca-0d887e5a0dc8" providerId="ADAL" clId="{4B4658E8-BF8C-4094-9923-A8A426596295}" dt="2026-01-27T22:08:21.678" v="648" actId="113"/>
        <pc:sldMkLst>
          <pc:docMk/>
          <pc:sldMk cId="0" sldId="263"/>
        </pc:sldMkLst>
        <pc:spChg chg="mod">
          <ac:chgData name="Administración y Comunicaciones MCP" userId="6e1c2796-b399-4b97-baca-0d887e5a0dc8" providerId="ADAL" clId="{4B4658E8-BF8C-4094-9923-A8A426596295}" dt="2026-01-27T22:07:38.838" v="636"/>
          <ac:spMkLst>
            <pc:docMk/>
            <pc:sldMk cId="0" sldId="263"/>
            <ac:spMk id="20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1-27T22:08:21.678" v="648" actId="113"/>
          <ac:spMkLst>
            <pc:docMk/>
            <pc:sldMk cId="0" sldId="263"/>
            <ac:spMk id="30" creationId="{00000000-0000-0000-0000-000000000000}"/>
          </ac:spMkLst>
        </pc:spChg>
        <pc:grpChg chg="mod">
          <ac:chgData name="Administración y Comunicaciones MCP" userId="6e1c2796-b399-4b97-baca-0d887e5a0dc8" providerId="ADAL" clId="{4B4658E8-BF8C-4094-9923-A8A426596295}" dt="2026-01-27T22:08:04.509" v="644" actId="14100"/>
          <ac:grpSpMkLst>
            <pc:docMk/>
            <pc:sldMk cId="0" sldId="263"/>
            <ac:grpSpMk id="14" creationId="{00000000-0000-0000-0000-000000000000}"/>
          </ac:grpSpMkLst>
        </pc:grpChg>
      </pc:sldChg>
      <pc:sldChg chg="addSp delSp modSp mod">
        <pc:chgData name="Administración y Comunicaciones MCP" userId="6e1c2796-b399-4b97-baca-0d887e5a0dc8" providerId="ADAL" clId="{4B4658E8-BF8C-4094-9923-A8A426596295}" dt="2026-01-27T22:09:53.028" v="673" actId="12"/>
        <pc:sldMkLst>
          <pc:docMk/>
          <pc:sldMk cId="0" sldId="266"/>
        </pc:sldMkLst>
        <pc:spChg chg="mod">
          <ac:chgData name="Administración y Comunicaciones MCP" userId="6e1c2796-b399-4b97-baca-0d887e5a0dc8" providerId="ADAL" clId="{4B4658E8-BF8C-4094-9923-A8A426596295}" dt="2026-01-27T22:09:00.544" v="653"/>
          <ac:spMkLst>
            <pc:docMk/>
            <pc:sldMk cId="0" sldId="266"/>
            <ac:spMk id="14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1-27T22:09:53.028" v="673" actId="12"/>
          <ac:spMkLst>
            <pc:docMk/>
            <pc:sldMk cId="0" sldId="266"/>
            <ac:spMk id="15" creationId="{00000000-0000-0000-0000-000000000000}"/>
          </ac:spMkLst>
        </pc:spChg>
      </pc:sldChg>
      <pc:sldChg chg="modSp add mod">
        <pc:chgData name="Administración y Comunicaciones MCP" userId="6e1c2796-b399-4b97-baca-0d887e5a0dc8" providerId="ADAL" clId="{4B4658E8-BF8C-4094-9923-A8A426596295}" dt="2026-01-27T21:59:28.218" v="532" actId="5793"/>
        <pc:sldMkLst>
          <pc:docMk/>
          <pc:sldMk cId="1795078548" sldId="269"/>
        </pc:sldMkLst>
        <pc:spChg chg="mod">
          <ac:chgData name="Administración y Comunicaciones MCP" userId="6e1c2796-b399-4b97-baca-0d887e5a0dc8" providerId="ADAL" clId="{4B4658E8-BF8C-4094-9923-A8A426596295}" dt="2026-01-27T21:59:21.196" v="530" actId="20577"/>
          <ac:spMkLst>
            <pc:docMk/>
            <pc:sldMk cId="1795078548" sldId="269"/>
            <ac:spMk id="2" creationId="{EBAADBF6-6889-9B10-12EE-C65A4942AB65}"/>
          </ac:spMkLst>
        </pc:spChg>
        <pc:spChg chg="mod">
          <ac:chgData name="Administración y Comunicaciones MCP" userId="6e1c2796-b399-4b97-baca-0d887e5a0dc8" providerId="ADAL" clId="{4B4658E8-BF8C-4094-9923-A8A426596295}" dt="2026-01-27T21:59:28.218" v="532" actId="5793"/>
          <ac:spMkLst>
            <pc:docMk/>
            <pc:sldMk cId="1795078548" sldId="269"/>
            <ac:spMk id="3" creationId="{3639B57B-C815-F642-9274-BB2BF5E13B94}"/>
          </ac:spMkLst>
        </pc:spChg>
      </pc:sldChg>
      <pc:sldChg chg="modSp add mod">
        <pc:chgData name="Administración y Comunicaciones MCP" userId="6e1c2796-b399-4b97-baca-0d887e5a0dc8" providerId="ADAL" clId="{4B4658E8-BF8C-4094-9923-A8A426596295}" dt="2026-01-27T22:11:56.114" v="727" actId="20577"/>
        <pc:sldMkLst>
          <pc:docMk/>
          <pc:sldMk cId="860507285" sldId="270"/>
        </pc:sldMkLst>
        <pc:spChg chg="mod">
          <ac:chgData name="Administración y Comunicaciones MCP" userId="6e1c2796-b399-4b97-baca-0d887e5a0dc8" providerId="ADAL" clId="{4B4658E8-BF8C-4094-9923-A8A426596295}" dt="2026-01-27T22:11:37.998" v="702" actId="20577"/>
          <ac:spMkLst>
            <pc:docMk/>
            <pc:sldMk cId="860507285" sldId="270"/>
            <ac:spMk id="2" creationId="{9201BF76-4897-83EF-13B5-80990292AAE1}"/>
          </ac:spMkLst>
        </pc:spChg>
        <pc:spChg chg="mod">
          <ac:chgData name="Administración y Comunicaciones MCP" userId="6e1c2796-b399-4b97-baca-0d887e5a0dc8" providerId="ADAL" clId="{4B4658E8-BF8C-4094-9923-A8A426596295}" dt="2026-01-27T22:11:56.114" v="727" actId="20577"/>
          <ac:spMkLst>
            <pc:docMk/>
            <pc:sldMk cId="860507285" sldId="270"/>
            <ac:spMk id="3" creationId="{643A7283-B68D-065C-B828-B75644CF9B5E}"/>
          </ac:spMkLst>
        </pc:spChg>
      </pc:sldChg>
      <pc:sldChg chg="delSp modSp add mod">
        <pc:chgData name="Administración y Comunicaciones MCP" userId="6e1c2796-b399-4b97-baca-0d887e5a0dc8" providerId="ADAL" clId="{4B4658E8-BF8C-4094-9923-A8A426596295}" dt="2026-01-27T22:10:48.967" v="684" actId="5793"/>
        <pc:sldMkLst>
          <pc:docMk/>
          <pc:sldMk cId="324094124" sldId="271"/>
        </pc:sldMkLst>
        <pc:spChg chg="mod">
          <ac:chgData name="Administración y Comunicaciones MCP" userId="6e1c2796-b399-4b97-baca-0d887e5a0dc8" providerId="ADAL" clId="{4B4658E8-BF8C-4094-9923-A8A426596295}" dt="2026-01-27T22:10:48.967" v="684" actId="5793"/>
          <ac:spMkLst>
            <pc:docMk/>
            <pc:sldMk cId="324094124" sldId="271"/>
            <ac:spMk id="15" creationId="{87B672BB-7C44-99CA-5A59-01C03A7CF45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2344400" y="-355098"/>
            <a:ext cx="6123323" cy="10997195"/>
            <a:chOff x="0" y="0"/>
            <a:chExt cx="1612727" cy="289638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612727" cy="2896380"/>
            </a:xfrm>
            <a:custGeom>
              <a:avLst/>
              <a:gdLst/>
              <a:ahLst/>
              <a:cxnLst/>
              <a:rect l="l" t="t" r="r" b="b"/>
              <a:pathLst>
                <a:path w="1612727" h="2896380">
                  <a:moveTo>
                    <a:pt x="0" y="0"/>
                  </a:moveTo>
                  <a:lnTo>
                    <a:pt x="1612727" y="0"/>
                  </a:lnTo>
                  <a:lnTo>
                    <a:pt x="1612727" y="2896380"/>
                  </a:lnTo>
                  <a:lnTo>
                    <a:pt x="0" y="2896380"/>
                  </a:lnTo>
                  <a:close/>
                </a:path>
              </a:pathLst>
            </a:custGeom>
            <a:solidFill>
              <a:srgbClr val="151A45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1612727" cy="293448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3773086" y="-1484754"/>
            <a:ext cx="3797454" cy="3797454"/>
            <a:chOff x="0" y="0"/>
            <a:chExt cx="81280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5671813" y="1601338"/>
            <a:ext cx="2168142" cy="2168142"/>
            <a:chOff x="0" y="0"/>
            <a:chExt cx="812800" cy="8128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17" name="Freeform 17"/>
          <p:cNvSpPr/>
          <p:nvPr/>
        </p:nvSpPr>
        <p:spPr>
          <a:xfrm>
            <a:off x="13358596" y="413973"/>
            <a:ext cx="3708892" cy="1268750"/>
          </a:xfrm>
          <a:custGeom>
            <a:avLst/>
            <a:gdLst/>
            <a:ahLst/>
            <a:cxnLst/>
            <a:rect l="l" t="t" r="r" b="b"/>
            <a:pathLst>
              <a:path w="3708892" h="1268750">
                <a:moveTo>
                  <a:pt x="0" y="0"/>
                </a:moveTo>
                <a:lnTo>
                  <a:pt x="3708891" y="0"/>
                </a:lnTo>
                <a:lnTo>
                  <a:pt x="3708891" y="1268750"/>
                </a:lnTo>
                <a:lnTo>
                  <a:pt x="0" y="12687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9" name="TextBox 19"/>
          <p:cNvSpPr txBox="1"/>
          <p:nvPr/>
        </p:nvSpPr>
        <p:spPr>
          <a:xfrm>
            <a:off x="457199" y="2125319"/>
            <a:ext cx="10006909" cy="461664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/>
            <a:r>
              <a:rPr lang="es-MX" sz="6000"/>
              <a:t>Seguimiento </a:t>
            </a:r>
            <a:r>
              <a:rPr lang="es-MX" sz="6000" dirty="0"/>
              <a:t>a Proyecto </a:t>
            </a:r>
            <a:r>
              <a:rPr lang="es-MX" sz="6000" dirty="0" err="1"/>
              <a:t>Multipaís</a:t>
            </a:r>
            <a:r>
              <a:rPr lang="es-MX" sz="6000" dirty="0"/>
              <a:t>: Innovación en la acción: fortaleciendo la respuesta comunitaria sostenible al VIH</a:t>
            </a:r>
            <a:endParaRPr lang="en-US" sz="6000" dirty="0">
              <a:solidFill>
                <a:srgbClr val="000000"/>
              </a:solidFill>
              <a:latin typeface="Roca One Light"/>
              <a:ea typeface="Roca One Light"/>
              <a:cs typeface="Roca One Light"/>
              <a:sym typeface="Roca One Light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1715707" y="6436422"/>
            <a:ext cx="8141689" cy="208518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739"/>
              </a:lnSpc>
            </a:pPr>
            <a:endParaRPr dirty="0"/>
          </a:p>
          <a:p>
            <a:pPr algn="ctr"/>
            <a:r>
              <a:rPr lang="es-MX" sz="4400" dirty="0"/>
              <a:t>Ejecutado por Kimirina y financiado por el Fondo Mundial. </a:t>
            </a:r>
            <a:endParaRPr lang="en-US" sz="4099" dirty="0">
              <a:solidFill>
                <a:srgbClr val="000000"/>
              </a:solidFill>
              <a:latin typeface="Gotham"/>
              <a:ea typeface="Gotham"/>
              <a:cs typeface="Gotham"/>
              <a:sym typeface="Gotham"/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12665546" y="6842558"/>
            <a:ext cx="5317654" cy="30777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4000" dirty="0" err="1">
                <a:solidFill>
                  <a:schemeClr val="bg1"/>
                </a:solidFill>
              </a:rPr>
              <a:t>Presentan</a:t>
            </a:r>
            <a:r>
              <a:rPr lang="en-US" sz="4000" dirty="0">
                <a:solidFill>
                  <a:schemeClr val="bg1"/>
                </a:solidFill>
              </a:rPr>
              <a:t>:</a:t>
            </a:r>
          </a:p>
          <a:p>
            <a:pPr algn="ctr"/>
            <a:r>
              <a:rPr lang="en-US" sz="4000" dirty="0">
                <a:solidFill>
                  <a:schemeClr val="bg1"/>
                </a:solidFill>
              </a:rPr>
              <a:t>Dra. Elsy Brizuela</a:t>
            </a:r>
            <a:endParaRPr lang="es-SV" sz="4000" dirty="0">
              <a:solidFill>
                <a:schemeClr val="bg1"/>
              </a:solidFill>
            </a:endParaRPr>
          </a:p>
          <a:p>
            <a:pPr algn="ctr"/>
            <a:r>
              <a:rPr lang="en-US" sz="4000" dirty="0">
                <a:solidFill>
                  <a:schemeClr val="bg1"/>
                </a:solidFill>
              </a:rPr>
              <a:t>UPN/ITS-VIH</a:t>
            </a:r>
            <a:endParaRPr lang="es-SV" sz="4000" dirty="0">
              <a:solidFill>
                <a:schemeClr val="bg1"/>
              </a:solidFill>
            </a:endParaRPr>
          </a:p>
          <a:p>
            <a:pPr algn="ctr"/>
            <a:r>
              <a:rPr lang="en-US" sz="4000" dirty="0">
                <a:solidFill>
                  <a:schemeClr val="bg1"/>
                </a:solidFill>
              </a:rPr>
              <a:t>Dra. Celina de Miranda</a:t>
            </a:r>
            <a:endParaRPr lang="es-SV" sz="4000" dirty="0">
              <a:solidFill>
                <a:schemeClr val="bg1"/>
              </a:solidFill>
            </a:endParaRPr>
          </a:p>
          <a:p>
            <a:pPr algn="ctr"/>
            <a:r>
              <a:rPr lang="en-US" sz="4000" dirty="0">
                <a:solidFill>
                  <a:schemeClr val="bg1"/>
                </a:solidFill>
              </a:rPr>
              <a:t>ONUSIDA</a:t>
            </a:r>
            <a:endParaRPr lang="en-US" sz="4000" dirty="0">
              <a:solidFill>
                <a:schemeClr val="bg1"/>
              </a:solidFill>
              <a:latin typeface="Gotham"/>
              <a:ea typeface="Gotham"/>
              <a:cs typeface="Gotham"/>
              <a:sym typeface="Gotham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223927" y="-355097"/>
            <a:ext cx="18735417" cy="4603029"/>
            <a:chOff x="0" y="0"/>
            <a:chExt cx="4934431" cy="121232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934431" cy="1212320"/>
            </a:xfrm>
            <a:custGeom>
              <a:avLst/>
              <a:gdLst/>
              <a:ahLst/>
              <a:cxnLst/>
              <a:rect l="l" t="t" r="r" b="b"/>
              <a:pathLst>
                <a:path w="4934431" h="1212320">
                  <a:moveTo>
                    <a:pt x="0" y="0"/>
                  </a:moveTo>
                  <a:lnTo>
                    <a:pt x="4934431" y="0"/>
                  </a:lnTo>
                  <a:lnTo>
                    <a:pt x="4934431" y="1212320"/>
                  </a:lnTo>
                  <a:lnTo>
                    <a:pt x="0" y="1212320"/>
                  </a:lnTo>
                  <a:close/>
                </a:path>
              </a:pathLst>
            </a:custGeom>
            <a:solidFill>
              <a:srgbClr val="151A45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934431" cy="12504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 rot="8608168">
            <a:off x="9799945" y="-2085938"/>
            <a:ext cx="5771949" cy="5771949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 rot="8608168">
            <a:off x="13981697" y="1817331"/>
            <a:ext cx="2168142" cy="2168142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 rot="8608168">
            <a:off x="-1422017" y="1885"/>
            <a:ext cx="3540156" cy="3540156"/>
            <a:chOff x="0" y="0"/>
            <a:chExt cx="81280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5907496" y="2209252"/>
            <a:ext cx="7280425" cy="7271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 algn="ctr">
              <a:lnSpc>
                <a:spcPts val="5350"/>
              </a:lnSpc>
              <a:spcBef>
                <a:spcPct val="0"/>
              </a:spcBef>
            </a:pPr>
            <a:r>
              <a:rPr lang="es-SV" sz="5400" dirty="0">
                <a:solidFill>
                  <a:schemeClr val="bg1"/>
                </a:solidFill>
              </a:rPr>
              <a:t>Acuerdos</a:t>
            </a:r>
            <a:endParaRPr lang="en-US" sz="5000" b="1" dirty="0">
              <a:solidFill>
                <a:schemeClr val="bg1"/>
              </a:solidFill>
              <a:latin typeface="Roca One Bold"/>
              <a:ea typeface="Roca One Bold"/>
              <a:cs typeface="Roca One Bold"/>
              <a:sym typeface="Roca One Bold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1028700" y="5143500"/>
            <a:ext cx="13601700" cy="476085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71500" indent="-571500">
              <a:lnSpc>
                <a:spcPts val="3744"/>
              </a:lnSpc>
              <a:buFont typeface="Arial" panose="020B0604020202020204" pitchFamily="34" charset="0"/>
              <a:buChar char="•"/>
            </a:pPr>
            <a:r>
              <a:rPr lang="es-MX" sz="4000" dirty="0"/>
              <a:t>MCP-ES actuará como enlace y seguimiento</a:t>
            </a:r>
          </a:p>
          <a:p>
            <a:pPr marL="571500" indent="-571500">
              <a:lnSpc>
                <a:spcPts val="3744"/>
              </a:lnSpc>
              <a:buFont typeface="Arial" panose="020B0604020202020204" pitchFamily="34" charset="0"/>
              <a:buChar char="•"/>
            </a:pPr>
            <a:endParaRPr lang="es-MX" sz="4000" dirty="0"/>
          </a:p>
          <a:p>
            <a:pPr marL="742950" indent="-742950">
              <a:lnSpc>
                <a:spcPts val="3744"/>
              </a:lnSpc>
              <a:buFont typeface="Arial" panose="020B0604020202020204" pitchFamily="34" charset="0"/>
              <a:buChar char="•"/>
            </a:pPr>
            <a:r>
              <a:rPr lang="es-MX" sz="4000" dirty="0"/>
              <a:t>Información será presentada al pleno ME01-2026</a:t>
            </a:r>
          </a:p>
          <a:p>
            <a:pPr marL="571500" indent="-571500">
              <a:lnSpc>
                <a:spcPts val="3744"/>
              </a:lnSpc>
              <a:buFont typeface="Arial" panose="020B0604020202020204" pitchFamily="34" charset="0"/>
              <a:buChar char="•"/>
            </a:pPr>
            <a:endParaRPr lang="es-MX" sz="4000" dirty="0"/>
          </a:p>
          <a:p>
            <a:pPr marL="742950" indent="-742950">
              <a:lnSpc>
                <a:spcPts val="3744"/>
              </a:lnSpc>
              <a:buFont typeface="Arial" panose="020B0604020202020204" pitchFamily="34" charset="0"/>
              <a:buChar char="•"/>
            </a:pPr>
            <a:r>
              <a:rPr lang="es-MX" sz="4000" dirty="0"/>
              <a:t>Definir representante país</a:t>
            </a:r>
          </a:p>
          <a:p>
            <a:pPr marL="571500" indent="-571500">
              <a:lnSpc>
                <a:spcPts val="3744"/>
              </a:lnSpc>
              <a:buFont typeface="Arial" panose="020B0604020202020204" pitchFamily="34" charset="0"/>
              <a:buChar char="•"/>
            </a:pPr>
            <a:endParaRPr lang="es-MX" sz="4000" dirty="0"/>
          </a:p>
          <a:p>
            <a:pPr marL="742950" indent="-742950">
              <a:lnSpc>
                <a:spcPts val="3744"/>
              </a:lnSpc>
              <a:buFont typeface="Arial" panose="020B0604020202020204" pitchFamily="34" charset="0"/>
              <a:buChar char="•"/>
            </a:pPr>
            <a:r>
              <a:rPr lang="es-MX" sz="4000" dirty="0"/>
              <a:t>Fecha de próxima reunión pendiente de consenso</a:t>
            </a:r>
          </a:p>
          <a:p>
            <a:pPr>
              <a:lnSpc>
                <a:spcPts val="3744"/>
              </a:lnSpc>
            </a:pPr>
            <a:endParaRPr lang="es-MX" sz="3600" dirty="0"/>
          </a:p>
          <a:p>
            <a:pPr algn="l">
              <a:lnSpc>
                <a:spcPts val="3744"/>
              </a:lnSpc>
            </a:pPr>
            <a:endParaRPr lang="en-US" sz="3499" b="1" dirty="0">
              <a:solidFill>
                <a:srgbClr val="000000"/>
              </a:solidFill>
              <a:latin typeface="Roca One Bold"/>
              <a:ea typeface="Roca One Bold"/>
              <a:cs typeface="Roca One Bold"/>
              <a:sym typeface="Roca One Bold"/>
            </a:endParaRPr>
          </a:p>
          <a:p>
            <a:pPr algn="l">
              <a:lnSpc>
                <a:spcPts val="3744"/>
              </a:lnSpc>
            </a:pPr>
            <a:endParaRPr lang="en-US" sz="3499" b="1" dirty="0">
              <a:solidFill>
                <a:srgbClr val="000000"/>
              </a:solidFill>
              <a:latin typeface="Roca One Bold"/>
              <a:ea typeface="Roca One Bold"/>
              <a:cs typeface="Roca One Bold"/>
              <a:sym typeface="Roca One Bold"/>
            </a:endParaRPr>
          </a:p>
        </p:txBody>
      </p:sp>
      <p:sp>
        <p:nvSpPr>
          <p:cNvPr id="18" name="Freeform 18"/>
          <p:cNvSpPr/>
          <p:nvPr/>
        </p:nvSpPr>
        <p:spPr>
          <a:xfrm>
            <a:off x="1028700" y="394325"/>
            <a:ext cx="3708892" cy="1268750"/>
          </a:xfrm>
          <a:custGeom>
            <a:avLst/>
            <a:gdLst/>
            <a:ahLst/>
            <a:cxnLst/>
            <a:rect l="l" t="t" r="r" b="b"/>
            <a:pathLst>
              <a:path w="3708892" h="1268750">
                <a:moveTo>
                  <a:pt x="0" y="0"/>
                </a:moveTo>
                <a:lnTo>
                  <a:pt x="3708892" y="0"/>
                </a:lnTo>
                <a:lnTo>
                  <a:pt x="3708892" y="1268750"/>
                </a:lnTo>
                <a:lnTo>
                  <a:pt x="0" y="12687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5F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343A9B-FF4A-6FC9-72F2-F472299E2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5F739896-284A-7A84-1AAD-B5F78DCCA198}"/>
              </a:ext>
            </a:extLst>
          </p:cNvPr>
          <p:cNvGrpSpPr/>
          <p:nvPr/>
        </p:nvGrpSpPr>
        <p:grpSpPr>
          <a:xfrm>
            <a:off x="-223927" y="-355097"/>
            <a:ext cx="18735417" cy="4603029"/>
            <a:chOff x="0" y="0"/>
            <a:chExt cx="4934431" cy="121232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EB50E6C8-FC04-816A-B071-61253120ECAC}"/>
                </a:ext>
              </a:extLst>
            </p:cNvPr>
            <p:cNvSpPr/>
            <p:nvPr/>
          </p:nvSpPr>
          <p:spPr>
            <a:xfrm>
              <a:off x="0" y="0"/>
              <a:ext cx="4934431" cy="1212320"/>
            </a:xfrm>
            <a:custGeom>
              <a:avLst/>
              <a:gdLst/>
              <a:ahLst/>
              <a:cxnLst/>
              <a:rect l="l" t="t" r="r" b="b"/>
              <a:pathLst>
                <a:path w="4934431" h="1212320">
                  <a:moveTo>
                    <a:pt x="0" y="0"/>
                  </a:moveTo>
                  <a:lnTo>
                    <a:pt x="4934431" y="0"/>
                  </a:lnTo>
                  <a:lnTo>
                    <a:pt x="4934431" y="1212320"/>
                  </a:lnTo>
                  <a:lnTo>
                    <a:pt x="0" y="1212320"/>
                  </a:lnTo>
                  <a:close/>
                </a:path>
              </a:pathLst>
            </a:custGeom>
            <a:solidFill>
              <a:srgbClr val="151A45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83F083A1-FA93-5E1B-7E27-117400FF707D}"/>
                </a:ext>
              </a:extLst>
            </p:cNvPr>
            <p:cNvSpPr txBox="1"/>
            <p:nvPr/>
          </p:nvSpPr>
          <p:spPr>
            <a:xfrm>
              <a:off x="0" y="-38100"/>
              <a:ext cx="4934431" cy="12504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>
            <a:extLst>
              <a:ext uri="{FF2B5EF4-FFF2-40B4-BE49-F238E27FC236}">
                <a16:creationId xmlns:a16="http://schemas.microsoft.com/office/drawing/2014/main" id="{B9A70AD4-2A77-D96C-C5FA-634F023E8803}"/>
              </a:ext>
            </a:extLst>
          </p:cNvPr>
          <p:cNvGrpSpPr/>
          <p:nvPr/>
        </p:nvGrpSpPr>
        <p:grpSpPr>
          <a:xfrm rot="8608168">
            <a:off x="9799945" y="-2085938"/>
            <a:ext cx="5771949" cy="5771949"/>
            <a:chOff x="0" y="0"/>
            <a:chExt cx="812800" cy="812800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B6A187F8-FF63-DD72-BB96-B8AFFEE57C2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B871DE1E-2549-EF75-98D5-283E159CFA8E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FF51F1D4-245F-C208-A7E9-E601E9620AFC}"/>
              </a:ext>
            </a:extLst>
          </p:cNvPr>
          <p:cNvGrpSpPr/>
          <p:nvPr/>
        </p:nvGrpSpPr>
        <p:grpSpPr>
          <a:xfrm rot="8608168">
            <a:off x="13981697" y="1817331"/>
            <a:ext cx="2168142" cy="2168142"/>
            <a:chOff x="0" y="0"/>
            <a:chExt cx="812800" cy="812800"/>
          </a:xfrm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44DF9D0C-0B1D-D8D7-0778-D2FACC76036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40D2C378-BD42-FD2E-80D4-DBD8B56B6732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1" name="Group 11">
            <a:extLst>
              <a:ext uri="{FF2B5EF4-FFF2-40B4-BE49-F238E27FC236}">
                <a16:creationId xmlns:a16="http://schemas.microsoft.com/office/drawing/2014/main" id="{177B4D91-5DB3-1F23-7FE0-FDF6B1574E12}"/>
              </a:ext>
            </a:extLst>
          </p:cNvPr>
          <p:cNvGrpSpPr/>
          <p:nvPr/>
        </p:nvGrpSpPr>
        <p:grpSpPr>
          <a:xfrm rot="8608168">
            <a:off x="-1422017" y="1885"/>
            <a:ext cx="3540156" cy="3540156"/>
            <a:chOff x="0" y="0"/>
            <a:chExt cx="812800" cy="812800"/>
          </a:xfrm>
        </p:grpSpPr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67EE5004-C651-3AFF-EAC2-074E62C698C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3" name="TextBox 13">
              <a:extLst>
                <a:ext uri="{FF2B5EF4-FFF2-40B4-BE49-F238E27FC236}">
                  <a16:creationId xmlns:a16="http://schemas.microsoft.com/office/drawing/2014/main" id="{FE7E4947-2A9D-E474-CE66-4DD892AE1A20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14" name="TextBox 14">
            <a:extLst>
              <a:ext uri="{FF2B5EF4-FFF2-40B4-BE49-F238E27FC236}">
                <a16:creationId xmlns:a16="http://schemas.microsoft.com/office/drawing/2014/main" id="{765F710E-EF0D-5024-98FF-198C7BB114BB}"/>
              </a:ext>
            </a:extLst>
          </p:cNvPr>
          <p:cNvSpPr txBox="1"/>
          <p:nvPr/>
        </p:nvSpPr>
        <p:spPr>
          <a:xfrm>
            <a:off x="5907496" y="2209252"/>
            <a:ext cx="7280425" cy="7271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 algn="ctr">
              <a:lnSpc>
                <a:spcPts val="5350"/>
              </a:lnSpc>
              <a:spcBef>
                <a:spcPct val="0"/>
              </a:spcBef>
            </a:pPr>
            <a:r>
              <a:rPr lang="es-SV" sz="5400" dirty="0">
                <a:solidFill>
                  <a:schemeClr val="bg1"/>
                </a:solidFill>
              </a:rPr>
              <a:t>Cierre</a:t>
            </a:r>
            <a:endParaRPr lang="en-US" sz="5000" b="1" dirty="0">
              <a:solidFill>
                <a:schemeClr val="bg1"/>
              </a:solidFill>
              <a:latin typeface="Roca One Bold"/>
              <a:ea typeface="Roca One Bold"/>
              <a:cs typeface="Roca One Bold"/>
              <a:sym typeface="Roca One Bold"/>
            </a:endParaRPr>
          </a:p>
        </p:txBody>
      </p:sp>
      <p:sp>
        <p:nvSpPr>
          <p:cNvPr id="15" name="TextBox 15">
            <a:extLst>
              <a:ext uri="{FF2B5EF4-FFF2-40B4-BE49-F238E27FC236}">
                <a16:creationId xmlns:a16="http://schemas.microsoft.com/office/drawing/2014/main" id="{87B672BB-7C44-99CA-5A59-01C03A7CF45D}"/>
              </a:ext>
            </a:extLst>
          </p:cNvPr>
          <p:cNvSpPr txBox="1"/>
          <p:nvPr/>
        </p:nvSpPr>
        <p:spPr>
          <a:xfrm>
            <a:off x="1028700" y="5143500"/>
            <a:ext cx="14897100" cy="38118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71500" indent="-571500">
              <a:lnSpc>
                <a:spcPts val="3744"/>
              </a:lnSpc>
              <a:buFont typeface="Arial" panose="020B0604020202020204" pitchFamily="34" charset="0"/>
              <a:buChar char="•"/>
            </a:pPr>
            <a:r>
              <a:rPr lang="es-MX" sz="4400" dirty="0"/>
              <a:t>Reiteración del interés nacional en el proyecto</a:t>
            </a:r>
          </a:p>
          <a:p>
            <a:pPr>
              <a:lnSpc>
                <a:spcPts val="3744"/>
              </a:lnSpc>
            </a:pPr>
            <a:endParaRPr lang="es-MX" sz="4400" dirty="0"/>
          </a:p>
          <a:p>
            <a:pPr marL="571500" indent="-571500">
              <a:lnSpc>
                <a:spcPts val="3744"/>
              </a:lnSpc>
              <a:buFont typeface="Arial" panose="020B0604020202020204" pitchFamily="34" charset="0"/>
              <a:buChar char="•"/>
            </a:pPr>
            <a:r>
              <a:rPr lang="es-MX" sz="4400" dirty="0"/>
              <a:t>Necesidad de claridad técnica y operativa</a:t>
            </a:r>
          </a:p>
          <a:p>
            <a:pPr>
              <a:lnSpc>
                <a:spcPts val="3744"/>
              </a:lnSpc>
            </a:pPr>
            <a:endParaRPr lang="es-MX" sz="4400" dirty="0"/>
          </a:p>
          <a:p>
            <a:pPr marL="571500" indent="-571500">
              <a:lnSpc>
                <a:spcPts val="3744"/>
              </a:lnSpc>
              <a:buFont typeface="Arial" panose="020B0604020202020204" pitchFamily="34" charset="0"/>
              <a:buChar char="•"/>
            </a:pPr>
            <a:r>
              <a:rPr lang="es-MX" sz="4400" dirty="0"/>
              <a:t>Seguimiento institucional acordado</a:t>
            </a:r>
          </a:p>
          <a:p>
            <a:pPr>
              <a:lnSpc>
                <a:spcPts val="3744"/>
              </a:lnSpc>
            </a:pPr>
            <a:endParaRPr lang="es-MX" sz="3600" dirty="0"/>
          </a:p>
          <a:p>
            <a:pPr algn="l">
              <a:lnSpc>
                <a:spcPts val="3744"/>
              </a:lnSpc>
            </a:pPr>
            <a:endParaRPr lang="en-US" sz="3499" b="1" dirty="0">
              <a:solidFill>
                <a:srgbClr val="000000"/>
              </a:solidFill>
              <a:latin typeface="Roca One Bold"/>
              <a:ea typeface="Roca One Bold"/>
              <a:cs typeface="Roca One Bold"/>
              <a:sym typeface="Roca One Bold"/>
            </a:endParaRPr>
          </a:p>
          <a:p>
            <a:pPr algn="l">
              <a:lnSpc>
                <a:spcPts val="3744"/>
              </a:lnSpc>
            </a:pPr>
            <a:endParaRPr lang="en-US" sz="3499" b="1" dirty="0">
              <a:solidFill>
                <a:srgbClr val="000000"/>
              </a:solidFill>
              <a:latin typeface="Roca One Bold"/>
              <a:ea typeface="Roca One Bold"/>
              <a:cs typeface="Roca One Bold"/>
              <a:sym typeface="Roca One Bold"/>
            </a:endParaRPr>
          </a:p>
        </p:txBody>
      </p:sp>
      <p:sp>
        <p:nvSpPr>
          <p:cNvPr id="18" name="Freeform 18">
            <a:extLst>
              <a:ext uri="{FF2B5EF4-FFF2-40B4-BE49-F238E27FC236}">
                <a16:creationId xmlns:a16="http://schemas.microsoft.com/office/drawing/2014/main" id="{42B7E021-A302-A51E-918C-EB689648AC37}"/>
              </a:ext>
            </a:extLst>
          </p:cNvPr>
          <p:cNvSpPr/>
          <p:nvPr/>
        </p:nvSpPr>
        <p:spPr>
          <a:xfrm>
            <a:off x="1028700" y="394325"/>
            <a:ext cx="3708892" cy="1268750"/>
          </a:xfrm>
          <a:custGeom>
            <a:avLst/>
            <a:gdLst/>
            <a:ahLst/>
            <a:cxnLst/>
            <a:rect l="l" t="t" r="r" b="b"/>
            <a:pathLst>
              <a:path w="3708892" h="1268750">
                <a:moveTo>
                  <a:pt x="0" y="0"/>
                </a:moveTo>
                <a:lnTo>
                  <a:pt x="3708892" y="0"/>
                </a:lnTo>
                <a:lnTo>
                  <a:pt x="3708892" y="1268750"/>
                </a:lnTo>
                <a:lnTo>
                  <a:pt x="0" y="12687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40941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3493371" y="2191046"/>
            <a:ext cx="11301259" cy="5904908"/>
          </a:xfrm>
          <a:custGeom>
            <a:avLst/>
            <a:gdLst/>
            <a:ahLst/>
            <a:cxnLst/>
            <a:rect l="l" t="t" r="r" b="b"/>
            <a:pathLst>
              <a:path w="11301259" h="5904908">
                <a:moveTo>
                  <a:pt x="0" y="0"/>
                </a:moveTo>
                <a:lnTo>
                  <a:pt x="11301258" y="0"/>
                </a:lnTo>
                <a:lnTo>
                  <a:pt x="11301258" y="5904908"/>
                </a:lnTo>
                <a:lnTo>
                  <a:pt x="0" y="590490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>
            <a:off x="6748442" y="330164"/>
            <a:ext cx="4030016" cy="1397072"/>
          </a:xfrm>
          <a:custGeom>
            <a:avLst/>
            <a:gdLst/>
            <a:ahLst/>
            <a:cxnLst/>
            <a:rect l="l" t="t" r="r" b="b"/>
            <a:pathLst>
              <a:path w="4030016" h="1397072">
                <a:moveTo>
                  <a:pt x="0" y="0"/>
                </a:moveTo>
                <a:lnTo>
                  <a:pt x="4030015" y="0"/>
                </a:lnTo>
                <a:lnTo>
                  <a:pt x="4030015" y="1397072"/>
                </a:lnTo>
                <a:lnTo>
                  <a:pt x="0" y="139707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5F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1CDB00-7D23-3058-67E3-8AB55904CC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9201BF76-4897-83EF-13B5-80990292AAE1}"/>
              </a:ext>
            </a:extLst>
          </p:cNvPr>
          <p:cNvSpPr txBox="1"/>
          <p:nvPr/>
        </p:nvSpPr>
        <p:spPr>
          <a:xfrm>
            <a:off x="4858937" y="4559658"/>
            <a:ext cx="8993292" cy="7117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350"/>
              </a:lnSpc>
            </a:pPr>
            <a:r>
              <a:rPr lang="en-US" sz="5000" b="1" dirty="0">
                <a:solidFill>
                  <a:srgbClr val="000000"/>
                </a:solidFill>
                <a:latin typeface="Roca One Bold"/>
                <a:ea typeface="Roca One Bold"/>
                <a:cs typeface="Roca One Bold"/>
                <a:sym typeface="Roca One Bold"/>
              </a:rPr>
              <a:t>Reunión CE01-2026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643A7283-B68D-065C-B828-B75644CF9B5E}"/>
              </a:ext>
            </a:extLst>
          </p:cNvPr>
          <p:cNvSpPr txBox="1"/>
          <p:nvPr/>
        </p:nvSpPr>
        <p:spPr>
          <a:xfrm>
            <a:off x="1295400" y="5907516"/>
            <a:ext cx="14717678" cy="18466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s-MX" sz="4000" dirty="0"/>
              <a:t>Proyecto </a:t>
            </a:r>
            <a:r>
              <a:rPr lang="es-MX" sz="4000" dirty="0" err="1"/>
              <a:t>Kirimina</a:t>
            </a:r>
            <a:endParaRPr lang="es-MX" sz="4000" dirty="0"/>
          </a:p>
          <a:p>
            <a:r>
              <a:rPr lang="es-MX" sz="4000" dirty="0"/>
              <a:t>14 de enero de 2026</a:t>
            </a:r>
          </a:p>
          <a:p>
            <a:r>
              <a:rPr lang="es-MX" sz="4000" dirty="0"/>
              <a:t>Oficinas de la SISCA</a:t>
            </a: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43F0B0A7-7011-2FB1-9FFC-56C10ADA9E25}"/>
              </a:ext>
            </a:extLst>
          </p:cNvPr>
          <p:cNvGrpSpPr/>
          <p:nvPr/>
        </p:nvGrpSpPr>
        <p:grpSpPr>
          <a:xfrm>
            <a:off x="-223927" y="-355097"/>
            <a:ext cx="18735417" cy="4603029"/>
            <a:chOff x="0" y="0"/>
            <a:chExt cx="4934431" cy="1212320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064EE48B-46FB-0C3B-51BC-F022EC2CE6B1}"/>
                </a:ext>
              </a:extLst>
            </p:cNvPr>
            <p:cNvSpPr/>
            <p:nvPr/>
          </p:nvSpPr>
          <p:spPr>
            <a:xfrm>
              <a:off x="0" y="0"/>
              <a:ext cx="4934431" cy="1212320"/>
            </a:xfrm>
            <a:custGeom>
              <a:avLst/>
              <a:gdLst/>
              <a:ahLst/>
              <a:cxnLst/>
              <a:rect l="l" t="t" r="r" b="b"/>
              <a:pathLst>
                <a:path w="4934431" h="1212320">
                  <a:moveTo>
                    <a:pt x="0" y="0"/>
                  </a:moveTo>
                  <a:lnTo>
                    <a:pt x="4934431" y="0"/>
                  </a:lnTo>
                  <a:lnTo>
                    <a:pt x="4934431" y="1212320"/>
                  </a:lnTo>
                  <a:lnTo>
                    <a:pt x="0" y="1212320"/>
                  </a:lnTo>
                  <a:close/>
                </a:path>
              </a:pathLst>
            </a:custGeom>
            <a:solidFill>
              <a:srgbClr val="151A45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37BD434D-B3FF-F9AD-57C3-37AF8471DE81}"/>
                </a:ext>
              </a:extLst>
            </p:cNvPr>
            <p:cNvSpPr txBox="1"/>
            <p:nvPr/>
          </p:nvSpPr>
          <p:spPr>
            <a:xfrm>
              <a:off x="0" y="-38100"/>
              <a:ext cx="4934431" cy="12504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CB9C48EC-43BA-FC3C-D52B-12BBECA5E33F}"/>
              </a:ext>
            </a:extLst>
          </p:cNvPr>
          <p:cNvGrpSpPr/>
          <p:nvPr/>
        </p:nvGrpSpPr>
        <p:grpSpPr>
          <a:xfrm rot="8608168">
            <a:off x="14283880" y="1094111"/>
            <a:ext cx="2924997" cy="2924997"/>
            <a:chOff x="0" y="0"/>
            <a:chExt cx="812800" cy="81280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3EFA45E8-B07C-4696-4B08-EEC3448A172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2A182743-9D0E-BD45-98BC-589085F0F018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7085EC8D-A8BB-FB0E-0DAF-547D5272118A}"/>
              </a:ext>
            </a:extLst>
          </p:cNvPr>
          <p:cNvGrpSpPr/>
          <p:nvPr/>
        </p:nvGrpSpPr>
        <p:grpSpPr>
          <a:xfrm rot="8608168">
            <a:off x="12509730" y="1498306"/>
            <a:ext cx="1119313" cy="1119313"/>
            <a:chOff x="0" y="0"/>
            <a:chExt cx="812800" cy="812800"/>
          </a:xfrm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92550C4E-C1F2-08DD-5B1D-D527AA2C675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2" name="TextBox 12">
              <a:extLst>
                <a:ext uri="{FF2B5EF4-FFF2-40B4-BE49-F238E27FC236}">
                  <a16:creationId xmlns:a16="http://schemas.microsoft.com/office/drawing/2014/main" id="{8AB6B974-6DDE-5765-BF31-E5FB5F74FE75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547EAF74-01E3-95C9-D523-3401493F286C}"/>
              </a:ext>
            </a:extLst>
          </p:cNvPr>
          <p:cNvGrpSpPr/>
          <p:nvPr/>
        </p:nvGrpSpPr>
        <p:grpSpPr>
          <a:xfrm rot="8608168">
            <a:off x="-406887" y="-3152494"/>
            <a:ext cx="5771949" cy="5771949"/>
            <a:chOff x="0" y="0"/>
            <a:chExt cx="812800" cy="81280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AF89B981-0C18-F02C-E712-09474DEED0E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7F76B31C-0B93-4AF4-9785-3103FA2DBF24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9" name="Group 19">
            <a:extLst>
              <a:ext uri="{FF2B5EF4-FFF2-40B4-BE49-F238E27FC236}">
                <a16:creationId xmlns:a16="http://schemas.microsoft.com/office/drawing/2014/main" id="{04B53279-03F3-67F3-7416-54093CF4B8C8}"/>
              </a:ext>
            </a:extLst>
          </p:cNvPr>
          <p:cNvGrpSpPr/>
          <p:nvPr/>
        </p:nvGrpSpPr>
        <p:grpSpPr>
          <a:xfrm rot="8608168">
            <a:off x="3774866" y="750775"/>
            <a:ext cx="2168142" cy="2168142"/>
            <a:chOff x="0" y="0"/>
            <a:chExt cx="812800" cy="812800"/>
          </a:xfrm>
        </p:grpSpPr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CC490FA3-EC71-0842-0537-BBCF1181973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21" name="TextBox 21">
              <a:extLst>
                <a:ext uri="{FF2B5EF4-FFF2-40B4-BE49-F238E27FC236}">
                  <a16:creationId xmlns:a16="http://schemas.microsoft.com/office/drawing/2014/main" id="{3DAA38DA-025C-0470-02CD-9B47E8B2AE25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23" name="Freeform 23">
            <a:extLst>
              <a:ext uri="{FF2B5EF4-FFF2-40B4-BE49-F238E27FC236}">
                <a16:creationId xmlns:a16="http://schemas.microsoft.com/office/drawing/2014/main" id="{195B3729-FA1C-721E-093B-159399A6F428}"/>
              </a:ext>
            </a:extLst>
          </p:cNvPr>
          <p:cNvSpPr/>
          <p:nvPr/>
        </p:nvSpPr>
        <p:spPr>
          <a:xfrm>
            <a:off x="13550408" y="510881"/>
            <a:ext cx="3708892" cy="1268750"/>
          </a:xfrm>
          <a:custGeom>
            <a:avLst/>
            <a:gdLst/>
            <a:ahLst/>
            <a:cxnLst/>
            <a:rect l="l" t="t" r="r" b="b"/>
            <a:pathLst>
              <a:path w="3708892" h="1268750">
                <a:moveTo>
                  <a:pt x="0" y="0"/>
                </a:moveTo>
                <a:lnTo>
                  <a:pt x="3708892" y="0"/>
                </a:lnTo>
                <a:lnTo>
                  <a:pt x="3708892" y="1268750"/>
                </a:lnTo>
                <a:lnTo>
                  <a:pt x="0" y="12687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60507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5F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A6C3AB0-513C-E0E4-8CD6-AD563E11C0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EBAADBF6-6889-9B10-12EE-C65A4942AB65}"/>
              </a:ext>
            </a:extLst>
          </p:cNvPr>
          <p:cNvSpPr txBox="1"/>
          <p:nvPr/>
        </p:nvSpPr>
        <p:spPr>
          <a:xfrm>
            <a:off x="4858937" y="4559658"/>
            <a:ext cx="8993292" cy="7117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350"/>
              </a:lnSpc>
            </a:pPr>
            <a:r>
              <a:rPr lang="en-US" sz="5000" b="1" dirty="0">
                <a:solidFill>
                  <a:srgbClr val="000000"/>
                </a:solidFill>
                <a:latin typeface="Roca One Bold"/>
                <a:ea typeface="Roca One Bold"/>
                <a:cs typeface="Roca One Bold"/>
                <a:sym typeface="Roca One Bold"/>
              </a:rPr>
              <a:t>Objetivo de la reunión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3639B57B-C815-F642-9274-BB2BF5E13B94}"/>
              </a:ext>
            </a:extLst>
          </p:cNvPr>
          <p:cNvSpPr txBox="1"/>
          <p:nvPr/>
        </p:nvSpPr>
        <p:spPr>
          <a:xfrm>
            <a:off x="1295400" y="5907516"/>
            <a:ext cx="14717678" cy="18466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s-MX" sz="4000" dirty="0"/>
              <a:t>Conocer el estado del Proyecto Regional ejecutado por Kimirina y financiado por el Fondo Mundial, y definir el rol del MCP-ES en la conformación del comité del proyecto.</a:t>
            </a:r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5CE03B7F-935E-4CB0-59F4-6CCB61C410C5}"/>
              </a:ext>
            </a:extLst>
          </p:cNvPr>
          <p:cNvGrpSpPr/>
          <p:nvPr/>
        </p:nvGrpSpPr>
        <p:grpSpPr>
          <a:xfrm>
            <a:off x="-223927" y="-355097"/>
            <a:ext cx="18735417" cy="4603029"/>
            <a:chOff x="0" y="0"/>
            <a:chExt cx="4934431" cy="1212320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19EF69EF-9E78-E793-17F5-F48CB93818EA}"/>
                </a:ext>
              </a:extLst>
            </p:cNvPr>
            <p:cNvSpPr/>
            <p:nvPr/>
          </p:nvSpPr>
          <p:spPr>
            <a:xfrm>
              <a:off x="0" y="0"/>
              <a:ext cx="4934431" cy="1212320"/>
            </a:xfrm>
            <a:custGeom>
              <a:avLst/>
              <a:gdLst/>
              <a:ahLst/>
              <a:cxnLst/>
              <a:rect l="l" t="t" r="r" b="b"/>
              <a:pathLst>
                <a:path w="4934431" h="1212320">
                  <a:moveTo>
                    <a:pt x="0" y="0"/>
                  </a:moveTo>
                  <a:lnTo>
                    <a:pt x="4934431" y="0"/>
                  </a:lnTo>
                  <a:lnTo>
                    <a:pt x="4934431" y="1212320"/>
                  </a:lnTo>
                  <a:lnTo>
                    <a:pt x="0" y="1212320"/>
                  </a:lnTo>
                  <a:close/>
                </a:path>
              </a:pathLst>
            </a:custGeom>
            <a:solidFill>
              <a:srgbClr val="151A45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0D2A20C5-8FEE-77E1-1EB4-DBB0FDCDFCB9}"/>
                </a:ext>
              </a:extLst>
            </p:cNvPr>
            <p:cNvSpPr txBox="1"/>
            <p:nvPr/>
          </p:nvSpPr>
          <p:spPr>
            <a:xfrm>
              <a:off x="0" y="-38100"/>
              <a:ext cx="4934431" cy="12504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7E9DB7EC-4881-6FD5-3BB1-F25410DFE214}"/>
              </a:ext>
            </a:extLst>
          </p:cNvPr>
          <p:cNvGrpSpPr/>
          <p:nvPr/>
        </p:nvGrpSpPr>
        <p:grpSpPr>
          <a:xfrm rot="8608168">
            <a:off x="14283880" y="1094111"/>
            <a:ext cx="2924997" cy="2924997"/>
            <a:chOff x="0" y="0"/>
            <a:chExt cx="812800" cy="812800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5E2D5D08-B885-A322-7CA4-CCEA0B71692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91A4CB10-AD1C-F648-C567-6387FCA27F7E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13352988-450B-8A78-6D65-256B8EC1137F}"/>
              </a:ext>
            </a:extLst>
          </p:cNvPr>
          <p:cNvGrpSpPr/>
          <p:nvPr/>
        </p:nvGrpSpPr>
        <p:grpSpPr>
          <a:xfrm rot="8608168">
            <a:off x="12509730" y="1498306"/>
            <a:ext cx="1119313" cy="1119313"/>
            <a:chOff x="0" y="0"/>
            <a:chExt cx="812800" cy="812800"/>
          </a:xfrm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534BD5C0-326F-D1E7-423D-1437985E926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2" name="TextBox 12">
              <a:extLst>
                <a:ext uri="{FF2B5EF4-FFF2-40B4-BE49-F238E27FC236}">
                  <a16:creationId xmlns:a16="http://schemas.microsoft.com/office/drawing/2014/main" id="{831E9D0F-5787-14F0-E0AC-597380B05274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6" name="Group 16">
            <a:extLst>
              <a:ext uri="{FF2B5EF4-FFF2-40B4-BE49-F238E27FC236}">
                <a16:creationId xmlns:a16="http://schemas.microsoft.com/office/drawing/2014/main" id="{91B2BD5E-3EC9-C94F-97D8-FDA36025E741}"/>
              </a:ext>
            </a:extLst>
          </p:cNvPr>
          <p:cNvGrpSpPr/>
          <p:nvPr/>
        </p:nvGrpSpPr>
        <p:grpSpPr>
          <a:xfrm rot="8608168">
            <a:off x="-406887" y="-3152494"/>
            <a:ext cx="5771949" cy="5771949"/>
            <a:chOff x="0" y="0"/>
            <a:chExt cx="812800" cy="812800"/>
          </a:xfrm>
        </p:grpSpPr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36C12A47-97B4-4513-E5AE-AE9A2F9ACEA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8" name="TextBox 18">
              <a:extLst>
                <a:ext uri="{FF2B5EF4-FFF2-40B4-BE49-F238E27FC236}">
                  <a16:creationId xmlns:a16="http://schemas.microsoft.com/office/drawing/2014/main" id="{37B6289E-27FB-0901-D051-7EE49A00E305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9" name="Group 19">
            <a:extLst>
              <a:ext uri="{FF2B5EF4-FFF2-40B4-BE49-F238E27FC236}">
                <a16:creationId xmlns:a16="http://schemas.microsoft.com/office/drawing/2014/main" id="{C934EADD-9D5C-74D0-3720-F37049DB503A}"/>
              </a:ext>
            </a:extLst>
          </p:cNvPr>
          <p:cNvGrpSpPr/>
          <p:nvPr/>
        </p:nvGrpSpPr>
        <p:grpSpPr>
          <a:xfrm rot="8608168">
            <a:off x="3774866" y="750775"/>
            <a:ext cx="2168142" cy="2168142"/>
            <a:chOff x="0" y="0"/>
            <a:chExt cx="812800" cy="812800"/>
          </a:xfrm>
        </p:grpSpPr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ED6A461C-8230-C4E7-0530-827DAA3337C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21" name="TextBox 21">
              <a:extLst>
                <a:ext uri="{FF2B5EF4-FFF2-40B4-BE49-F238E27FC236}">
                  <a16:creationId xmlns:a16="http://schemas.microsoft.com/office/drawing/2014/main" id="{08348CEB-7B7E-2CD6-2210-7A9285C0F7CC}"/>
                </a:ext>
              </a:extLst>
            </p:cNvPr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23" name="Freeform 23">
            <a:extLst>
              <a:ext uri="{FF2B5EF4-FFF2-40B4-BE49-F238E27FC236}">
                <a16:creationId xmlns:a16="http://schemas.microsoft.com/office/drawing/2014/main" id="{EF47B309-544C-76D6-62E5-AE3F497A25F1}"/>
              </a:ext>
            </a:extLst>
          </p:cNvPr>
          <p:cNvSpPr/>
          <p:nvPr/>
        </p:nvSpPr>
        <p:spPr>
          <a:xfrm>
            <a:off x="13550408" y="510881"/>
            <a:ext cx="3708892" cy="1268750"/>
          </a:xfrm>
          <a:custGeom>
            <a:avLst/>
            <a:gdLst/>
            <a:ahLst/>
            <a:cxnLst/>
            <a:rect l="l" t="t" r="r" b="b"/>
            <a:pathLst>
              <a:path w="3708892" h="1268750">
                <a:moveTo>
                  <a:pt x="0" y="0"/>
                </a:moveTo>
                <a:lnTo>
                  <a:pt x="3708892" y="0"/>
                </a:lnTo>
                <a:lnTo>
                  <a:pt x="3708892" y="1268750"/>
                </a:lnTo>
                <a:lnTo>
                  <a:pt x="0" y="12687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95078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8515688" y="2712330"/>
            <a:ext cx="9366596" cy="5909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s-MX" sz="4800" dirty="0"/>
              <a:t>Dra. Celina de Miranda/ONUSIDA El Salvador, Dr. Ronald Pérez, Dr. Pedro Escobar, Dra. Dra. Elsy Brizuela/ MINSAL, Lcda. Marta Alicia de Magaña, MCP-ES, Sra. Rocio Ramírez y Sra. Maribel Gómez de COMCAVIS TRANS. </a:t>
            </a:r>
          </a:p>
          <a:p>
            <a:pPr marL="914400" indent="-914400">
              <a:buFont typeface="+mj-lt"/>
              <a:buAutoNum type="arabicPeriod"/>
            </a:pPr>
            <a:endParaRPr lang="es-MX" sz="4800" dirty="0"/>
          </a:p>
        </p:txBody>
      </p:sp>
      <p:grpSp>
        <p:nvGrpSpPr>
          <p:cNvPr id="3" name="Group 3"/>
          <p:cNvGrpSpPr/>
          <p:nvPr/>
        </p:nvGrpSpPr>
        <p:grpSpPr>
          <a:xfrm>
            <a:off x="-223927" y="-355097"/>
            <a:ext cx="7332488" cy="10997195"/>
            <a:chOff x="0" y="0"/>
            <a:chExt cx="1931190" cy="289638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931190" cy="2896380"/>
            </a:xfrm>
            <a:custGeom>
              <a:avLst/>
              <a:gdLst/>
              <a:ahLst/>
              <a:cxnLst/>
              <a:rect l="l" t="t" r="r" b="b"/>
              <a:pathLst>
                <a:path w="1931190" h="2896380">
                  <a:moveTo>
                    <a:pt x="0" y="0"/>
                  </a:moveTo>
                  <a:lnTo>
                    <a:pt x="1931190" y="0"/>
                  </a:lnTo>
                  <a:lnTo>
                    <a:pt x="1931190" y="2896380"/>
                  </a:lnTo>
                  <a:lnTo>
                    <a:pt x="0" y="2896380"/>
                  </a:lnTo>
                  <a:close/>
                </a:path>
              </a:pathLst>
            </a:custGeom>
            <a:solidFill>
              <a:srgbClr val="151A45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1931190" cy="293448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1221086" y="3842366"/>
            <a:ext cx="5103513" cy="79637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350"/>
              </a:lnSpc>
            </a:pPr>
            <a:r>
              <a:rPr lang="es-SV" sz="7200" dirty="0">
                <a:solidFill>
                  <a:schemeClr val="bg1"/>
                </a:solidFill>
              </a:rPr>
              <a:t>Participantes</a:t>
            </a:r>
            <a:endParaRPr lang="en-US" sz="7200" b="1" dirty="0">
              <a:solidFill>
                <a:schemeClr val="bg1"/>
              </a:solidFill>
              <a:latin typeface="Roca One Bold"/>
              <a:ea typeface="Roca One Bold"/>
              <a:cs typeface="Roca One Bold"/>
              <a:sym typeface="Roca One Bold"/>
            </a:endParaRPr>
          </a:p>
        </p:txBody>
      </p:sp>
      <p:grpSp>
        <p:nvGrpSpPr>
          <p:cNvPr id="10" name="Group 10"/>
          <p:cNvGrpSpPr/>
          <p:nvPr/>
        </p:nvGrpSpPr>
        <p:grpSpPr>
          <a:xfrm>
            <a:off x="-870027" y="6053568"/>
            <a:ext cx="3797454" cy="3797454"/>
            <a:chOff x="0" y="0"/>
            <a:chExt cx="812800" cy="8128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1035077" y="8766950"/>
            <a:ext cx="2168142" cy="2168142"/>
            <a:chOff x="0" y="0"/>
            <a:chExt cx="812800" cy="81280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17" name="Freeform 17"/>
          <p:cNvSpPr/>
          <p:nvPr/>
        </p:nvSpPr>
        <p:spPr>
          <a:xfrm>
            <a:off x="13852269" y="146604"/>
            <a:ext cx="4030016" cy="1397072"/>
          </a:xfrm>
          <a:custGeom>
            <a:avLst/>
            <a:gdLst/>
            <a:ahLst/>
            <a:cxnLst/>
            <a:rect l="l" t="t" r="r" b="b"/>
            <a:pathLst>
              <a:path w="4030016" h="1397072">
                <a:moveTo>
                  <a:pt x="0" y="0"/>
                </a:moveTo>
                <a:lnTo>
                  <a:pt x="4030015" y="0"/>
                </a:lnTo>
                <a:lnTo>
                  <a:pt x="4030015" y="1397072"/>
                </a:lnTo>
                <a:lnTo>
                  <a:pt x="0" y="139707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668000" y="-355097"/>
            <a:ext cx="7723045" cy="10997195"/>
            <a:chOff x="0" y="0"/>
            <a:chExt cx="1612727" cy="289638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612727" cy="2896380"/>
            </a:xfrm>
            <a:custGeom>
              <a:avLst/>
              <a:gdLst/>
              <a:ahLst/>
              <a:cxnLst/>
              <a:rect l="l" t="t" r="r" b="b"/>
              <a:pathLst>
                <a:path w="1612727" h="2896380">
                  <a:moveTo>
                    <a:pt x="0" y="0"/>
                  </a:moveTo>
                  <a:lnTo>
                    <a:pt x="1612727" y="0"/>
                  </a:lnTo>
                  <a:lnTo>
                    <a:pt x="1612727" y="2896380"/>
                  </a:lnTo>
                  <a:lnTo>
                    <a:pt x="0" y="2896380"/>
                  </a:lnTo>
                  <a:close/>
                </a:path>
              </a:pathLst>
            </a:custGeom>
            <a:solidFill>
              <a:srgbClr val="151A45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1612727" cy="293448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4005965" y="5920678"/>
            <a:ext cx="2168142" cy="2168142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1231664" y="4092074"/>
            <a:ext cx="9664935" cy="23583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987"/>
              </a:lnSpc>
            </a:pPr>
            <a:r>
              <a:rPr lang="es-MX" sz="8800" dirty="0"/>
              <a:t>Contexto del proyecto</a:t>
            </a:r>
            <a:endParaRPr lang="en-US" sz="8399" b="1" dirty="0">
              <a:solidFill>
                <a:srgbClr val="000000"/>
              </a:solidFill>
              <a:latin typeface="Roca One Bold"/>
              <a:ea typeface="Roca One Bold"/>
              <a:cs typeface="Roca One Bold"/>
              <a:sym typeface="Roca One Bold"/>
            </a:endParaRPr>
          </a:p>
        </p:txBody>
      </p:sp>
      <p:grpSp>
        <p:nvGrpSpPr>
          <p:cNvPr id="12" name="Group 12"/>
          <p:cNvGrpSpPr/>
          <p:nvPr/>
        </p:nvGrpSpPr>
        <p:grpSpPr>
          <a:xfrm>
            <a:off x="13773086" y="-1484754"/>
            <a:ext cx="3797454" cy="3797454"/>
            <a:chOff x="0" y="0"/>
            <a:chExt cx="812800" cy="81280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15671813" y="1601338"/>
            <a:ext cx="2168142" cy="2168142"/>
            <a:chOff x="0" y="0"/>
            <a:chExt cx="812800" cy="812800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19" name="Freeform 19"/>
          <p:cNvSpPr/>
          <p:nvPr/>
        </p:nvSpPr>
        <p:spPr>
          <a:xfrm>
            <a:off x="2560676" y="330164"/>
            <a:ext cx="4030016" cy="1397072"/>
          </a:xfrm>
          <a:custGeom>
            <a:avLst/>
            <a:gdLst/>
            <a:ahLst/>
            <a:cxnLst/>
            <a:rect l="l" t="t" r="r" b="b"/>
            <a:pathLst>
              <a:path w="4030016" h="1397072">
                <a:moveTo>
                  <a:pt x="0" y="0"/>
                </a:moveTo>
                <a:lnTo>
                  <a:pt x="4030016" y="0"/>
                </a:lnTo>
                <a:lnTo>
                  <a:pt x="4030016" y="1397072"/>
                </a:lnTo>
                <a:lnTo>
                  <a:pt x="0" y="139707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20" name="TextBox 2">
            <a:extLst>
              <a:ext uri="{FF2B5EF4-FFF2-40B4-BE49-F238E27FC236}">
                <a16:creationId xmlns:a16="http://schemas.microsoft.com/office/drawing/2014/main" id="{15DCEFCF-F695-7568-785C-AC7C7792801E}"/>
              </a:ext>
            </a:extLst>
          </p:cNvPr>
          <p:cNvSpPr txBox="1"/>
          <p:nvPr/>
        </p:nvSpPr>
        <p:spPr>
          <a:xfrm>
            <a:off x="11430000" y="1028700"/>
            <a:ext cx="6307265" cy="81253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s-MX" sz="4800" dirty="0">
                <a:solidFill>
                  <a:schemeClr val="bg1"/>
                </a:solidFill>
              </a:rPr>
              <a:t>Proyecto: Innovación en la acción</a:t>
            </a:r>
          </a:p>
          <a:p>
            <a:endParaRPr lang="es-MX" sz="4800" dirty="0">
              <a:solidFill>
                <a:schemeClr val="bg1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s-MX" sz="4800" dirty="0">
                <a:solidFill>
                  <a:schemeClr val="bg1"/>
                </a:solidFill>
              </a:rPr>
              <a:t>Objetivo: Fortalecer la respuesta comunitaria sostenible al VIH</a:t>
            </a:r>
          </a:p>
          <a:p>
            <a:endParaRPr lang="es-MX" sz="4800" dirty="0">
              <a:solidFill>
                <a:schemeClr val="bg1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s-MX" sz="4800" dirty="0">
                <a:solidFill>
                  <a:schemeClr val="bg1"/>
                </a:solidFill>
              </a:rPr>
              <a:t>Duración: 2025–2028</a:t>
            </a:r>
          </a:p>
          <a:p>
            <a:endParaRPr lang="es-MX" sz="4800" dirty="0">
              <a:solidFill>
                <a:schemeClr val="bg1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s-MX" sz="4800" dirty="0">
                <a:solidFill>
                  <a:schemeClr val="bg1"/>
                </a:solidFill>
              </a:rPr>
              <a:t>Monto total: US$ 5.2 millones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858937" y="4559658"/>
            <a:ext cx="8993292" cy="7117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350"/>
              </a:lnSpc>
            </a:pPr>
            <a:r>
              <a:rPr lang="en-US" sz="5000" b="1" dirty="0" err="1">
                <a:solidFill>
                  <a:srgbClr val="000000"/>
                </a:solidFill>
                <a:latin typeface="Roca One Bold"/>
                <a:ea typeface="Roca One Bold"/>
                <a:cs typeface="Roca One Bold"/>
                <a:sym typeface="Roca One Bold"/>
              </a:rPr>
              <a:t>Antecedentes</a:t>
            </a:r>
            <a:endParaRPr lang="en-US" sz="5000" b="1" dirty="0">
              <a:solidFill>
                <a:srgbClr val="000000"/>
              </a:solidFill>
              <a:latin typeface="Roca One Bold"/>
              <a:ea typeface="Roca One Bold"/>
              <a:cs typeface="Roca One Bold"/>
              <a:sym typeface="Roca One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295400" y="5907516"/>
            <a:ext cx="14717678" cy="24622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s-MX" sz="4000" dirty="0"/>
              <a:t>En reunión CE09-2025 se solicitó:</a:t>
            </a:r>
          </a:p>
          <a:p>
            <a:pPr marL="742950" indent="-742950">
              <a:buFont typeface="+mj-lt"/>
              <a:buAutoNum type="arabicPeriod"/>
            </a:pPr>
            <a:r>
              <a:rPr lang="es-MX" sz="4000" dirty="0"/>
              <a:t>• Delimitar funciones del comité</a:t>
            </a:r>
          </a:p>
          <a:p>
            <a:pPr marL="742950" indent="-742950">
              <a:buFont typeface="+mj-lt"/>
              <a:buAutoNum type="arabicPeriod"/>
            </a:pPr>
            <a:r>
              <a:rPr lang="es-MX" sz="4000" dirty="0"/>
              <a:t>• Identificar rol del MCP-ES</a:t>
            </a:r>
          </a:p>
          <a:p>
            <a:pPr marL="742950" indent="-742950">
              <a:buFont typeface="+mj-lt"/>
              <a:buAutoNum type="arabicPeriod"/>
            </a:pPr>
            <a:r>
              <a:rPr lang="es-MX" sz="4000" dirty="0"/>
              <a:t>• Ajustar propuesta del proyecto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-223927" y="-355097"/>
            <a:ext cx="18735417" cy="4603029"/>
            <a:chOff x="0" y="0"/>
            <a:chExt cx="4934431" cy="121232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4934431" cy="1212320"/>
            </a:xfrm>
            <a:custGeom>
              <a:avLst/>
              <a:gdLst/>
              <a:ahLst/>
              <a:cxnLst/>
              <a:rect l="l" t="t" r="r" b="b"/>
              <a:pathLst>
                <a:path w="4934431" h="1212320">
                  <a:moveTo>
                    <a:pt x="0" y="0"/>
                  </a:moveTo>
                  <a:lnTo>
                    <a:pt x="4934431" y="0"/>
                  </a:lnTo>
                  <a:lnTo>
                    <a:pt x="4934431" y="1212320"/>
                  </a:lnTo>
                  <a:lnTo>
                    <a:pt x="0" y="1212320"/>
                  </a:lnTo>
                  <a:close/>
                </a:path>
              </a:pathLst>
            </a:custGeom>
            <a:solidFill>
              <a:srgbClr val="151A45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38100"/>
              <a:ext cx="4934431" cy="125042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 rot="8608168">
            <a:off x="14283880" y="1094111"/>
            <a:ext cx="2924997" cy="2924997"/>
            <a:chOff x="0" y="0"/>
            <a:chExt cx="812800" cy="81280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0" name="Group 10"/>
          <p:cNvGrpSpPr/>
          <p:nvPr/>
        </p:nvGrpSpPr>
        <p:grpSpPr>
          <a:xfrm rot="8608168">
            <a:off x="12509730" y="1498306"/>
            <a:ext cx="1119313" cy="1119313"/>
            <a:chOff x="0" y="0"/>
            <a:chExt cx="812800" cy="8128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6" name="Group 16"/>
          <p:cNvGrpSpPr/>
          <p:nvPr/>
        </p:nvGrpSpPr>
        <p:grpSpPr>
          <a:xfrm rot="8608168">
            <a:off x="-406887" y="-3152494"/>
            <a:ext cx="5771949" cy="5771949"/>
            <a:chOff x="0" y="0"/>
            <a:chExt cx="812800" cy="81280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 rot="8608168">
            <a:off x="3774866" y="750775"/>
            <a:ext cx="2168142" cy="2168142"/>
            <a:chOff x="0" y="0"/>
            <a:chExt cx="812800" cy="812800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23" name="Freeform 23"/>
          <p:cNvSpPr/>
          <p:nvPr/>
        </p:nvSpPr>
        <p:spPr>
          <a:xfrm>
            <a:off x="13550408" y="510881"/>
            <a:ext cx="3708892" cy="1268750"/>
          </a:xfrm>
          <a:custGeom>
            <a:avLst/>
            <a:gdLst/>
            <a:ahLst/>
            <a:cxnLst/>
            <a:rect l="l" t="t" r="r" b="b"/>
            <a:pathLst>
              <a:path w="3708892" h="1268750">
                <a:moveTo>
                  <a:pt x="0" y="0"/>
                </a:moveTo>
                <a:lnTo>
                  <a:pt x="3708892" y="0"/>
                </a:lnTo>
                <a:lnTo>
                  <a:pt x="3708892" y="1268750"/>
                </a:lnTo>
                <a:lnTo>
                  <a:pt x="0" y="12687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223927" y="-355097"/>
            <a:ext cx="8386043" cy="10997195"/>
            <a:chOff x="0" y="0"/>
            <a:chExt cx="2208670" cy="289638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208670" cy="2896380"/>
            </a:xfrm>
            <a:custGeom>
              <a:avLst/>
              <a:gdLst/>
              <a:ahLst/>
              <a:cxnLst/>
              <a:rect l="l" t="t" r="r" b="b"/>
              <a:pathLst>
                <a:path w="2208670" h="2896380">
                  <a:moveTo>
                    <a:pt x="0" y="0"/>
                  </a:moveTo>
                  <a:lnTo>
                    <a:pt x="2208670" y="0"/>
                  </a:lnTo>
                  <a:lnTo>
                    <a:pt x="2208670" y="2896380"/>
                  </a:lnTo>
                  <a:lnTo>
                    <a:pt x="0" y="2896380"/>
                  </a:lnTo>
                  <a:close/>
                </a:path>
              </a:pathLst>
            </a:custGeom>
            <a:solidFill>
              <a:srgbClr val="151A45"/>
            </a:solidFill>
          </p:spPr>
          <p:txBody>
            <a:bodyPr/>
            <a:lstStyle/>
            <a:p>
              <a:endParaRPr lang="es-SV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208670" cy="293448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-870027" y="7359573"/>
            <a:ext cx="3797454" cy="3797454"/>
            <a:chOff x="0" y="0"/>
            <a:chExt cx="812800" cy="8128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937906" y="7598017"/>
            <a:ext cx="1789943" cy="1789943"/>
            <a:chOff x="0" y="0"/>
            <a:chExt cx="812800" cy="812800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27" name="TextBox 27"/>
          <p:cNvSpPr txBox="1"/>
          <p:nvPr/>
        </p:nvSpPr>
        <p:spPr>
          <a:xfrm>
            <a:off x="9449249" y="4312503"/>
            <a:ext cx="8386043" cy="47397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s-MX" sz="4400" dirty="0"/>
              <a:t>El MCP-ES no asumirá funciones de evaluación ni convocatoria.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MX" sz="4400" dirty="0"/>
              <a:t>Se propone un comité alterno con rol consultivo.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s-MX" sz="4400" dirty="0"/>
              <a:t>Participación de MINSAL, sociedad civil, cooperación y academia.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1028700" y="3766109"/>
            <a:ext cx="5784436" cy="72712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350"/>
              </a:lnSpc>
            </a:pPr>
            <a:r>
              <a:rPr lang="es-MX" sz="5400" dirty="0">
                <a:solidFill>
                  <a:schemeClr val="bg1"/>
                </a:solidFill>
              </a:rPr>
              <a:t>Discusión principal</a:t>
            </a:r>
            <a:endParaRPr lang="en-US" sz="5000" b="1" dirty="0">
              <a:solidFill>
                <a:schemeClr val="bg1"/>
              </a:solidFill>
              <a:latin typeface="Roca One Bold"/>
              <a:ea typeface="Roca One Bold"/>
              <a:cs typeface="Roca One Bold"/>
              <a:sym typeface="Roca One Bold"/>
            </a:endParaRPr>
          </a:p>
        </p:txBody>
      </p:sp>
      <p:sp>
        <p:nvSpPr>
          <p:cNvPr id="30" name="Freeform 30"/>
          <p:cNvSpPr/>
          <p:nvPr/>
        </p:nvSpPr>
        <p:spPr>
          <a:xfrm>
            <a:off x="1457733" y="428235"/>
            <a:ext cx="3708892" cy="1268750"/>
          </a:xfrm>
          <a:custGeom>
            <a:avLst/>
            <a:gdLst/>
            <a:ahLst/>
            <a:cxnLst/>
            <a:rect l="l" t="t" r="r" b="b"/>
            <a:pathLst>
              <a:path w="3708892" h="1268750">
                <a:moveTo>
                  <a:pt x="0" y="0"/>
                </a:moveTo>
                <a:lnTo>
                  <a:pt x="3708892" y="0"/>
                </a:lnTo>
                <a:lnTo>
                  <a:pt x="3708892" y="1268750"/>
                </a:lnTo>
                <a:lnTo>
                  <a:pt x="0" y="12687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223927" y="-355097"/>
            <a:ext cx="18735417" cy="4709626"/>
            <a:chOff x="0" y="0"/>
            <a:chExt cx="4934431" cy="124039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934431" cy="1240395"/>
            </a:xfrm>
            <a:custGeom>
              <a:avLst/>
              <a:gdLst/>
              <a:ahLst/>
              <a:cxnLst/>
              <a:rect l="l" t="t" r="r" b="b"/>
              <a:pathLst>
                <a:path w="4934431" h="1240395">
                  <a:moveTo>
                    <a:pt x="0" y="0"/>
                  </a:moveTo>
                  <a:lnTo>
                    <a:pt x="4934431" y="0"/>
                  </a:lnTo>
                  <a:lnTo>
                    <a:pt x="4934431" y="1240395"/>
                  </a:lnTo>
                  <a:lnTo>
                    <a:pt x="0" y="1240395"/>
                  </a:lnTo>
                  <a:close/>
                </a:path>
              </a:pathLst>
            </a:custGeom>
            <a:solidFill>
              <a:srgbClr val="151A45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934431" cy="127849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 rot="8608168">
            <a:off x="9799945" y="-2085938"/>
            <a:ext cx="5771949" cy="5771949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 rot="8608168">
            <a:off x="13981697" y="1817331"/>
            <a:ext cx="2168142" cy="2168142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 rot="8608168">
            <a:off x="-1422017" y="1885"/>
            <a:ext cx="3540156" cy="3540156"/>
            <a:chOff x="0" y="0"/>
            <a:chExt cx="81280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3736893" y="2316310"/>
            <a:ext cx="10814215" cy="1210883"/>
            <a:chOff x="0" y="0"/>
            <a:chExt cx="2848188" cy="318916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848188" cy="318916"/>
            </a:xfrm>
            <a:custGeom>
              <a:avLst/>
              <a:gdLst/>
              <a:ahLst/>
              <a:cxnLst/>
              <a:rect l="l" t="t" r="r" b="b"/>
              <a:pathLst>
                <a:path w="2848188" h="318916">
                  <a:moveTo>
                    <a:pt x="0" y="0"/>
                  </a:moveTo>
                  <a:lnTo>
                    <a:pt x="2848188" y="0"/>
                  </a:lnTo>
                  <a:lnTo>
                    <a:pt x="2848188" y="318916"/>
                  </a:lnTo>
                  <a:lnTo>
                    <a:pt x="0" y="31891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38100"/>
              <a:ext cx="2848188" cy="35701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3736893" y="3749087"/>
            <a:ext cx="10814215" cy="3985213"/>
            <a:chOff x="0" y="0"/>
            <a:chExt cx="2848188" cy="318916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2848188" cy="318916"/>
            </a:xfrm>
            <a:custGeom>
              <a:avLst/>
              <a:gdLst/>
              <a:ahLst/>
              <a:cxnLst/>
              <a:rect l="l" t="t" r="r" b="b"/>
              <a:pathLst>
                <a:path w="2848188" h="318916">
                  <a:moveTo>
                    <a:pt x="0" y="0"/>
                  </a:moveTo>
                  <a:lnTo>
                    <a:pt x="2848188" y="0"/>
                  </a:lnTo>
                  <a:lnTo>
                    <a:pt x="2848188" y="318916"/>
                  </a:lnTo>
                  <a:lnTo>
                    <a:pt x="0" y="31891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38100"/>
              <a:ext cx="2848188" cy="35701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0" name="TextBox 20"/>
          <p:cNvSpPr txBox="1"/>
          <p:nvPr/>
        </p:nvSpPr>
        <p:spPr>
          <a:xfrm>
            <a:off x="4312629" y="714372"/>
            <a:ext cx="10186657" cy="7271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 algn="ctr">
              <a:lnSpc>
                <a:spcPts val="5350"/>
              </a:lnSpc>
              <a:spcBef>
                <a:spcPct val="0"/>
              </a:spcBef>
            </a:pPr>
            <a:r>
              <a:rPr lang="es-MX" sz="5400" dirty="0">
                <a:solidFill>
                  <a:schemeClr val="bg1"/>
                </a:solidFill>
              </a:rPr>
              <a:t>Conformación del comité</a:t>
            </a:r>
            <a:endParaRPr lang="en-US" sz="5000" b="1" dirty="0">
              <a:solidFill>
                <a:schemeClr val="bg1"/>
              </a:solidFill>
              <a:latin typeface="Roca One Bold"/>
              <a:ea typeface="Roca One Bold"/>
              <a:cs typeface="Roca One Bold"/>
              <a:sym typeface="Roca One Bold"/>
            </a:endParaRPr>
          </a:p>
        </p:txBody>
      </p:sp>
      <p:sp>
        <p:nvSpPr>
          <p:cNvPr id="30" name="TextBox 30"/>
          <p:cNvSpPr txBox="1"/>
          <p:nvPr/>
        </p:nvSpPr>
        <p:spPr>
          <a:xfrm>
            <a:off x="5093246" y="2685532"/>
            <a:ext cx="8101508" cy="6155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s-MX" sz="4000" b="1" u="sng" dirty="0"/>
              <a:t>Integrantes propuestos: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5093246" y="4118308"/>
            <a:ext cx="8101508" cy="24622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SV" sz="4000" dirty="0"/>
              <a:t>Programa Nacional de VIH (MINSAL)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SV" sz="4000" dirty="0"/>
              <a:t>ONUSIDA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SV" sz="4000" dirty="0"/>
              <a:t>Sociedad Civil (SCORA)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SV" sz="4000" dirty="0"/>
              <a:t>MCP-ES (rol consultivo)</a:t>
            </a:r>
          </a:p>
        </p:txBody>
      </p:sp>
      <p:sp>
        <p:nvSpPr>
          <p:cNvPr id="35" name="Freeform 35"/>
          <p:cNvSpPr/>
          <p:nvPr/>
        </p:nvSpPr>
        <p:spPr>
          <a:xfrm>
            <a:off x="1457733" y="428235"/>
            <a:ext cx="3708892" cy="1268750"/>
          </a:xfrm>
          <a:custGeom>
            <a:avLst/>
            <a:gdLst/>
            <a:ahLst/>
            <a:cxnLst/>
            <a:rect l="l" t="t" r="r" b="b"/>
            <a:pathLst>
              <a:path w="3708892" h="1268750">
                <a:moveTo>
                  <a:pt x="0" y="0"/>
                </a:moveTo>
                <a:lnTo>
                  <a:pt x="3708892" y="0"/>
                </a:lnTo>
                <a:lnTo>
                  <a:pt x="3708892" y="1268750"/>
                </a:lnTo>
                <a:lnTo>
                  <a:pt x="0" y="12687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223927" y="-355097"/>
            <a:ext cx="18735417" cy="4709626"/>
            <a:chOff x="0" y="0"/>
            <a:chExt cx="4934431" cy="124039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934431" cy="1240395"/>
            </a:xfrm>
            <a:custGeom>
              <a:avLst/>
              <a:gdLst/>
              <a:ahLst/>
              <a:cxnLst/>
              <a:rect l="l" t="t" r="r" b="b"/>
              <a:pathLst>
                <a:path w="4934431" h="1240395">
                  <a:moveTo>
                    <a:pt x="0" y="0"/>
                  </a:moveTo>
                  <a:lnTo>
                    <a:pt x="4934431" y="0"/>
                  </a:lnTo>
                  <a:lnTo>
                    <a:pt x="4934431" y="1240395"/>
                  </a:lnTo>
                  <a:lnTo>
                    <a:pt x="0" y="1240395"/>
                  </a:lnTo>
                  <a:close/>
                </a:path>
              </a:pathLst>
            </a:custGeom>
            <a:solidFill>
              <a:srgbClr val="151A45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934431" cy="127849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 rot="8608168">
            <a:off x="9799945" y="-2085938"/>
            <a:ext cx="5771949" cy="5771949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 rot="8608168">
            <a:off x="13981697" y="1817331"/>
            <a:ext cx="2168142" cy="2168142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 rot="8608168">
            <a:off x="-1422017" y="1885"/>
            <a:ext cx="3540156" cy="3540156"/>
            <a:chOff x="0" y="0"/>
            <a:chExt cx="81280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57150" cap="sq">
              <a:solidFill>
                <a:srgbClr val="212562"/>
              </a:solidFill>
              <a:prstDash val="dash"/>
              <a:miter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3736893" y="2316310"/>
            <a:ext cx="10814215" cy="6301354"/>
            <a:chOff x="0" y="0"/>
            <a:chExt cx="2848188" cy="318916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848188" cy="318916"/>
            </a:xfrm>
            <a:custGeom>
              <a:avLst/>
              <a:gdLst/>
              <a:ahLst/>
              <a:cxnLst/>
              <a:rect l="l" t="t" r="r" b="b"/>
              <a:pathLst>
                <a:path w="2848188" h="318916">
                  <a:moveTo>
                    <a:pt x="0" y="0"/>
                  </a:moveTo>
                  <a:lnTo>
                    <a:pt x="2848188" y="0"/>
                  </a:lnTo>
                  <a:lnTo>
                    <a:pt x="2848188" y="318916"/>
                  </a:lnTo>
                  <a:lnTo>
                    <a:pt x="0" y="31891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38100"/>
              <a:ext cx="2848188" cy="35701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0" name="TextBox 20"/>
          <p:cNvSpPr txBox="1"/>
          <p:nvPr/>
        </p:nvSpPr>
        <p:spPr>
          <a:xfrm>
            <a:off x="4050671" y="1095375"/>
            <a:ext cx="10186657" cy="7271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lvl="0" algn="ctr">
              <a:lnSpc>
                <a:spcPts val="5350"/>
              </a:lnSpc>
              <a:spcBef>
                <a:spcPct val="0"/>
              </a:spcBef>
            </a:pPr>
            <a:r>
              <a:rPr lang="es-SV" sz="5400" dirty="0">
                <a:solidFill>
                  <a:schemeClr val="bg1"/>
                </a:solidFill>
              </a:rPr>
              <a:t>Aspectos clave</a:t>
            </a:r>
            <a:endParaRPr lang="en-US" sz="5000" b="1" dirty="0">
              <a:solidFill>
                <a:schemeClr val="bg1"/>
              </a:solidFill>
              <a:latin typeface="Roca One Bold"/>
              <a:ea typeface="Roca One Bold"/>
              <a:cs typeface="Roca One Bold"/>
              <a:sym typeface="Roca One Bold"/>
            </a:endParaRPr>
          </a:p>
        </p:txBody>
      </p:sp>
      <p:sp>
        <p:nvSpPr>
          <p:cNvPr id="30" name="TextBox 30"/>
          <p:cNvSpPr txBox="1"/>
          <p:nvPr/>
        </p:nvSpPr>
        <p:spPr>
          <a:xfrm>
            <a:off x="5093246" y="2685532"/>
            <a:ext cx="8101508" cy="40626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s-MX" sz="4400" b="1" u="sng" dirty="0"/>
              <a:t>Importancia de</a:t>
            </a:r>
            <a:r>
              <a:rPr lang="es-MX" sz="4400" dirty="0"/>
              <a:t>:</a:t>
            </a:r>
          </a:p>
          <a:p>
            <a:r>
              <a:rPr lang="es-MX" sz="4400" dirty="0"/>
              <a:t>• Justificación clara del proyecto</a:t>
            </a:r>
          </a:p>
          <a:p>
            <a:r>
              <a:rPr lang="es-MX" sz="4400" dirty="0"/>
              <a:t>• Alineación con brechas nacionales</a:t>
            </a:r>
          </a:p>
          <a:p>
            <a:r>
              <a:rPr lang="es-MX" sz="4400" dirty="0"/>
              <a:t>• Carta aval del MINSAL</a:t>
            </a:r>
          </a:p>
          <a:p>
            <a:r>
              <a:rPr lang="es-MX" sz="4400" dirty="0"/>
              <a:t>• Coordinación interinstitucional</a:t>
            </a:r>
          </a:p>
        </p:txBody>
      </p:sp>
      <p:sp>
        <p:nvSpPr>
          <p:cNvPr id="35" name="Freeform 35"/>
          <p:cNvSpPr/>
          <p:nvPr/>
        </p:nvSpPr>
        <p:spPr>
          <a:xfrm>
            <a:off x="1457733" y="428235"/>
            <a:ext cx="3708892" cy="1268750"/>
          </a:xfrm>
          <a:custGeom>
            <a:avLst/>
            <a:gdLst/>
            <a:ahLst/>
            <a:cxnLst/>
            <a:rect l="l" t="t" r="r" b="b"/>
            <a:pathLst>
              <a:path w="3708892" h="1268750">
                <a:moveTo>
                  <a:pt x="0" y="0"/>
                </a:moveTo>
                <a:lnTo>
                  <a:pt x="3708892" y="0"/>
                </a:lnTo>
                <a:lnTo>
                  <a:pt x="3708892" y="1268750"/>
                </a:lnTo>
                <a:lnTo>
                  <a:pt x="0" y="12687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310</Words>
  <Application>Microsoft Office PowerPoint</Application>
  <PresentationFormat>Personalizado</PresentationFormat>
  <Paragraphs>61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Gotham</vt:lpstr>
      <vt:lpstr>Roca One Light</vt:lpstr>
      <vt:lpstr>Arial</vt:lpstr>
      <vt:lpstr>Calibri</vt:lpstr>
      <vt:lpstr>Roca One Bold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financiera elegante estructurada iconos azul y amarillo</dc:title>
  <dc:creator>María Eugenia Ochoa Valencia</dc:creator>
  <cp:lastModifiedBy>Administración y Comunicaciones MCP</cp:lastModifiedBy>
  <cp:revision>1</cp:revision>
  <dcterms:created xsi:type="dcterms:W3CDTF">2006-08-16T00:00:00Z</dcterms:created>
  <dcterms:modified xsi:type="dcterms:W3CDTF">2026-01-30T14:24:27Z</dcterms:modified>
  <dc:identifier>DAG-3-If4vc</dc:identifier>
</cp:coreProperties>
</file>