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3" r:id="rId3"/>
    <p:sldId id="271" r:id="rId4"/>
  </p:sldIdLst>
  <p:sldSz cx="18288000" cy="10287000"/>
  <p:notesSz cx="6858000" cy="9144000"/>
  <p:embeddedFontLst>
    <p:embeddedFont>
      <p:font typeface="Candara" panose="020E0502030303020204" pitchFamily="34" charset="0"/>
      <p:regular r:id="rId5"/>
      <p:bold r:id="rId6"/>
      <p:italic r:id="rId7"/>
      <p:boldItalic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Montserrat Bold" panose="00000800000000000000" charset="0"/>
      <p:regular r:id="rId13"/>
    </p:embeddedFont>
    <p:embeddedFont>
      <p:font typeface="Montserrat Ultra-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23042D-9922-4DF0-9D0B-0EFC21BBC65B}" v="2" dt="2026-02-25T16:51:29.054"/>
    <p1510:client id="{DE765FF9-8B0F-4058-BC86-10CF218FCF78}" v="38" dt="2026-02-25T18:00:28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4B4658E8-BF8C-4094-9923-A8A426596295}"/>
    <pc:docChg chg="undo custSel addSld delSld modSld sldOrd">
      <pc:chgData name="Administración y Comunicaciones MCP" userId="6e1c2796-b399-4b97-baca-0d887e5a0dc8" providerId="ADAL" clId="{4B4658E8-BF8C-4094-9923-A8A426596295}" dt="2026-02-26T14:53:02.612" v="439" actId="20577"/>
      <pc:docMkLst>
        <pc:docMk/>
      </pc:docMkLst>
      <pc:sldChg chg="addSp modSp mod">
        <pc:chgData name="Administración y Comunicaciones MCP" userId="6e1c2796-b399-4b97-baca-0d887e5a0dc8" providerId="ADAL" clId="{4B4658E8-BF8C-4094-9923-A8A426596295}" dt="2026-02-26T14:53:02.612" v="439" actId="20577"/>
        <pc:sldMkLst>
          <pc:docMk/>
          <pc:sldMk cId="0" sldId="256"/>
        </pc:sldMkLst>
        <pc:spChg chg="mod">
          <ac:chgData name="Administración y Comunicaciones MCP" userId="6e1c2796-b399-4b97-baca-0d887e5a0dc8" providerId="ADAL" clId="{4B4658E8-BF8C-4094-9923-A8A426596295}" dt="2026-02-26T14:53:02.612" v="439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2-25T17:08:17.765" v="153" actId="1076"/>
          <ac:spMkLst>
            <pc:docMk/>
            <pc:sldMk cId="0" sldId="256"/>
            <ac:spMk id="6" creationId="{00000000-0000-0000-0000-000000000000}"/>
          </ac:spMkLst>
        </pc:spChg>
        <pc:spChg chg="add mod">
          <ac:chgData name="Administración y Comunicaciones MCP" userId="6e1c2796-b399-4b97-baca-0d887e5a0dc8" providerId="ADAL" clId="{4B4658E8-BF8C-4094-9923-A8A426596295}" dt="2026-02-25T17:08:38.822" v="157"/>
          <ac:spMkLst>
            <pc:docMk/>
            <pc:sldMk cId="0" sldId="256"/>
            <ac:spMk id="7" creationId="{493F7F2E-7592-85DB-B8A3-30BF29A62BF3}"/>
          </ac:spMkLst>
        </pc:spChg>
        <pc:spChg chg="add mod">
          <ac:chgData name="Administración y Comunicaciones MCP" userId="6e1c2796-b399-4b97-baca-0d887e5a0dc8" providerId="ADAL" clId="{4B4658E8-BF8C-4094-9923-A8A426596295}" dt="2026-02-25T17:08:29.451" v="156"/>
          <ac:spMkLst>
            <pc:docMk/>
            <pc:sldMk cId="0" sldId="256"/>
            <ac:spMk id="8" creationId="{E8885C8F-9174-D93B-F53D-F061B0B93992}"/>
          </ac:spMkLst>
        </pc:spChg>
      </pc:sldChg>
      <pc:sldChg chg="delSp modSp del mod">
        <pc:chgData name="Administración y Comunicaciones MCP" userId="6e1c2796-b399-4b97-baca-0d887e5a0dc8" providerId="ADAL" clId="{4B4658E8-BF8C-4094-9923-A8A426596295}" dt="2026-02-25T17:50:57.032" v="344" actId="2696"/>
        <pc:sldMkLst>
          <pc:docMk/>
          <pc:sldMk cId="0" sldId="257"/>
        </pc:sldMkLst>
        <pc:spChg chg="mod">
          <ac:chgData name="Administración y Comunicaciones MCP" userId="6e1c2796-b399-4b97-baca-0d887e5a0dc8" providerId="ADAL" clId="{4B4658E8-BF8C-4094-9923-A8A426596295}" dt="2026-02-25T17:12:54.882" v="160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2-25T17:13:22.597" v="167" actId="5793"/>
          <ac:spMkLst>
            <pc:docMk/>
            <pc:sldMk cId="0" sldId="257"/>
            <ac:spMk id="3" creationId="{00000000-0000-0000-0000-000000000000}"/>
          </ac:spMkLst>
        </pc:spChg>
        <pc:spChg chg="del">
          <ac:chgData name="Administración y Comunicaciones MCP" userId="6e1c2796-b399-4b97-baca-0d887e5a0dc8" providerId="ADAL" clId="{4B4658E8-BF8C-4094-9923-A8A426596295}" dt="2026-02-25T17:12:51.345" v="159" actId="478"/>
          <ac:spMkLst>
            <pc:docMk/>
            <pc:sldMk cId="0" sldId="257"/>
            <ac:spMk id="6" creationId="{00000000-0000-0000-0000-000000000000}"/>
          </ac:spMkLst>
        </pc:spChg>
      </pc:sldChg>
      <pc:sldChg chg="del">
        <pc:chgData name="Administración y Comunicaciones MCP" userId="6e1c2796-b399-4b97-baca-0d887e5a0dc8" providerId="ADAL" clId="{4B4658E8-BF8C-4094-9923-A8A426596295}" dt="2026-02-25T17:14:34.821" v="171" actId="2696"/>
        <pc:sldMkLst>
          <pc:docMk/>
          <pc:sldMk cId="0" sldId="258"/>
        </pc:sldMkLst>
      </pc:sldChg>
      <pc:sldChg chg="addSp delSp modSp del mod">
        <pc:chgData name="Administración y Comunicaciones MCP" userId="6e1c2796-b399-4b97-baca-0d887e5a0dc8" providerId="ADAL" clId="{4B4658E8-BF8C-4094-9923-A8A426596295}" dt="2026-02-25T17:50:47.842" v="342" actId="2696"/>
        <pc:sldMkLst>
          <pc:docMk/>
          <pc:sldMk cId="0" sldId="259"/>
        </pc:sldMkLst>
        <pc:spChg chg="mod">
          <ac:chgData name="Administración y Comunicaciones MCP" userId="6e1c2796-b399-4b97-baca-0d887e5a0dc8" providerId="ADAL" clId="{4B4658E8-BF8C-4094-9923-A8A426596295}" dt="2026-02-25T16:49:26.261" v="82" actId="339"/>
          <ac:spMkLst>
            <pc:docMk/>
            <pc:sldMk cId="0" sldId="259"/>
            <ac:spMk id="3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2-25T17:14:26.414" v="170" actId="1076"/>
          <ac:spMkLst>
            <pc:docMk/>
            <pc:sldMk cId="0" sldId="259"/>
            <ac:spMk id="4" creationId="{00000000-0000-0000-0000-000000000000}"/>
          </ac:spMkLst>
        </pc:spChg>
        <pc:spChg chg="del mod">
          <ac:chgData name="Administración y Comunicaciones MCP" userId="6e1c2796-b399-4b97-baca-0d887e5a0dc8" providerId="ADAL" clId="{4B4658E8-BF8C-4094-9923-A8A426596295}" dt="2026-02-25T14:44:35.736" v="19" actId="478"/>
          <ac:spMkLst>
            <pc:docMk/>
            <pc:sldMk cId="0" sldId="259"/>
            <ac:spMk id="5" creationId="{00000000-0000-0000-0000-000000000000}"/>
          </ac:spMkLst>
        </pc:spChg>
        <pc:spChg chg="add mod">
          <ac:chgData name="Administración y Comunicaciones MCP" userId="6e1c2796-b399-4b97-baca-0d887e5a0dc8" providerId="ADAL" clId="{4B4658E8-BF8C-4094-9923-A8A426596295}" dt="2026-02-25T17:16:20.613" v="183" actId="14100"/>
          <ac:spMkLst>
            <pc:docMk/>
            <pc:sldMk cId="0" sldId="259"/>
            <ac:spMk id="5" creationId="{C747174B-F1E2-DFB8-1E81-7EDD15A3415A}"/>
          </ac:spMkLst>
        </pc:spChg>
        <pc:spChg chg="del">
          <ac:chgData name="Administración y Comunicaciones MCP" userId="6e1c2796-b399-4b97-baca-0d887e5a0dc8" providerId="ADAL" clId="{4B4658E8-BF8C-4094-9923-A8A426596295}" dt="2026-02-25T14:44:37.493" v="20" actId="478"/>
          <ac:spMkLst>
            <pc:docMk/>
            <pc:sldMk cId="0" sldId="259"/>
            <ac:spMk id="6" creationId="{00000000-0000-0000-0000-000000000000}"/>
          </ac:spMkLst>
        </pc:spChg>
        <pc:spChg chg="del mod">
          <ac:chgData name="Administración y Comunicaciones MCP" userId="6e1c2796-b399-4b97-baca-0d887e5a0dc8" providerId="ADAL" clId="{4B4658E8-BF8C-4094-9923-A8A426596295}" dt="2026-02-25T14:44:39.806" v="22" actId="478"/>
          <ac:spMkLst>
            <pc:docMk/>
            <pc:sldMk cId="0" sldId="259"/>
            <ac:spMk id="8" creationId="{00000000-0000-0000-0000-000000000000}"/>
          </ac:spMkLst>
        </pc:spChg>
        <pc:spChg chg="del mod">
          <ac:chgData name="Administración y Comunicaciones MCP" userId="6e1c2796-b399-4b97-baca-0d887e5a0dc8" providerId="ADAL" clId="{4B4658E8-BF8C-4094-9923-A8A426596295}" dt="2026-02-25T14:44:41.512" v="23" actId="478"/>
          <ac:spMkLst>
            <pc:docMk/>
            <pc:sldMk cId="0" sldId="259"/>
            <ac:spMk id="9" creationId="{00000000-0000-0000-0000-000000000000}"/>
          </ac:spMkLst>
        </pc:spChg>
        <pc:spChg chg="del mod">
          <ac:chgData name="Administración y Comunicaciones MCP" userId="6e1c2796-b399-4b97-baca-0d887e5a0dc8" providerId="ADAL" clId="{4B4658E8-BF8C-4094-9923-A8A426596295}" dt="2026-02-25T14:44:43.204" v="24" actId="478"/>
          <ac:spMkLst>
            <pc:docMk/>
            <pc:sldMk cId="0" sldId="259"/>
            <ac:spMk id="10" creationId="{00000000-0000-0000-0000-000000000000}"/>
          </ac:spMkLst>
        </pc:spChg>
        <pc:grpChg chg="del mod">
          <ac:chgData name="Administración y Comunicaciones MCP" userId="6e1c2796-b399-4b97-baca-0d887e5a0dc8" providerId="ADAL" clId="{4B4658E8-BF8C-4094-9923-A8A426596295}" dt="2026-02-25T17:14:23.932" v="169" actId="478"/>
          <ac:grpSpMkLst>
            <pc:docMk/>
            <pc:sldMk cId="0" sldId="259"/>
            <ac:grpSpMk id="2" creationId="{00000000-0000-0000-0000-000000000000}"/>
          </ac:grpSpMkLst>
        </pc:grpChg>
      </pc:sldChg>
      <pc:sldChg chg="delSp modSp del mod">
        <pc:chgData name="Administración y Comunicaciones MCP" userId="6e1c2796-b399-4b97-baca-0d887e5a0dc8" providerId="ADAL" clId="{4B4658E8-BF8C-4094-9923-A8A426596295}" dt="2026-02-25T17:50:51.862" v="343" actId="2696"/>
        <pc:sldMkLst>
          <pc:docMk/>
          <pc:sldMk cId="0" sldId="260"/>
        </pc:sldMkLst>
        <pc:spChg chg="mod">
          <ac:chgData name="Administración y Comunicaciones MCP" userId="6e1c2796-b399-4b97-baca-0d887e5a0dc8" providerId="ADAL" clId="{4B4658E8-BF8C-4094-9923-A8A426596295}" dt="2026-02-25T17:16:55.152" v="186" actId="122"/>
          <ac:spMkLst>
            <pc:docMk/>
            <pc:sldMk cId="0" sldId="260"/>
            <ac:spMk id="2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2-25T17:20:49.071" v="198" actId="5793"/>
          <ac:spMkLst>
            <pc:docMk/>
            <pc:sldMk cId="0" sldId="260"/>
            <ac:spMk id="3" creationId="{00000000-0000-0000-0000-000000000000}"/>
          </ac:spMkLst>
        </pc:spChg>
        <pc:spChg chg="del">
          <ac:chgData name="Administración y Comunicaciones MCP" userId="6e1c2796-b399-4b97-baca-0d887e5a0dc8" providerId="ADAL" clId="{4B4658E8-BF8C-4094-9923-A8A426596295}" dt="2026-02-25T17:16:59.053" v="187" actId="478"/>
          <ac:spMkLst>
            <pc:docMk/>
            <pc:sldMk cId="0" sldId="260"/>
            <ac:spMk id="5" creationId="{00000000-0000-0000-0000-000000000000}"/>
          </ac:spMkLst>
        </pc:spChg>
        <pc:spChg chg="del">
          <ac:chgData name="Administración y Comunicaciones MCP" userId="6e1c2796-b399-4b97-baca-0d887e5a0dc8" providerId="ADAL" clId="{4B4658E8-BF8C-4094-9923-A8A426596295}" dt="2026-02-25T17:17:00.809" v="188" actId="478"/>
          <ac:spMkLst>
            <pc:docMk/>
            <pc:sldMk cId="0" sldId="260"/>
            <ac:spMk id="6" creationId="{00000000-0000-0000-0000-000000000000}"/>
          </ac:spMkLst>
        </pc:spChg>
      </pc:sldChg>
      <pc:sldChg chg="delSp modSp add del mod">
        <pc:chgData name="Administración y Comunicaciones MCP" userId="6e1c2796-b399-4b97-baca-0d887e5a0dc8" providerId="ADAL" clId="{4B4658E8-BF8C-4094-9923-A8A426596295}" dt="2026-02-25T17:51:07.042" v="347" actId="2696"/>
        <pc:sldMkLst>
          <pc:docMk/>
          <pc:sldMk cId="0" sldId="261"/>
        </pc:sldMkLst>
        <pc:spChg chg="mod">
          <ac:chgData name="Administración y Comunicaciones MCP" userId="6e1c2796-b399-4b97-baca-0d887e5a0dc8" providerId="ADAL" clId="{4B4658E8-BF8C-4094-9923-A8A426596295}" dt="2026-02-25T17:21:26.003" v="200" actId="255"/>
          <ac:spMkLst>
            <pc:docMk/>
            <pc:sldMk cId="0" sldId="261"/>
            <ac:spMk id="2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2-25T17:23:11.803" v="219" actId="5793"/>
          <ac:spMkLst>
            <pc:docMk/>
            <pc:sldMk cId="0" sldId="261"/>
            <ac:spMk id="3" creationId="{00000000-0000-0000-0000-000000000000}"/>
          </ac:spMkLst>
        </pc:spChg>
        <pc:spChg chg="del">
          <ac:chgData name="Administración y Comunicaciones MCP" userId="6e1c2796-b399-4b97-baca-0d887e5a0dc8" providerId="ADAL" clId="{4B4658E8-BF8C-4094-9923-A8A426596295}" dt="2026-02-25T17:21:28.392" v="201" actId="478"/>
          <ac:spMkLst>
            <pc:docMk/>
            <pc:sldMk cId="0" sldId="261"/>
            <ac:spMk id="4" creationId="{00000000-0000-0000-0000-000000000000}"/>
          </ac:spMkLst>
        </pc:spChg>
        <pc:spChg chg="del mod">
          <ac:chgData name="Administración y Comunicaciones MCP" userId="6e1c2796-b399-4b97-baca-0d887e5a0dc8" providerId="ADAL" clId="{4B4658E8-BF8C-4094-9923-A8A426596295}" dt="2026-02-25T17:21:30.736" v="203" actId="478"/>
          <ac:spMkLst>
            <pc:docMk/>
            <pc:sldMk cId="0" sldId="261"/>
            <ac:spMk id="6" creationId="{00000000-0000-0000-0000-000000000000}"/>
          </ac:spMkLst>
        </pc:spChg>
        <pc:spChg chg="del">
          <ac:chgData name="Administración y Comunicaciones MCP" userId="6e1c2796-b399-4b97-baca-0d887e5a0dc8" providerId="ADAL" clId="{4B4658E8-BF8C-4094-9923-A8A426596295}" dt="2026-02-25T17:21:32.479" v="204" actId="478"/>
          <ac:spMkLst>
            <pc:docMk/>
            <pc:sldMk cId="0" sldId="261"/>
            <ac:spMk id="7" creationId="{00000000-0000-0000-0000-000000000000}"/>
          </ac:spMkLst>
        </pc:spChg>
        <pc:spChg chg="del">
          <ac:chgData name="Administración y Comunicaciones MCP" userId="6e1c2796-b399-4b97-baca-0d887e5a0dc8" providerId="ADAL" clId="{4B4658E8-BF8C-4094-9923-A8A426596295}" dt="2026-02-25T17:21:35.080" v="205" actId="478"/>
          <ac:spMkLst>
            <pc:docMk/>
            <pc:sldMk cId="0" sldId="261"/>
            <ac:spMk id="8" creationId="{00000000-0000-0000-0000-000000000000}"/>
          </ac:spMkLst>
        </pc:spChg>
      </pc:sldChg>
      <pc:sldChg chg="delSp modSp del mod">
        <pc:chgData name="Administración y Comunicaciones MCP" userId="6e1c2796-b399-4b97-baca-0d887e5a0dc8" providerId="ADAL" clId="{4B4658E8-BF8C-4094-9923-A8A426596295}" dt="2026-02-25T17:51:08.698" v="348" actId="2696"/>
        <pc:sldMkLst>
          <pc:docMk/>
          <pc:sldMk cId="0" sldId="262"/>
        </pc:sldMkLst>
        <pc:spChg chg="mod">
          <ac:chgData name="Administración y Comunicaciones MCP" userId="6e1c2796-b399-4b97-baca-0d887e5a0dc8" providerId="ADAL" clId="{4B4658E8-BF8C-4094-9923-A8A426596295}" dt="2026-02-25T17:23:49.893" v="222" actId="14100"/>
          <ac:spMkLst>
            <pc:docMk/>
            <pc:sldMk cId="0" sldId="262"/>
            <ac:spMk id="2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2-25T17:24:48.976" v="236" actId="5793"/>
          <ac:spMkLst>
            <pc:docMk/>
            <pc:sldMk cId="0" sldId="262"/>
            <ac:spMk id="3" creationId="{00000000-0000-0000-0000-000000000000}"/>
          </ac:spMkLst>
        </pc:spChg>
        <pc:spChg chg="del">
          <ac:chgData name="Administración y Comunicaciones MCP" userId="6e1c2796-b399-4b97-baca-0d887e5a0dc8" providerId="ADAL" clId="{4B4658E8-BF8C-4094-9923-A8A426596295}" dt="2026-02-25T17:24:26.910" v="224" actId="478"/>
          <ac:spMkLst>
            <pc:docMk/>
            <pc:sldMk cId="0" sldId="262"/>
            <ac:spMk id="5" creationId="{00000000-0000-0000-0000-000000000000}"/>
          </ac:spMkLst>
        </pc:spChg>
        <pc:spChg chg="del">
          <ac:chgData name="Administración y Comunicaciones MCP" userId="6e1c2796-b399-4b97-baca-0d887e5a0dc8" providerId="ADAL" clId="{4B4658E8-BF8C-4094-9923-A8A426596295}" dt="2026-02-25T17:24:32.795" v="227" actId="478"/>
          <ac:spMkLst>
            <pc:docMk/>
            <pc:sldMk cId="0" sldId="262"/>
            <ac:spMk id="6" creationId="{00000000-0000-0000-0000-000000000000}"/>
          </ac:spMkLst>
        </pc:spChg>
        <pc:spChg chg="del">
          <ac:chgData name="Administración y Comunicaciones MCP" userId="6e1c2796-b399-4b97-baca-0d887e5a0dc8" providerId="ADAL" clId="{4B4658E8-BF8C-4094-9923-A8A426596295}" dt="2026-02-25T17:24:31.361" v="226" actId="478"/>
          <ac:spMkLst>
            <pc:docMk/>
            <pc:sldMk cId="0" sldId="262"/>
            <ac:spMk id="7" creationId="{00000000-0000-0000-0000-000000000000}"/>
          </ac:spMkLst>
        </pc:spChg>
        <pc:spChg chg="del">
          <ac:chgData name="Administración y Comunicaciones MCP" userId="6e1c2796-b399-4b97-baca-0d887e5a0dc8" providerId="ADAL" clId="{4B4658E8-BF8C-4094-9923-A8A426596295}" dt="2026-02-25T17:24:29.630" v="225" actId="478"/>
          <ac:spMkLst>
            <pc:docMk/>
            <pc:sldMk cId="0" sldId="262"/>
            <ac:spMk id="8" creationId="{00000000-0000-0000-0000-000000000000}"/>
          </ac:spMkLst>
        </pc:spChg>
      </pc:sldChg>
      <pc:sldChg chg="delSp modSp del mod">
        <pc:chgData name="Administración y Comunicaciones MCP" userId="6e1c2796-b399-4b97-baca-0d887e5a0dc8" providerId="ADAL" clId="{4B4658E8-BF8C-4094-9923-A8A426596295}" dt="2026-02-25T17:25:28.852" v="237" actId="2696"/>
        <pc:sldMkLst>
          <pc:docMk/>
          <pc:sldMk cId="0" sldId="263"/>
        </pc:sldMkLst>
        <pc:spChg chg="del">
          <ac:chgData name="Administración y Comunicaciones MCP" userId="6e1c2796-b399-4b97-baca-0d887e5a0dc8" providerId="ADAL" clId="{4B4658E8-BF8C-4094-9923-A8A426596295}" dt="2026-02-25T14:46:54.060" v="43" actId="478"/>
          <ac:spMkLst>
            <pc:docMk/>
            <pc:sldMk cId="0" sldId="263"/>
            <ac:spMk id="2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2-25T16:51:18.641" v="91" actId="208"/>
          <ac:spMkLst>
            <pc:docMk/>
            <pc:sldMk cId="0" sldId="263"/>
            <ac:spMk id="4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2-25T16:51:12.148" v="90" actId="1076"/>
          <ac:spMkLst>
            <pc:docMk/>
            <pc:sldMk cId="0" sldId="263"/>
            <ac:spMk id="5" creationId="{00000000-0000-0000-0000-000000000000}"/>
          </ac:spMkLst>
        </pc:spChg>
        <pc:grpChg chg="mod">
          <ac:chgData name="Administración y Comunicaciones MCP" userId="6e1c2796-b399-4b97-baca-0d887e5a0dc8" providerId="ADAL" clId="{4B4658E8-BF8C-4094-9923-A8A426596295}" dt="2026-02-25T16:51:29.054" v="92" actId="339"/>
          <ac:grpSpMkLst>
            <pc:docMk/>
            <pc:sldMk cId="0" sldId="263"/>
            <ac:grpSpMk id="3" creationId="{00000000-0000-0000-0000-000000000000}"/>
          </ac:grpSpMkLst>
        </pc:grpChg>
      </pc:sldChg>
      <pc:sldChg chg="del">
        <pc:chgData name="Administración y Comunicaciones MCP" userId="6e1c2796-b399-4b97-baca-0d887e5a0dc8" providerId="ADAL" clId="{4B4658E8-BF8C-4094-9923-A8A426596295}" dt="2026-02-25T17:25:44.328" v="238" actId="2696"/>
        <pc:sldMkLst>
          <pc:docMk/>
          <pc:sldMk cId="0" sldId="264"/>
        </pc:sldMkLst>
      </pc:sldChg>
      <pc:sldChg chg="del">
        <pc:chgData name="Administración y Comunicaciones MCP" userId="6e1c2796-b399-4b97-baca-0d887e5a0dc8" providerId="ADAL" clId="{4B4658E8-BF8C-4094-9923-A8A426596295}" dt="2026-02-25T17:25:44.328" v="238" actId="2696"/>
        <pc:sldMkLst>
          <pc:docMk/>
          <pc:sldMk cId="0" sldId="265"/>
        </pc:sldMkLst>
      </pc:sldChg>
      <pc:sldChg chg="del">
        <pc:chgData name="Administración y Comunicaciones MCP" userId="6e1c2796-b399-4b97-baca-0d887e5a0dc8" providerId="ADAL" clId="{4B4658E8-BF8C-4094-9923-A8A426596295}" dt="2026-02-25T17:25:44.328" v="238" actId="2696"/>
        <pc:sldMkLst>
          <pc:docMk/>
          <pc:sldMk cId="0" sldId="266"/>
        </pc:sldMkLst>
      </pc:sldChg>
      <pc:sldChg chg="del">
        <pc:chgData name="Administración y Comunicaciones MCP" userId="6e1c2796-b399-4b97-baca-0d887e5a0dc8" providerId="ADAL" clId="{4B4658E8-BF8C-4094-9923-A8A426596295}" dt="2026-02-25T17:25:44.328" v="238" actId="2696"/>
        <pc:sldMkLst>
          <pc:docMk/>
          <pc:sldMk cId="0" sldId="267"/>
        </pc:sldMkLst>
      </pc:sldChg>
      <pc:sldChg chg="del">
        <pc:chgData name="Administración y Comunicaciones MCP" userId="6e1c2796-b399-4b97-baca-0d887e5a0dc8" providerId="ADAL" clId="{4B4658E8-BF8C-4094-9923-A8A426596295}" dt="2026-02-25T17:25:44.328" v="238" actId="2696"/>
        <pc:sldMkLst>
          <pc:docMk/>
          <pc:sldMk cId="0" sldId="268"/>
        </pc:sldMkLst>
      </pc:sldChg>
      <pc:sldChg chg="del">
        <pc:chgData name="Administración y Comunicaciones MCP" userId="6e1c2796-b399-4b97-baca-0d887e5a0dc8" providerId="ADAL" clId="{4B4658E8-BF8C-4094-9923-A8A426596295}" dt="2026-02-25T17:25:44.328" v="238" actId="2696"/>
        <pc:sldMkLst>
          <pc:docMk/>
          <pc:sldMk cId="0" sldId="269"/>
        </pc:sldMkLst>
      </pc:sldChg>
      <pc:sldChg chg="del">
        <pc:chgData name="Administración y Comunicaciones MCP" userId="6e1c2796-b399-4b97-baca-0d887e5a0dc8" providerId="ADAL" clId="{4B4658E8-BF8C-4094-9923-A8A426596295}" dt="2026-02-25T17:25:44.328" v="238" actId="2696"/>
        <pc:sldMkLst>
          <pc:docMk/>
          <pc:sldMk cId="0" sldId="270"/>
        </pc:sldMkLst>
      </pc:sldChg>
      <pc:sldChg chg="modSp mod">
        <pc:chgData name="Administración y Comunicaciones MCP" userId="6e1c2796-b399-4b97-baca-0d887e5a0dc8" providerId="ADAL" clId="{4B4658E8-BF8C-4094-9923-A8A426596295}" dt="2026-02-25T14:48:07.501" v="71" actId="1076"/>
        <pc:sldMkLst>
          <pc:docMk/>
          <pc:sldMk cId="0" sldId="271"/>
        </pc:sldMkLst>
        <pc:spChg chg="mod">
          <ac:chgData name="Administración y Comunicaciones MCP" userId="6e1c2796-b399-4b97-baca-0d887e5a0dc8" providerId="ADAL" clId="{4B4658E8-BF8C-4094-9923-A8A426596295}" dt="2026-02-25T14:48:07.501" v="71" actId="1076"/>
          <ac:spMkLst>
            <pc:docMk/>
            <pc:sldMk cId="0" sldId="271"/>
            <ac:spMk id="2" creationId="{00000000-0000-0000-0000-000000000000}"/>
          </ac:spMkLst>
        </pc:spChg>
      </pc:sldChg>
      <pc:sldChg chg="modSp add del mod">
        <pc:chgData name="Administración y Comunicaciones MCP" userId="6e1c2796-b399-4b97-baca-0d887e5a0dc8" providerId="ADAL" clId="{4B4658E8-BF8C-4094-9923-A8A426596295}" dt="2026-02-25T17:51:10.727" v="349" actId="2696"/>
        <pc:sldMkLst>
          <pc:docMk/>
          <pc:sldMk cId="417563994" sldId="272"/>
        </pc:sldMkLst>
        <pc:spChg chg="mod">
          <ac:chgData name="Administración y Comunicaciones MCP" userId="6e1c2796-b399-4b97-baca-0d887e5a0dc8" providerId="ADAL" clId="{4B4658E8-BF8C-4094-9923-A8A426596295}" dt="2026-02-25T17:26:21.116" v="241" actId="14100"/>
          <ac:spMkLst>
            <pc:docMk/>
            <pc:sldMk cId="417563994" sldId="272"/>
            <ac:spMk id="2" creationId="{F7C2E2ED-1A23-4F7C-6CF6-304ADB17C0FF}"/>
          </ac:spMkLst>
        </pc:spChg>
        <pc:spChg chg="mod">
          <ac:chgData name="Administración y Comunicaciones MCP" userId="6e1c2796-b399-4b97-baca-0d887e5a0dc8" providerId="ADAL" clId="{4B4658E8-BF8C-4094-9923-A8A426596295}" dt="2026-02-25T17:29:52.718" v="297" actId="108"/>
          <ac:spMkLst>
            <pc:docMk/>
            <pc:sldMk cId="417563994" sldId="272"/>
            <ac:spMk id="3" creationId="{D5948353-4DAB-A381-6E32-9B7C1E603479}"/>
          </ac:spMkLst>
        </pc:spChg>
      </pc:sldChg>
      <pc:sldChg chg="delSp modSp add del mod">
        <pc:chgData name="Administración y Comunicaciones MCP" userId="6e1c2796-b399-4b97-baca-0d887e5a0dc8" providerId="ADAL" clId="{4B4658E8-BF8C-4094-9923-A8A426596295}" dt="2026-02-25T17:16:44.719" v="184" actId="2696"/>
        <pc:sldMkLst>
          <pc:docMk/>
          <pc:sldMk cId="1100789325" sldId="272"/>
        </pc:sldMkLst>
        <pc:spChg chg="del">
          <ac:chgData name="Administración y Comunicaciones MCP" userId="6e1c2796-b399-4b97-baca-0d887e5a0dc8" providerId="ADAL" clId="{4B4658E8-BF8C-4094-9923-A8A426596295}" dt="2026-02-25T14:45:01.145" v="32" actId="478"/>
          <ac:spMkLst>
            <pc:docMk/>
            <pc:sldMk cId="1100789325" sldId="272"/>
            <ac:spMk id="4" creationId="{F3B953FA-E170-DA3D-BCA8-0FF322CE6831}"/>
          </ac:spMkLst>
        </pc:spChg>
        <pc:spChg chg="mod">
          <ac:chgData name="Administración y Comunicaciones MCP" userId="6e1c2796-b399-4b97-baca-0d887e5a0dc8" providerId="ADAL" clId="{4B4658E8-BF8C-4094-9923-A8A426596295}" dt="2026-02-25T14:46:22.321" v="39" actId="255"/>
          <ac:spMkLst>
            <pc:docMk/>
            <pc:sldMk cId="1100789325" sldId="272"/>
            <ac:spMk id="5" creationId="{05800FB8-B6D8-0F12-E1D5-C3B3A47CDB5B}"/>
          </ac:spMkLst>
        </pc:spChg>
        <pc:spChg chg="mod">
          <ac:chgData name="Administración y Comunicaciones MCP" userId="6e1c2796-b399-4b97-baca-0d887e5a0dc8" providerId="ADAL" clId="{4B4658E8-BF8C-4094-9923-A8A426596295}" dt="2026-02-25T14:46:05.501" v="37" actId="14100"/>
          <ac:spMkLst>
            <pc:docMk/>
            <pc:sldMk cId="1100789325" sldId="272"/>
            <ac:spMk id="6" creationId="{92CAAE34-D777-B928-0BB3-62CA9D2BF795}"/>
          </ac:spMkLst>
        </pc:spChg>
        <pc:spChg chg="mod">
          <ac:chgData name="Administración y Comunicaciones MCP" userId="6e1c2796-b399-4b97-baca-0d887e5a0dc8" providerId="ADAL" clId="{4B4658E8-BF8C-4094-9923-A8A426596295}" dt="2026-02-25T14:46:17.268" v="38" actId="255"/>
          <ac:spMkLst>
            <pc:docMk/>
            <pc:sldMk cId="1100789325" sldId="272"/>
            <ac:spMk id="8" creationId="{9FD5C30C-234D-80C2-2C19-3EA5E12515F0}"/>
          </ac:spMkLst>
        </pc:spChg>
        <pc:spChg chg="mod">
          <ac:chgData name="Administración y Comunicaciones MCP" userId="6e1c2796-b399-4b97-baca-0d887e5a0dc8" providerId="ADAL" clId="{4B4658E8-BF8C-4094-9923-A8A426596295}" dt="2026-02-25T14:46:28.560" v="40" actId="255"/>
          <ac:spMkLst>
            <pc:docMk/>
            <pc:sldMk cId="1100789325" sldId="272"/>
            <ac:spMk id="9" creationId="{4B0C828C-8019-F9B4-5567-46DCCE17C964}"/>
          </ac:spMkLst>
        </pc:spChg>
        <pc:spChg chg="mod">
          <ac:chgData name="Administración y Comunicaciones MCP" userId="6e1c2796-b399-4b97-baca-0d887e5a0dc8" providerId="ADAL" clId="{4B4658E8-BF8C-4094-9923-A8A426596295}" dt="2026-02-25T14:46:35.158" v="41" actId="255"/>
          <ac:spMkLst>
            <pc:docMk/>
            <pc:sldMk cId="1100789325" sldId="272"/>
            <ac:spMk id="10" creationId="{02E275F0-55AD-0416-90C1-2F8DE0E91B1E}"/>
          </ac:spMkLst>
        </pc:spChg>
        <pc:grpChg chg="del mod">
          <ac:chgData name="Administración y Comunicaciones MCP" userId="6e1c2796-b399-4b97-baca-0d887e5a0dc8" providerId="ADAL" clId="{4B4658E8-BF8C-4094-9923-A8A426596295}" dt="2026-02-25T14:44:58.336" v="31" actId="478"/>
          <ac:grpSpMkLst>
            <pc:docMk/>
            <pc:sldMk cId="1100789325" sldId="272"/>
            <ac:grpSpMk id="2" creationId="{112C6DF9-4BAB-6642-B86A-3A56E9E98180}"/>
          </ac:grpSpMkLst>
        </pc:grpChg>
      </pc:sldChg>
      <pc:sldChg chg="delSp modSp add del mod">
        <pc:chgData name="Administración y Comunicaciones MCP" userId="6e1c2796-b399-4b97-baca-0d887e5a0dc8" providerId="ADAL" clId="{4B4658E8-BF8C-4094-9923-A8A426596295}" dt="2026-02-25T17:25:44.328" v="238" actId="2696"/>
        <pc:sldMkLst>
          <pc:docMk/>
          <pc:sldMk cId="1087188136" sldId="273"/>
        </pc:sldMkLst>
        <pc:spChg chg="mod">
          <ac:chgData name="Administración y Comunicaciones MCP" userId="6e1c2796-b399-4b97-baca-0d887e5a0dc8" providerId="ADAL" clId="{4B4658E8-BF8C-4094-9923-A8A426596295}" dt="2026-02-25T16:51:53.336" v="101" actId="20577"/>
          <ac:spMkLst>
            <pc:docMk/>
            <pc:sldMk cId="1087188136" sldId="273"/>
            <ac:spMk id="2" creationId="{B879895E-D19A-2F2F-2877-93136A6E9475}"/>
          </ac:spMkLst>
        </pc:spChg>
        <pc:spChg chg="del mod">
          <ac:chgData name="Administración y Comunicaciones MCP" userId="6e1c2796-b399-4b97-baca-0d887e5a0dc8" providerId="ADAL" clId="{4B4658E8-BF8C-4094-9923-A8A426596295}" dt="2026-02-25T16:51:42.369" v="93" actId="478"/>
          <ac:spMkLst>
            <pc:docMk/>
            <pc:sldMk cId="1087188136" sldId="273"/>
            <ac:spMk id="5" creationId="{75BFA279-C4DB-0E99-CE8D-567EE031E6B6}"/>
          </ac:spMkLst>
        </pc:spChg>
        <pc:grpChg chg="del">
          <ac:chgData name="Administración y Comunicaciones MCP" userId="6e1c2796-b399-4b97-baca-0d887e5a0dc8" providerId="ADAL" clId="{4B4658E8-BF8C-4094-9923-A8A426596295}" dt="2026-02-25T14:47:06.262" v="48" actId="478"/>
          <ac:grpSpMkLst>
            <pc:docMk/>
            <pc:sldMk cId="1087188136" sldId="273"/>
            <ac:grpSpMk id="3" creationId="{F6345EA3-D728-9C16-9ECA-B047CFFC3E78}"/>
          </ac:grpSpMkLst>
        </pc:grpChg>
      </pc:sldChg>
      <pc:sldChg chg="addSp delSp modSp add mod ord">
        <pc:chgData name="Administración y Comunicaciones MCP" userId="6e1c2796-b399-4b97-baca-0d887e5a0dc8" providerId="ADAL" clId="{4B4658E8-BF8C-4094-9923-A8A426596295}" dt="2026-02-25T18:01:35.876" v="428" actId="12385"/>
        <pc:sldMkLst>
          <pc:docMk/>
          <pc:sldMk cId="2926384922" sldId="273"/>
        </pc:sldMkLst>
        <pc:spChg chg="mod">
          <ac:chgData name="Administración y Comunicaciones MCP" userId="6e1c2796-b399-4b97-baca-0d887e5a0dc8" providerId="ADAL" clId="{4B4658E8-BF8C-4094-9923-A8A426596295}" dt="2026-02-25T18:00:59.990" v="424" actId="255"/>
          <ac:spMkLst>
            <pc:docMk/>
            <pc:sldMk cId="2926384922" sldId="273"/>
            <ac:spMk id="2" creationId="{F894CF01-DA2E-B057-BF3B-540A50B98C6B}"/>
          </ac:spMkLst>
        </pc:spChg>
        <pc:spChg chg="del mod">
          <ac:chgData name="Administración y Comunicaciones MCP" userId="6e1c2796-b399-4b97-baca-0d887e5a0dc8" providerId="ADAL" clId="{4B4658E8-BF8C-4094-9923-A8A426596295}" dt="2026-02-25T17:51:57.829" v="352" actId="478"/>
          <ac:spMkLst>
            <pc:docMk/>
            <pc:sldMk cId="2926384922" sldId="273"/>
            <ac:spMk id="3" creationId="{ECAEA8A3-4A4E-16C5-071B-67B08E7ED741}"/>
          </ac:spMkLst>
        </pc:spChg>
        <pc:graphicFrameChg chg="add mod modGraphic">
          <ac:chgData name="Administración y Comunicaciones MCP" userId="6e1c2796-b399-4b97-baca-0d887e5a0dc8" providerId="ADAL" clId="{4B4658E8-BF8C-4094-9923-A8A426596295}" dt="2026-02-25T18:01:35.876" v="428" actId="12385"/>
          <ac:graphicFrameMkLst>
            <pc:docMk/>
            <pc:sldMk cId="2926384922" sldId="273"/>
            <ac:graphicFrameMk id="5" creationId="{19A6D06B-E9FB-9CAD-1260-91FB6565391B}"/>
          </ac:graphicFrameMkLst>
        </pc:graphicFrameChg>
      </pc:sldChg>
      <pc:sldChg chg="modSp add del mod">
        <pc:chgData name="Administración y Comunicaciones MCP" userId="6e1c2796-b399-4b97-baca-0d887e5a0dc8" providerId="ADAL" clId="{4B4658E8-BF8C-4094-9923-A8A426596295}" dt="2026-02-25T17:51:22.669" v="350" actId="2696"/>
        <pc:sldMkLst>
          <pc:docMk/>
          <pc:sldMk cId="1992046556" sldId="274"/>
        </pc:sldMkLst>
        <pc:spChg chg="mod">
          <ac:chgData name="Administración y Comunicaciones MCP" userId="6e1c2796-b399-4b97-baca-0d887e5a0dc8" providerId="ADAL" clId="{4B4658E8-BF8C-4094-9923-A8A426596295}" dt="2026-02-25T17:30:31.964" v="302" actId="1076"/>
          <ac:spMkLst>
            <pc:docMk/>
            <pc:sldMk cId="1992046556" sldId="274"/>
            <ac:spMk id="2" creationId="{92A165FA-BB2C-0F05-5DD3-EC52584E3922}"/>
          </ac:spMkLst>
        </pc:spChg>
        <pc:spChg chg="mod">
          <ac:chgData name="Administración y Comunicaciones MCP" userId="6e1c2796-b399-4b97-baca-0d887e5a0dc8" providerId="ADAL" clId="{4B4658E8-BF8C-4094-9923-A8A426596295}" dt="2026-02-25T17:30:54.586" v="309" actId="5793"/>
          <ac:spMkLst>
            <pc:docMk/>
            <pc:sldMk cId="1992046556" sldId="274"/>
            <ac:spMk id="3" creationId="{1538FB1D-DBCE-DCC7-6EA8-F6ABC2255613}"/>
          </ac:spMkLst>
        </pc:spChg>
      </pc:sldChg>
      <pc:sldChg chg="modSp add del mod">
        <pc:chgData name="Administración y Comunicaciones MCP" userId="6e1c2796-b399-4b97-baca-0d887e5a0dc8" providerId="ADAL" clId="{4B4658E8-BF8C-4094-9923-A8A426596295}" dt="2026-02-25T17:54:24.480" v="363" actId="2696"/>
        <pc:sldMkLst>
          <pc:docMk/>
          <pc:sldMk cId="3015292585" sldId="274"/>
        </pc:sldMkLst>
        <pc:spChg chg="mod">
          <ac:chgData name="Administración y Comunicaciones MCP" userId="6e1c2796-b399-4b97-baca-0d887e5a0dc8" providerId="ADAL" clId="{4B4658E8-BF8C-4094-9923-A8A426596295}" dt="2026-02-25T17:54:09.887" v="362" actId="20577"/>
          <ac:spMkLst>
            <pc:docMk/>
            <pc:sldMk cId="3015292585" sldId="274"/>
            <ac:spMk id="3" creationId="{50CBEFA4-D311-FD99-EED9-D84908FF733E}"/>
          </ac:spMkLst>
        </pc:spChg>
      </pc:sldChg>
      <pc:sldChg chg="modSp add del mod">
        <pc:chgData name="Administración y Comunicaciones MCP" userId="6e1c2796-b399-4b97-baca-0d887e5a0dc8" providerId="ADAL" clId="{4B4658E8-BF8C-4094-9923-A8A426596295}" dt="2026-02-25T17:51:22.669" v="350" actId="2696"/>
        <pc:sldMkLst>
          <pc:docMk/>
          <pc:sldMk cId="4114818174" sldId="275"/>
        </pc:sldMkLst>
        <pc:spChg chg="mod">
          <ac:chgData name="Administración y Comunicaciones MCP" userId="6e1c2796-b399-4b97-baca-0d887e5a0dc8" providerId="ADAL" clId="{4B4658E8-BF8C-4094-9923-A8A426596295}" dt="2026-02-25T17:31:38.276" v="312" actId="14100"/>
          <ac:spMkLst>
            <pc:docMk/>
            <pc:sldMk cId="4114818174" sldId="275"/>
            <ac:spMk id="2" creationId="{27368481-AF6F-1707-AFD3-1C206D0849CD}"/>
          </ac:spMkLst>
        </pc:spChg>
        <pc:spChg chg="mod">
          <ac:chgData name="Administración y Comunicaciones MCP" userId="6e1c2796-b399-4b97-baca-0d887e5a0dc8" providerId="ADAL" clId="{4B4658E8-BF8C-4094-9923-A8A426596295}" dt="2026-02-25T17:32:10.479" v="321" actId="5793"/>
          <ac:spMkLst>
            <pc:docMk/>
            <pc:sldMk cId="4114818174" sldId="275"/>
            <ac:spMk id="3" creationId="{27AD3094-C224-6D1F-4ECE-82FDD2257AE4}"/>
          </ac:spMkLst>
        </pc:spChg>
      </pc:sldChg>
      <pc:sldChg chg="modSp add del mod">
        <pc:chgData name="Administración y Comunicaciones MCP" userId="6e1c2796-b399-4b97-baca-0d887e5a0dc8" providerId="ADAL" clId="{4B4658E8-BF8C-4094-9923-A8A426596295}" dt="2026-02-25T17:51:22.669" v="350" actId="2696"/>
        <pc:sldMkLst>
          <pc:docMk/>
          <pc:sldMk cId="1647791214" sldId="276"/>
        </pc:sldMkLst>
        <pc:spChg chg="mod">
          <ac:chgData name="Administración y Comunicaciones MCP" userId="6e1c2796-b399-4b97-baca-0d887e5a0dc8" providerId="ADAL" clId="{4B4658E8-BF8C-4094-9923-A8A426596295}" dt="2026-02-25T17:32:36.736" v="324" actId="1076"/>
          <ac:spMkLst>
            <pc:docMk/>
            <pc:sldMk cId="1647791214" sldId="276"/>
            <ac:spMk id="2" creationId="{09FC4667-5020-6542-4CF4-10DD3CBC631C}"/>
          </ac:spMkLst>
        </pc:spChg>
        <pc:spChg chg="mod">
          <ac:chgData name="Administración y Comunicaciones MCP" userId="6e1c2796-b399-4b97-baca-0d887e5a0dc8" providerId="ADAL" clId="{4B4658E8-BF8C-4094-9923-A8A426596295}" dt="2026-02-25T17:32:58.297" v="331" actId="5793"/>
          <ac:spMkLst>
            <pc:docMk/>
            <pc:sldMk cId="1647791214" sldId="276"/>
            <ac:spMk id="3" creationId="{F8DFD580-098E-80A6-8ADA-BCA54B4C6085}"/>
          </ac:spMkLst>
        </pc:spChg>
      </pc:sldChg>
      <pc:sldChg chg="modSp add del mod">
        <pc:chgData name="Administración y Comunicaciones MCP" userId="6e1c2796-b399-4b97-baca-0d887e5a0dc8" providerId="ADAL" clId="{4B4658E8-BF8C-4094-9923-A8A426596295}" dt="2026-02-25T17:51:22.669" v="350" actId="2696"/>
        <pc:sldMkLst>
          <pc:docMk/>
          <pc:sldMk cId="2092877907" sldId="277"/>
        </pc:sldMkLst>
        <pc:spChg chg="mod">
          <ac:chgData name="Administración y Comunicaciones MCP" userId="6e1c2796-b399-4b97-baca-0d887e5a0dc8" providerId="ADAL" clId="{4B4658E8-BF8C-4094-9923-A8A426596295}" dt="2026-02-25T17:33:34.137" v="334" actId="1076"/>
          <ac:spMkLst>
            <pc:docMk/>
            <pc:sldMk cId="2092877907" sldId="277"/>
            <ac:spMk id="2" creationId="{59A8DD9F-41E3-C99B-C3CE-1C8885F18F1C}"/>
          </ac:spMkLst>
        </pc:spChg>
        <pc:spChg chg="mod">
          <ac:chgData name="Administración y Comunicaciones MCP" userId="6e1c2796-b399-4b97-baca-0d887e5a0dc8" providerId="ADAL" clId="{4B4658E8-BF8C-4094-9923-A8A426596295}" dt="2026-02-25T17:34:01.257" v="341" actId="5793"/>
          <ac:spMkLst>
            <pc:docMk/>
            <pc:sldMk cId="2092877907" sldId="277"/>
            <ac:spMk id="3" creationId="{F883D3D7-A5DC-34D3-55BA-91383C0EB63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TextBox 3"/>
          <p:cNvSpPr txBox="1"/>
          <p:nvPr/>
        </p:nvSpPr>
        <p:spPr>
          <a:xfrm>
            <a:off x="2305658" y="2154870"/>
            <a:ext cx="14478000" cy="5858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8000"/>
              <a:t>Proceso de Auditoría </a:t>
            </a:r>
            <a:r>
              <a:rPr lang="es-MX" sz="8000" dirty="0"/>
              <a:t>Externa</a:t>
            </a:r>
          </a:p>
          <a:p>
            <a:pPr algn="ctr"/>
            <a:r>
              <a:rPr lang="es-MX" sz="8000" dirty="0"/>
              <a:t>Subvención SLV CFUND–2309</a:t>
            </a:r>
          </a:p>
          <a:p>
            <a:pPr algn="ctr"/>
            <a:r>
              <a:rPr lang="es-MX" sz="8000" dirty="0"/>
              <a:t>MCP-ES (2023–2025)</a:t>
            </a:r>
            <a:endParaRPr lang="en-US" sz="7708" b="1" spc="-770" dirty="0">
              <a:solidFill>
                <a:srgbClr val="1E1E1E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  <a:p>
            <a:pPr algn="ctr">
              <a:lnSpc>
                <a:spcPts val="20562"/>
              </a:lnSpc>
            </a:pPr>
            <a:endParaRPr lang="en-US" sz="5808" b="1" spc="-580" dirty="0">
              <a:solidFill>
                <a:srgbClr val="1E1E1E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81951" y="583666"/>
            <a:ext cx="4309525" cy="2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2099" b="1" spc="-125">
                <a:solidFill>
                  <a:srgbClr val="1E1E1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Reunión Plenaria 01-2026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752512" y="9594249"/>
            <a:ext cx="3038963" cy="299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2399" spc="-143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26  de febrero de 2026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98740" y="7985489"/>
            <a:ext cx="787458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 b="1" spc="-179" dirty="0">
                <a:solidFill>
                  <a:srgbClr val="1E1E1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Presenta</a:t>
            </a:r>
          </a:p>
          <a:p>
            <a:pPr algn="ctr">
              <a:lnSpc>
                <a:spcPts val="2999"/>
              </a:lnSpc>
            </a:pPr>
            <a:r>
              <a:rPr lang="en-US" sz="2999" b="1" spc="-179" dirty="0">
                <a:solidFill>
                  <a:srgbClr val="1E1E1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Lcda.  Marta Alicia de Magaña</a:t>
            </a:r>
          </a:p>
          <a:p>
            <a:pPr algn="ctr">
              <a:lnSpc>
                <a:spcPts val="2999"/>
              </a:lnSpc>
            </a:pPr>
            <a:r>
              <a:rPr lang="en-US" sz="2999" b="1" spc="-179" dirty="0">
                <a:solidFill>
                  <a:srgbClr val="1E1E1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Directora Ejecutiva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3F7F2E-7592-85DB-B8A3-30BF29A62BF3}"/>
              </a:ext>
            </a:extLst>
          </p:cNvPr>
          <p:cNvSpPr txBox="1"/>
          <p:nvPr/>
        </p:nvSpPr>
        <p:spPr>
          <a:xfrm>
            <a:off x="5334000" y="6371392"/>
            <a:ext cx="7874585" cy="7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s-SV" sz="3200" dirty="0"/>
              <a:t>Período auditado: 1 de enero de 2023 – 31 de diciembre de 2025</a:t>
            </a:r>
            <a:endParaRPr lang="en-US" sz="2999" b="1" spc="-179" dirty="0">
              <a:solidFill>
                <a:srgbClr val="1E1E1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0EBD80-BB49-33CD-F4DA-DB1271BD4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894CF01-DA2E-B057-BF3B-540A50B98C6B}"/>
              </a:ext>
            </a:extLst>
          </p:cNvPr>
          <p:cNvSpPr txBox="1"/>
          <p:nvPr/>
        </p:nvSpPr>
        <p:spPr>
          <a:xfrm>
            <a:off x="5334000" y="431659"/>
            <a:ext cx="8686800" cy="903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80"/>
              </a:lnSpc>
            </a:pPr>
            <a:r>
              <a:rPr lang="es-SV" sz="7200" dirty="0"/>
              <a:t>Cronograma Clave</a:t>
            </a:r>
            <a:endParaRPr lang="en-US" sz="7200" b="1" spc="-860" dirty="0">
              <a:solidFill>
                <a:srgbClr val="1E1E1E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66CED8D-ADCB-AFA8-715D-20084066CE7E}"/>
              </a:ext>
            </a:extLst>
          </p:cNvPr>
          <p:cNvSpPr/>
          <p:nvPr/>
        </p:nvSpPr>
        <p:spPr>
          <a:xfrm>
            <a:off x="16942223" y="1074087"/>
            <a:ext cx="317077" cy="149891"/>
          </a:xfrm>
          <a:custGeom>
            <a:avLst/>
            <a:gdLst/>
            <a:ahLst/>
            <a:cxnLst/>
            <a:rect l="l" t="t" r="r" b="b"/>
            <a:pathLst>
              <a:path w="317077" h="149891">
                <a:moveTo>
                  <a:pt x="0" y="0"/>
                </a:moveTo>
                <a:lnTo>
                  <a:pt x="317077" y="0"/>
                </a:lnTo>
                <a:lnTo>
                  <a:pt x="317077" y="149891"/>
                </a:lnTo>
                <a:lnTo>
                  <a:pt x="0" y="149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7BFE11F-D41E-33D2-C54F-F51D6A940554}"/>
              </a:ext>
            </a:extLst>
          </p:cNvPr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9A6D06B-E9FB-9CAD-1260-91FB65653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338676"/>
              </p:ext>
            </p:extLst>
          </p:nvPr>
        </p:nvGraphicFramePr>
        <p:xfrm>
          <a:off x="1104900" y="1618313"/>
          <a:ext cx="16154400" cy="835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1857025453"/>
                    </a:ext>
                  </a:extLst>
                </a:gridCol>
                <a:gridCol w="8077200">
                  <a:extLst>
                    <a:ext uri="{9D8B030D-6E8A-4147-A177-3AD203B41FA5}">
                      <a16:colId xmlns:a16="http://schemas.microsoft.com/office/drawing/2014/main" val="2615565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2800" spc="-59" dirty="0">
                          <a:solidFill>
                            <a:srgbClr val="1E1E1E"/>
                          </a:solidFill>
                          <a:sym typeface="Montserrat Bold"/>
                        </a:rPr>
                        <a:t>26–28 nov 2025</a:t>
                      </a:r>
                      <a:endParaRPr lang="es-S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spc="-59" dirty="0">
                          <a:solidFill>
                            <a:srgbClr val="1E1E1E"/>
                          </a:solidFill>
                          <a:sym typeface="Montserrat Bold"/>
                        </a:rPr>
                        <a:t>Autorización TDR por Fondo Mundial</a:t>
                      </a:r>
                      <a:endParaRPr lang="es-SV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98777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s-SV" sz="2800" dirty="0"/>
                        <a:t>01 de diciembre de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0" u="none" strike="noStrike" kern="1200" baseline="0" dirty="0">
                          <a:solidFill>
                            <a:schemeClr val="dk1"/>
                          </a:solidFill>
                        </a:rPr>
                        <a:t>Envió de TDR a firma auditora 	</a:t>
                      </a:r>
                    </a:p>
                    <a:p>
                      <a:pPr algn="ctr"/>
                      <a:endParaRPr lang="es-SV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476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b="0" u="none" strike="noStrike" baseline="0" dirty="0">
                          <a:solidFill>
                            <a:srgbClr val="000000"/>
                          </a:solidFill>
                        </a:rPr>
                        <a:t>8 de diciembre de 2025 	</a:t>
                      </a:r>
                      <a:endParaRPr lang="es-MX" sz="2800" b="0" i="0" u="none" strike="noStrike" baseline="0" dirty="0">
                        <a:solidFill>
                          <a:srgbClr val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0" u="none" strike="noStrike" kern="1200" baseline="0" dirty="0">
                          <a:solidFill>
                            <a:srgbClr val="000000"/>
                          </a:solidFill>
                        </a:rPr>
                        <a:t>Entrega de Oferta (Legal, Técnica y Económica) 	</a:t>
                      </a:r>
                    </a:p>
                    <a:p>
                      <a:pPr algn="ctr"/>
                      <a:endParaRPr lang="es-SV" sz="2800" b="0" i="0" u="none" strike="noStrike" kern="1200" baseline="0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32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b="0" u="none" strike="noStrike" baseline="0" dirty="0">
                          <a:solidFill>
                            <a:srgbClr val="000000"/>
                          </a:solidFill>
                        </a:rPr>
                        <a:t>	</a:t>
                      </a:r>
                    </a:p>
                    <a:p>
                      <a:pPr algn="ctr"/>
                      <a:r>
                        <a:rPr lang="es-MX" sz="2800" b="0" u="none" strike="noStrike" baseline="0" dirty="0">
                          <a:solidFill>
                            <a:srgbClr val="000000"/>
                          </a:solidFill>
                        </a:rPr>
                        <a:t>Del 9 al 15 de diciembre de 2025 	</a:t>
                      </a:r>
                      <a:endParaRPr lang="es-MX" sz="2800" b="0" i="0" u="none" strike="noStrike" baseline="0" dirty="0">
                        <a:solidFill>
                          <a:srgbClr val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0" u="none" strike="noStrike" kern="1200" baseline="0" dirty="0">
                          <a:solidFill>
                            <a:srgbClr val="000000"/>
                          </a:solidFill>
                        </a:rPr>
                        <a:t>Preparación, elaboración y firma de contrato 	</a:t>
                      </a:r>
                    </a:p>
                    <a:p>
                      <a:pPr algn="ctr"/>
                      <a:endParaRPr lang="es-SV" sz="2800" b="0" i="0" u="none" strike="noStrike" kern="1200" baseline="0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10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b="0" u="none" strike="noStrike" baseline="0" dirty="0">
                          <a:solidFill>
                            <a:srgbClr val="000000"/>
                          </a:solidFill>
                        </a:rPr>
                        <a:t>15 de enero de 2026 	</a:t>
                      </a:r>
                      <a:endParaRPr lang="es-MX" sz="2800" b="0" i="0" u="none" strike="noStrike" baseline="0" dirty="0">
                        <a:solidFill>
                          <a:srgbClr val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0" u="none" strike="noStrike" kern="1200" baseline="0" dirty="0">
                          <a:solidFill>
                            <a:srgbClr val="000000"/>
                          </a:solidFill>
                        </a:rPr>
                        <a:t>Entrega del Plan de trabajo 	</a:t>
                      </a:r>
                    </a:p>
                    <a:p>
                      <a:pPr marL="0" algn="ctr" defTabSz="914400" rtl="0" eaLnBrk="1" latinLnBrk="0" hangingPunct="1"/>
                      <a:endParaRPr lang="es-SV" sz="2800" b="0" i="0" u="none" strike="noStrike" kern="1200" baseline="0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452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SV" sz="2800" b="0" u="none" strike="noStrike" kern="1200" baseline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0" u="none" strike="noStrike" kern="1200" baseline="0" dirty="0">
                          <a:solidFill>
                            <a:srgbClr val="000000"/>
                          </a:solidFill>
                        </a:rPr>
                        <a:t>10 de febrero de 2026 	</a:t>
                      </a:r>
                    </a:p>
                    <a:p>
                      <a:pPr algn="ctr"/>
                      <a:endParaRPr lang="es-S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0" u="none" strike="noStrike" kern="1200" baseline="0" dirty="0">
                          <a:solidFill>
                            <a:srgbClr val="000000"/>
                          </a:solidFill>
                        </a:rPr>
                        <a:t>Inicio de operaciones de auditoría externa (duración 30 días) 	</a:t>
                      </a:r>
                    </a:p>
                    <a:p>
                      <a:pPr algn="ctr"/>
                      <a:endParaRPr lang="es-SV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2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0" u="none" strike="noStrike" kern="1200" baseline="0" dirty="0">
                          <a:solidFill>
                            <a:srgbClr val="000000"/>
                          </a:solidFill>
                        </a:rPr>
                        <a:t>18 de marzo de 2026 	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2800" b="0" u="none" strike="noStrike" kern="1200" baseline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2800" b="0" i="0" u="none" strike="noStrike" kern="1200" baseline="0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800" b="0" u="none" strike="noStrike" kern="1200" baseline="0" dirty="0">
                          <a:solidFill>
                            <a:srgbClr val="000000"/>
                          </a:solidFill>
                        </a:rPr>
                        <a:t>Entrega de Informe borrador 	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2800" b="0" i="0" u="none" strike="noStrike" kern="1200" baseline="0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288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0" u="none" strike="noStrike" kern="1200" baseline="0" dirty="0">
                          <a:solidFill>
                            <a:srgbClr val="000000"/>
                          </a:solidFill>
                        </a:rPr>
                        <a:t>26 de marzo de 2026 	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2800" b="0" i="0" u="none" strike="noStrike" kern="1200" baseline="0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800" b="0" u="none" strike="noStrike" kern="1200" baseline="0" dirty="0">
                          <a:solidFill>
                            <a:srgbClr val="000000"/>
                          </a:solidFill>
                        </a:rPr>
                        <a:t>Entrega de informe Final de auditoría 	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2800" b="0" i="0" u="none" strike="noStrike" kern="1200" baseline="0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676833"/>
                  </a:ext>
                </a:extLst>
              </a:tr>
              <a:tr h="233347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47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38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52800" y="1432820"/>
            <a:ext cx="12954000" cy="7421360"/>
          </a:xfrm>
          <a:custGeom>
            <a:avLst/>
            <a:gdLst/>
            <a:ahLst/>
            <a:cxnLst/>
            <a:rect l="l" t="t" r="r" b="b"/>
            <a:pathLst>
              <a:path w="7642653" h="5393920">
                <a:moveTo>
                  <a:pt x="0" y="0"/>
                </a:moveTo>
                <a:lnTo>
                  <a:pt x="7642653" y="0"/>
                </a:lnTo>
                <a:lnTo>
                  <a:pt x="7642653" y="5393919"/>
                </a:lnTo>
                <a:lnTo>
                  <a:pt x="0" y="5393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155</Words>
  <Application>Microsoft Office PowerPoint</Application>
  <PresentationFormat>Personalizado</PresentationFormat>
  <Paragraphs>28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Montserrat</vt:lpstr>
      <vt:lpstr>Candara</vt:lpstr>
      <vt:lpstr>Arial</vt:lpstr>
      <vt:lpstr>Calibri</vt:lpstr>
      <vt:lpstr>Montserrat Ultra-Bold</vt:lpstr>
      <vt:lpstr>Montserrat Bold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Gray Minimalist Creative Portfolio Presentation</dc:title>
  <dc:creator>María Eugenia Ochoa Valencia</dc:creator>
  <cp:lastModifiedBy>Administración y Comunicaciones MCP</cp:lastModifiedBy>
  <cp:revision>1</cp:revision>
  <dcterms:created xsi:type="dcterms:W3CDTF">2006-08-16T00:00:00Z</dcterms:created>
  <dcterms:modified xsi:type="dcterms:W3CDTF">2026-02-26T14:53:04Z</dcterms:modified>
  <dc:identifier>DAHBzQpdPDE</dc:identifier>
</cp:coreProperties>
</file>