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0" r:id="rId9"/>
  </p:sldIdLst>
  <p:sldSz cx="18288000" cy="10287000"/>
  <p:notesSz cx="6858000" cy="9144000"/>
  <p:embeddedFontLst>
    <p:embeddedFont>
      <p:font typeface="Anantason SemiCondensed" panose="020B0604020202020204" charset="-34"/>
      <p:regular r:id="rId11"/>
    </p:embeddedFont>
    <p:embeddedFont>
      <p:font typeface="Anantason SemiCondensed Bold" panose="020B0604020202020204" charset="-34"/>
      <p:regular r:id="rId12"/>
    </p:embeddedFont>
    <p:embeddedFont>
      <p:font typeface="Anantason SemiCondensed Medium" panose="020B0604020202020204" charset="-34"/>
      <p:regular r:id="rId13"/>
    </p:embeddedFont>
    <p:embeddedFont>
      <p:font typeface="Anantason SemiCondensed Semi-Bold" panose="020B0604020202020204" charset="-34"/>
      <p:regular r:id="rId14"/>
    </p:embeddedFont>
    <p:embeddedFont>
      <p:font typeface="Century Gothic" panose="020B0502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undo custSel addSld delSld modSld sldOrd">
      <pc:chgData name="Administración y Comunicaciones MCP" userId="6e1c2796-b399-4b97-baca-0d887e5a0dc8" providerId="ADAL" clId="{4B4658E8-BF8C-4094-9923-A8A426596295}" dt="2026-04-08T17:02:00.480" v="735" actId="1076"/>
      <pc:docMkLst>
        <pc:docMk/>
      </pc:docMkLst>
      <pc:sldChg chg="delSp modSp mod">
        <pc:chgData name="Administración y Comunicaciones MCP" userId="6e1c2796-b399-4b97-baca-0d887e5a0dc8" providerId="ADAL" clId="{4B4658E8-BF8C-4094-9923-A8A426596295}" dt="2026-03-26T14:04:26.524" v="148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6-03-26T14:03:15.971" v="16" actId="1076"/>
          <ac:spMkLst>
            <pc:docMk/>
            <pc:sldMk cId="0" sldId="256"/>
            <ac:spMk id="1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3-26T14:03:55.844" v="96" actId="1076"/>
          <ac:spMkLst>
            <pc:docMk/>
            <pc:sldMk cId="0" sldId="256"/>
            <ac:spMk id="13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3-26T14:04:26.524" v="148" actId="20577"/>
          <ac:spMkLst>
            <pc:docMk/>
            <pc:sldMk cId="0" sldId="256"/>
            <ac:spMk id="16" creationId="{00000000-0000-0000-0000-000000000000}"/>
          </ac:spMkLst>
        </pc:spChg>
      </pc:sldChg>
      <pc:sldChg chg="addSp delSp modSp mod">
        <pc:chgData name="Administración y Comunicaciones MCP" userId="6e1c2796-b399-4b97-baca-0d887e5a0dc8" providerId="ADAL" clId="{4B4658E8-BF8C-4094-9923-A8A426596295}" dt="2026-03-26T21:58:02.299" v="665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6-03-26T14:39:16.572" v="469" actId="1076"/>
          <ac:spMkLst>
            <pc:docMk/>
            <pc:sldMk cId="0" sldId="257"/>
            <ac:spMk id="5" creationId="{00000000-0000-0000-0000-000000000000}"/>
          </ac:spMkLst>
        </pc:spChg>
        <pc:graphicFrameChg chg="add mod modGraphic">
          <ac:chgData name="Administración y Comunicaciones MCP" userId="6e1c2796-b399-4b97-baca-0d887e5a0dc8" providerId="ADAL" clId="{4B4658E8-BF8C-4094-9923-A8A426596295}" dt="2026-03-26T21:58:02.299" v="665" actId="20577"/>
          <ac:graphicFrameMkLst>
            <pc:docMk/>
            <pc:sldMk cId="0" sldId="257"/>
            <ac:graphicFrameMk id="10" creationId="{083A6C57-AADD-2A5E-577F-7A4C34589164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6-03-26T14:47:12.557" v="570" actId="122"/>
        <pc:sldMkLst>
          <pc:docMk/>
          <pc:sldMk cId="2256099863" sldId="271"/>
        </pc:sldMkLst>
        <pc:spChg chg="mod">
          <ac:chgData name="Administración y Comunicaciones MCP" userId="6e1c2796-b399-4b97-baca-0d887e5a0dc8" providerId="ADAL" clId="{4B4658E8-BF8C-4094-9923-A8A426596295}" dt="2026-03-26T14:38:57.335" v="443" actId="1076"/>
          <ac:spMkLst>
            <pc:docMk/>
            <pc:sldMk cId="2256099863" sldId="271"/>
            <ac:spMk id="5" creationId="{6592BC8F-D2D8-4676-958C-808D01C77B3D}"/>
          </ac:spMkLst>
        </pc:spChg>
        <pc:graphicFrameChg chg="mod modGraphic">
          <ac:chgData name="Administración y Comunicaciones MCP" userId="6e1c2796-b399-4b97-baca-0d887e5a0dc8" providerId="ADAL" clId="{4B4658E8-BF8C-4094-9923-A8A426596295}" dt="2026-03-26T14:47:12.557" v="570" actId="122"/>
          <ac:graphicFrameMkLst>
            <pc:docMk/>
            <pc:sldMk cId="2256099863" sldId="271"/>
            <ac:graphicFrameMk id="10" creationId="{7F509549-C2C7-C031-667F-6F7A6AA03A6E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6-03-26T21:59:52.004" v="676" actId="20577"/>
        <pc:sldMkLst>
          <pc:docMk/>
          <pc:sldMk cId="1326654845" sldId="272"/>
        </pc:sldMkLst>
        <pc:spChg chg="mod">
          <ac:chgData name="Administración y Comunicaciones MCP" userId="6e1c2796-b399-4b97-baca-0d887e5a0dc8" providerId="ADAL" clId="{4B4658E8-BF8C-4094-9923-A8A426596295}" dt="2026-03-26T14:39:30.494" v="471" actId="1076"/>
          <ac:spMkLst>
            <pc:docMk/>
            <pc:sldMk cId="1326654845" sldId="272"/>
            <ac:spMk id="5" creationId="{C481FDE5-D38B-45D3-4692-8C4E92C179BC}"/>
          </ac:spMkLst>
        </pc:spChg>
        <pc:graphicFrameChg chg="mod modGraphic">
          <ac:chgData name="Administración y Comunicaciones MCP" userId="6e1c2796-b399-4b97-baca-0d887e5a0dc8" providerId="ADAL" clId="{4B4658E8-BF8C-4094-9923-A8A426596295}" dt="2026-03-26T21:59:52.004" v="676" actId="20577"/>
          <ac:graphicFrameMkLst>
            <pc:docMk/>
            <pc:sldMk cId="1326654845" sldId="272"/>
            <ac:graphicFrameMk id="10" creationId="{A415DB2B-F67D-3F4C-5415-DCA1E51D9C11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6-03-26T22:00:45.875" v="686" actId="20577"/>
        <pc:sldMkLst>
          <pc:docMk/>
          <pc:sldMk cId="3653473226" sldId="273"/>
        </pc:sldMkLst>
        <pc:graphicFrameChg chg="mod modGraphic">
          <ac:chgData name="Administración y Comunicaciones MCP" userId="6e1c2796-b399-4b97-baca-0d887e5a0dc8" providerId="ADAL" clId="{4B4658E8-BF8C-4094-9923-A8A426596295}" dt="2026-03-26T22:00:45.875" v="686" actId="20577"/>
          <ac:graphicFrameMkLst>
            <pc:docMk/>
            <pc:sldMk cId="3653473226" sldId="273"/>
            <ac:graphicFrameMk id="10" creationId="{1FE79B37-D096-FC74-314B-9B6DB054857B}"/>
          </ac:graphicFrameMkLst>
        </pc:graphicFrameChg>
      </pc:sldChg>
      <pc:sldChg chg="modSp add mod ord">
        <pc:chgData name="Administración y Comunicaciones MCP" userId="6e1c2796-b399-4b97-baca-0d887e5a0dc8" providerId="ADAL" clId="{4B4658E8-BF8C-4094-9923-A8A426596295}" dt="2026-04-08T17:02:00.480" v="735" actId="1076"/>
        <pc:sldMkLst>
          <pc:docMk/>
          <pc:sldMk cId="2052681307" sldId="274"/>
        </pc:sldMkLst>
        <pc:graphicFrameChg chg="mod modGraphic">
          <ac:chgData name="Administración y Comunicaciones MCP" userId="6e1c2796-b399-4b97-baca-0d887e5a0dc8" providerId="ADAL" clId="{4B4658E8-BF8C-4094-9923-A8A426596295}" dt="2026-04-08T17:02:00.480" v="735" actId="1076"/>
          <ac:graphicFrameMkLst>
            <pc:docMk/>
            <pc:sldMk cId="2052681307" sldId="274"/>
            <ac:graphicFrameMk id="10" creationId="{76566E15-C7BA-6BBB-6B4A-6548A20B0951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6-03-26T14:49:18.412" v="644" actId="122"/>
        <pc:sldMkLst>
          <pc:docMk/>
          <pc:sldMk cId="53946170" sldId="275"/>
        </pc:sldMkLst>
        <pc:graphicFrameChg chg="mod modGraphic">
          <ac:chgData name="Administración y Comunicaciones MCP" userId="6e1c2796-b399-4b97-baca-0d887e5a0dc8" providerId="ADAL" clId="{4B4658E8-BF8C-4094-9923-A8A426596295}" dt="2026-03-26T14:49:18.412" v="644" actId="122"/>
          <ac:graphicFrameMkLst>
            <pc:docMk/>
            <pc:sldMk cId="53946170" sldId="275"/>
            <ac:graphicFrameMk id="10" creationId="{18AD8C8C-F349-C364-FB96-79304C4F73C9}"/>
          </ac:graphicFrameMkLst>
        </pc:graphicFrameChg>
      </pc:sldChg>
      <pc:sldChg chg="delSp modSp add del mod ord">
        <pc:chgData name="Administración y Comunicaciones MCP" userId="6e1c2796-b399-4b97-baca-0d887e5a0dc8" providerId="ADAL" clId="{4B4658E8-BF8C-4094-9923-A8A426596295}" dt="2026-04-08T17:00:01.036" v="688" actId="2696"/>
        <pc:sldMkLst>
          <pc:docMk/>
          <pc:sldMk cId="2293738806" sldId="276"/>
        </pc:sldMkLst>
        <pc:graphicFrameChg chg="del mod modGraphic">
          <ac:chgData name="Administración y Comunicaciones MCP" userId="6e1c2796-b399-4b97-baca-0d887e5a0dc8" providerId="ADAL" clId="{4B4658E8-BF8C-4094-9923-A8A426596295}" dt="2026-04-08T16:59:58.006" v="687" actId="478"/>
          <ac:graphicFrameMkLst>
            <pc:docMk/>
            <pc:sldMk cId="2293738806" sldId="276"/>
            <ac:graphicFrameMk id="10" creationId="{757E9D88-12CE-7A56-982F-02714BD28EB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15879-968A-4C41-8B51-13E486DAA669}" type="datetimeFigureOut">
              <a:rPr lang="es-SV" smtClean="0"/>
              <a:t>8/4/2026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0C6B3-0505-4228-8D51-235AAA23F22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1309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2"/>
          <p:cNvSpPr/>
          <p:nvPr/>
        </p:nvSpPr>
        <p:spPr>
          <a:xfrm>
            <a:off x="11911823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40" y="0"/>
                </a:lnTo>
                <a:lnTo>
                  <a:pt x="3871140" y="1341995"/>
                </a:lnTo>
                <a:lnTo>
                  <a:pt x="0" y="13419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3" name="TextBox 13"/>
          <p:cNvSpPr txBox="1"/>
          <p:nvPr/>
        </p:nvSpPr>
        <p:spPr>
          <a:xfrm>
            <a:off x="227830" y="2813876"/>
            <a:ext cx="17832340" cy="4667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663"/>
              </a:lnSpc>
            </a:pPr>
            <a:r>
              <a:rPr lang="en-US" sz="7341" b="1" dirty="0">
                <a:solidFill>
                  <a:srgbClr val="BF8B2E"/>
                </a:solidFill>
                <a:latin typeface="Anantason SemiCondensed Bold"/>
                <a:ea typeface="Anantason SemiCondensed Bold"/>
                <a:cs typeface="Anantason SemiCondensed Bold"/>
                <a:sym typeface="Anantason SemiCondensed Bold"/>
              </a:rPr>
              <a:t>Propuesta de miembros para la Conformación del Comité de Propuestas</a:t>
            </a:r>
          </a:p>
          <a:p>
            <a:pPr algn="l">
              <a:lnSpc>
                <a:spcPts val="9489"/>
              </a:lnSpc>
            </a:pPr>
            <a:endParaRPr lang="en-US" sz="7341" b="1" dirty="0">
              <a:solidFill>
                <a:srgbClr val="BF8B2E"/>
              </a:solidFill>
              <a:latin typeface="Anantason SemiCondensed Bold"/>
              <a:ea typeface="Anantason SemiCondensed Bold"/>
              <a:cs typeface="Anantason SemiCondensed Bold"/>
              <a:sym typeface="Anantason SemiCondensed Bold"/>
            </a:endParaRPr>
          </a:p>
          <a:p>
            <a:pPr algn="l">
              <a:lnSpc>
                <a:spcPts val="9489"/>
              </a:lnSpc>
            </a:pPr>
            <a:endParaRPr lang="en-US" sz="7341" b="1" dirty="0">
              <a:solidFill>
                <a:srgbClr val="BF8B2E"/>
              </a:solidFill>
              <a:latin typeface="Anantason SemiCondensed Bold"/>
              <a:ea typeface="Anantason SemiCondensed Bold"/>
              <a:cs typeface="Anantason SemiCondensed Bold"/>
              <a:sym typeface="Anantason SemiCondensed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547193" y="675532"/>
            <a:ext cx="8544248" cy="488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3200" dirty="0">
                <a:solidFill>
                  <a:srgbClr val="3B3B3B"/>
                </a:solidFill>
                <a:latin typeface="Anantason SemiCondensed"/>
                <a:ea typeface="Anantason SemiCondensed"/>
                <a:cs typeface="Anantason SemiCondensed"/>
                <a:sym typeface="Anantason SemiCondensed"/>
              </a:rPr>
              <a:t>PLENARIA ME02-2026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47193" y="7473124"/>
            <a:ext cx="8544248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79"/>
              </a:lnSpc>
            </a:pPr>
            <a:r>
              <a:rPr lang="en-US" sz="2699" b="1" dirty="0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Presenta</a:t>
            </a:r>
          </a:p>
          <a:p>
            <a:pPr algn="l">
              <a:lnSpc>
                <a:spcPts val="3779"/>
              </a:lnSpc>
            </a:pPr>
            <a:r>
              <a:rPr lang="en-US" sz="2699" b="1" dirty="0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Lcda. Marta Alicia de Magaña</a:t>
            </a:r>
          </a:p>
          <a:p>
            <a:pPr algn="l">
              <a:lnSpc>
                <a:spcPts val="3779"/>
              </a:lnSpc>
            </a:pPr>
            <a:r>
              <a:rPr lang="en-US" sz="2699" b="1" dirty="0">
                <a:solidFill>
                  <a:srgbClr val="3B3B3B"/>
                </a:solidFill>
                <a:latin typeface="Anantason SemiCondensed Medium"/>
                <a:ea typeface="Anantason SemiCondensed Medium"/>
                <a:cs typeface="Anantason SemiCondensed Medium"/>
                <a:sym typeface="Anantason SemiCondensed Medium"/>
              </a:rPr>
              <a:t>Directora Ejecutiva del MCP-ES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16767" y="401127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/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83A6C57-AADD-2A5E-577F-7A4C34589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941579"/>
              </p:ext>
            </p:extLst>
          </p:nvPr>
        </p:nvGraphicFramePr>
        <p:xfrm>
          <a:off x="914400" y="2138734"/>
          <a:ext cx="16078200" cy="77471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  <a:gridCol w="4019550">
                  <a:extLst>
                    <a:ext uri="{9D8B030D-6E8A-4147-A177-3AD203B41FA5}">
                      <a16:colId xmlns:a16="http://schemas.microsoft.com/office/drawing/2014/main" val="1733450669"/>
                    </a:ext>
                  </a:extLst>
                </a:gridCol>
              </a:tblGrid>
              <a:tr h="1285327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Cargo dentro del Comité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1285327"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s-SV" sz="4000" b="1" dirty="0"/>
                        <a:t>Miembros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1867671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r>
                        <a:rPr lang="es-SV" sz="2400" dirty="0"/>
                        <a:t>1</a:t>
                      </a:r>
                    </a:p>
                    <a:p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Dra. Celina de Miranda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ONUSIDA</a:t>
                      </a: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1" u="none" strike="noStrike">
                          <a:solidFill>
                            <a:srgbClr val="000000"/>
                          </a:solidFill>
                          <a:effectLst/>
                        </a:rPr>
                        <a:t>Coordinadora </a:t>
                      </a:r>
                      <a:endParaRPr lang="es-SV" sz="2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endParaRPr lang="es-SV" sz="2400" dirty="0"/>
                    </a:p>
                    <a:p>
                      <a:r>
                        <a:rPr lang="es-SV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Dr. Pedro Escobar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MINSAL</a:t>
                      </a: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miembro</a:t>
                      </a: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10568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endParaRPr lang="es-SV" sz="2400" dirty="0"/>
                    </a:p>
                    <a:p>
                      <a:r>
                        <a:rPr lang="es-SV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Lcda. Marta  Alicia de Magaña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MCP-ES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Miembra</a:t>
                      </a: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r>
                        <a:rPr lang="es-SV" sz="2400" dirty="0"/>
                        <a:t>4</a:t>
                      </a:r>
                    </a:p>
                    <a:p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Sra. Doris de Alvarado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REDSAL+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Miembra</a:t>
                      </a: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r>
                        <a:rPr lang="es-SV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Lcda. Susan Padilla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SV" sz="2400" b="0" u="none" strike="noStrike">
                          <a:solidFill>
                            <a:srgbClr val="000000"/>
                          </a:solidFill>
                          <a:effectLst/>
                        </a:rPr>
                        <a:t>Asociación PASMO</a:t>
                      </a: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Miembra</a:t>
                      </a: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46583527"/>
                  </a:ext>
                </a:extLst>
              </a:tr>
              <a:tr h="504456">
                <a:tc>
                  <a:txBody>
                    <a:bodyPr/>
                    <a:lstStyle/>
                    <a:p>
                      <a:endParaRPr lang="es-SV" sz="2400" dirty="0"/>
                    </a:p>
                    <a:p>
                      <a:r>
                        <a:rPr lang="es-SV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SV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Lcda.  Karla Guevara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Asociación Colectivo Alejandria El Salvador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Miembra</a:t>
                      </a: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150245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52701C-47EC-9A1A-B425-B761266E8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6592BC8F-D2D8-4676-958C-808D01C77B3D}"/>
              </a:ext>
            </a:extLst>
          </p:cNvPr>
          <p:cNvSpPr txBox="1"/>
          <p:nvPr/>
        </p:nvSpPr>
        <p:spPr>
          <a:xfrm>
            <a:off x="914400" y="614571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B977E63-8CBB-98CA-94DC-D4DEBFEDAEA1}"/>
              </a:ext>
            </a:extLst>
          </p:cNvPr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7F509549-C2C7-C031-667F-6F7A6AA03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675738"/>
              </p:ext>
            </p:extLst>
          </p:nvPr>
        </p:nvGraphicFramePr>
        <p:xfrm>
          <a:off x="923026" y="1956566"/>
          <a:ext cx="16078200" cy="77471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  <a:gridCol w="4019550">
                  <a:extLst>
                    <a:ext uri="{9D8B030D-6E8A-4147-A177-3AD203B41FA5}">
                      <a16:colId xmlns:a16="http://schemas.microsoft.com/office/drawing/2014/main" val="1733450669"/>
                    </a:ext>
                  </a:extLst>
                </a:gridCol>
              </a:tblGrid>
              <a:tr h="1285327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Cargo dentro del Comité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1285327"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s-SV" sz="4000" b="1" dirty="0" err="1"/>
                        <a:t>RPs</a:t>
                      </a:r>
                      <a:r>
                        <a:rPr lang="es-SV" sz="4000" b="1" dirty="0"/>
                        <a:t> Actuales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637830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7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Genny Fuentes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Lic. Daniel Castro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810568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Juan Carlos Ramirez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10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Mario Soto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Gilberto Ayala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6583527"/>
                  </a:ext>
                </a:extLst>
              </a:tr>
              <a:tr h="504456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Juan Navidad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15024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09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6ED99-C6F1-9094-CA68-9EC45BB43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C481FDE5-D38B-45D3-4692-8C4E92C179BC}"/>
              </a:ext>
            </a:extLst>
          </p:cNvPr>
          <p:cNvSpPr txBox="1"/>
          <p:nvPr/>
        </p:nvSpPr>
        <p:spPr>
          <a:xfrm>
            <a:off x="685800" y="470139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DD5D837-99A9-5C32-152B-B52E9B321504}"/>
              </a:ext>
            </a:extLst>
          </p:cNvPr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A415DB2B-F67D-3F4C-5415-DCA1E51D9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200224"/>
              </p:ext>
            </p:extLst>
          </p:nvPr>
        </p:nvGraphicFramePr>
        <p:xfrm>
          <a:off x="914400" y="2171700"/>
          <a:ext cx="16078200" cy="72847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  <a:gridCol w="4019550">
                  <a:extLst>
                    <a:ext uri="{9D8B030D-6E8A-4147-A177-3AD203B41FA5}">
                      <a16:colId xmlns:a16="http://schemas.microsoft.com/office/drawing/2014/main" val="1733450669"/>
                    </a:ext>
                  </a:extLst>
                </a:gridCol>
              </a:tblGrid>
              <a:tr h="1285327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Cargo dentro del Comité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4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RPs</a:t>
                      </a:r>
                      <a:r>
                        <a:rPr lang="es-SV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Actuales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34883743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13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Milisbeth Gonzalez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Gobierno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Anabell Amaya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sociedad Civil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15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Miriam Maricela Herrera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sociedad Civil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Lic. Abner Estrada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sociedad Civil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6583527"/>
                  </a:ext>
                </a:extLst>
              </a:tr>
              <a:tr h="504456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Lic. José Portillo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sociedad Civil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15024580"/>
                  </a:ext>
                </a:extLst>
              </a:tr>
              <a:tr h="504456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18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Xiomara Pérez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sociedad Civil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787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654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6C9D01-58BF-B6CE-2B16-9859D5A5F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92333EFF-9802-66D7-81F9-F10938402ABC}"/>
              </a:ext>
            </a:extLst>
          </p:cNvPr>
          <p:cNvSpPr txBox="1"/>
          <p:nvPr/>
        </p:nvSpPr>
        <p:spPr>
          <a:xfrm>
            <a:off x="2590800" y="1699697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0F704DA-28DD-1632-78D3-EE34538EAEFE}"/>
              </a:ext>
            </a:extLst>
          </p:cNvPr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FE79B37-D096-FC74-314B-9B6DB0548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963490"/>
              </p:ext>
            </p:extLst>
          </p:nvPr>
        </p:nvGraphicFramePr>
        <p:xfrm>
          <a:off x="1104900" y="3619500"/>
          <a:ext cx="16078200" cy="56388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  <a:gridCol w="4019550">
                  <a:extLst>
                    <a:ext uri="{9D8B030D-6E8A-4147-A177-3AD203B41FA5}">
                      <a16:colId xmlns:a16="http://schemas.microsoft.com/office/drawing/2014/main" val="1733450669"/>
                    </a:ext>
                  </a:extLst>
                </a:gridCol>
              </a:tblGrid>
              <a:tr h="1285327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Cargo dentro del Comité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SV" sz="2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5481620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19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Lic. Ricardo Gavidia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ALF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r>
                        <a:rPr lang="es-SV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Jaime Sanchez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ALF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810568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endParaRPr lang="es-SV" sz="2400" dirty="0"/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STAFF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Maria Eugenia Ochoa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MCP-ES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STAFF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473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4D10E6-A607-102F-FB26-FB8CA6A1B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AD137D7C-DED5-51C4-BDFF-2ECE8C44FB74}"/>
              </a:ext>
            </a:extLst>
          </p:cNvPr>
          <p:cNvSpPr txBox="1"/>
          <p:nvPr/>
        </p:nvSpPr>
        <p:spPr>
          <a:xfrm>
            <a:off x="685800" y="470139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88BEF7B-3E6C-E5EA-ED8E-FC9371E220ED}"/>
              </a:ext>
            </a:extLst>
          </p:cNvPr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76566E15-C7BA-6BBB-6B4A-6548A20B0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138982"/>
              </p:ext>
            </p:extLst>
          </p:nvPr>
        </p:nvGraphicFramePr>
        <p:xfrm>
          <a:off x="2674666" y="1623132"/>
          <a:ext cx="10915650" cy="87951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9545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6345907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190198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</a:tblGrid>
              <a:tr h="1196202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PETIT COMITÉ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34883743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Celina de Miranda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ONUSIDA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Pedro Escobar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105686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Elsy Brizuela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84461425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Marta  Alicia de Magaña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MCP-ES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Sra. Doris de Alvarado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REDSAL+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  <a:tr h="810330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Susan Padilla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Asociación PASMO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46583527"/>
                  </a:ext>
                </a:extLst>
              </a:tr>
              <a:tr h="745299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Lcda. Karla Alejandra Guevara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Asociacion</a:t>
                      </a: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Colectivo Alejandria El Salvador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15024580"/>
                  </a:ext>
                </a:extLst>
              </a:tr>
              <a:tr h="765896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8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Mario Soto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787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68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45BD61-7BFA-478B-6F69-93A2ACC24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7B5B3B89-7D49-4B11-A0A7-1D821AD3A492}"/>
              </a:ext>
            </a:extLst>
          </p:cNvPr>
          <p:cNvSpPr txBox="1"/>
          <p:nvPr/>
        </p:nvSpPr>
        <p:spPr>
          <a:xfrm>
            <a:off x="685800" y="470139"/>
            <a:ext cx="14893382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 b="1" dirty="0">
                <a:solidFill>
                  <a:srgbClr val="3B3B3B"/>
                </a:solidFill>
                <a:latin typeface="Anantason SemiCondensed Semi-Bold"/>
                <a:ea typeface="Anantason SemiCondensed Semi-Bold"/>
                <a:cs typeface="Anantason SemiCondensed Semi-Bold"/>
                <a:sym typeface="Anantason SemiCondensed Semi-Bold"/>
              </a:rPr>
              <a:t>MIEMBROS COMITÉ DE PROPUESTAS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9555223-2C10-A4DF-3175-CFB36C740F59}"/>
              </a:ext>
            </a:extLst>
          </p:cNvPr>
          <p:cNvSpPr/>
          <p:nvPr/>
        </p:nvSpPr>
        <p:spPr>
          <a:xfrm>
            <a:off x="14008719" y="357702"/>
            <a:ext cx="3871140" cy="1341995"/>
          </a:xfrm>
          <a:custGeom>
            <a:avLst/>
            <a:gdLst/>
            <a:ahLst/>
            <a:cxnLst/>
            <a:rect l="l" t="t" r="r" b="b"/>
            <a:pathLst>
              <a:path w="3871140" h="1341995">
                <a:moveTo>
                  <a:pt x="0" y="0"/>
                </a:moveTo>
                <a:lnTo>
                  <a:pt x="3871139" y="0"/>
                </a:lnTo>
                <a:lnTo>
                  <a:pt x="3871139" y="1341996"/>
                </a:lnTo>
                <a:lnTo>
                  <a:pt x="0" y="13419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8AD8C8C-F349-C364-FB96-79304C4F7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581282"/>
              </p:ext>
            </p:extLst>
          </p:nvPr>
        </p:nvGraphicFramePr>
        <p:xfrm>
          <a:off x="914400" y="1817166"/>
          <a:ext cx="12058650" cy="81333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224229107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1236442226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3156046993"/>
                    </a:ext>
                  </a:extLst>
                </a:gridCol>
              </a:tblGrid>
              <a:tr h="1285327"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just"/>
                      <a:r>
                        <a:rPr lang="es-SV" sz="2800" dirty="0"/>
                        <a:t>Nombre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800" dirty="0"/>
                        <a:t>Organización </a:t>
                      </a:r>
                    </a:p>
                    <a:p>
                      <a:pPr lvl="1" algn="just"/>
                      <a:endParaRPr lang="es-SV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586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4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PETIT COMITÉ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SV" sz="2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34883743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Gilberto Ayala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670076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Juan Navidad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8105686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Anabell Amaya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13161488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Milisbeth Gonzalez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5822722"/>
                  </a:ext>
                </a:extLst>
              </a:tr>
              <a:tr h="870705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Dr. Arturo Carrillo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MINSAL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6583527"/>
                  </a:ext>
                </a:extLst>
              </a:tr>
              <a:tr h="800829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Dra. Miriam Maricela Herrera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15024580"/>
                  </a:ext>
                </a:extLst>
              </a:tr>
              <a:tr h="504456">
                <a:tc>
                  <a:txBody>
                    <a:bodyPr/>
                    <a:lstStyle/>
                    <a:p>
                      <a:pPr algn="ctr"/>
                      <a:r>
                        <a:rPr lang="es-SV" sz="2400" dirty="0"/>
                        <a:t>14</a:t>
                      </a:r>
                    </a:p>
                    <a:p>
                      <a:pPr algn="ctr"/>
                      <a:endParaRPr lang="es-S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Lic. José Portillo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S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PLAN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787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4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74000" y="-1626500"/>
            <a:ext cx="13540000" cy="13540000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4F3EE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3836092" y="2133573"/>
            <a:ext cx="11293713" cy="7970712"/>
          </a:xfrm>
          <a:custGeom>
            <a:avLst/>
            <a:gdLst/>
            <a:ahLst/>
            <a:cxnLst/>
            <a:rect l="l" t="t" r="r" b="b"/>
            <a:pathLst>
              <a:path w="11293713" h="7970712">
                <a:moveTo>
                  <a:pt x="0" y="0"/>
                </a:moveTo>
                <a:lnTo>
                  <a:pt x="11293712" y="0"/>
                </a:lnTo>
                <a:lnTo>
                  <a:pt x="11293712" y="7970712"/>
                </a:lnTo>
                <a:lnTo>
                  <a:pt x="0" y="79707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4611230" y="1038225"/>
            <a:ext cx="9065540" cy="1095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589"/>
              </a:lnSpc>
            </a:pPr>
            <a:r>
              <a:rPr lang="en-US" sz="7279" b="1">
                <a:solidFill>
                  <a:srgbClr val="F2811D"/>
                </a:solidFill>
                <a:latin typeface="Anantason SemiCondensed Bold"/>
                <a:ea typeface="Anantason SemiCondensed Bold"/>
                <a:cs typeface="Anantason SemiCondensed Bold"/>
                <a:sym typeface="Anantason SemiCondensed Bold"/>
              </a:rPr>
              <a:t>¡MUCHAS GRACIAS!</a:t>
            </a:r>
          </a:p>
        </p:txBody>
      </p:sp>
      <p:sp>
        <p:nvSpPr>
          <p:cNvPr id="7" name="Freeform 7"/>
          <p:cNvSpPr/>
          <p:nvPr/>
        </p:nvSpPr>
        <p:spPr>
          <a:xfrm>
            <a:off x="14723158" y="179121"/>
            <a:ext cx="3349540" cy="1161174"/>
          </a:xfrm>
          <a:custGeom>
            <a:avLst/>
            <a:gdLst/>
            <a:ahLst/>
            <a:cxnLst/>
            <a:rect l="l" t="t" r="r" b="b"/>
            <a:pathLst>
              <a:path w="3349540" h="1161174">
                <a:moveTo>
                  <a:pt x="0" y="0"/>
                </a:moveTo>
                <a:lnTo>
                  <a:pt x="3349540" y="0"/>
                </a:lnTo>
                <a:lnTo>
                  <a:pt x="3349540" y="1161174"/>
                </a:lnTo>
                <a:lnTo>
                  <a:pt x="0" y="11611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365</Words>
  <Application>Microsoft Office PowerPoint</Application>
  <PresentationFormat>Personalizado</PresentationFormat>
  <Paragraphs>181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Arial</vt:lpstr>
      <vt:lpstr>Aptos</vt:lpstr>
      <vt:lpstr>Anantason SemiCondensed</vt:lpstr>
      <vt:lpstr>Century Gothic</vt:lpstr>
      <vt:lpstr>Anantason SemiCondensed Semi-Bold</vt:lpstr>
      <vt:lpstr>Anantason SemiCondensed Medium</vt:lpstr>
      <vt:lpstr>Anantason SemiCondensed 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Objetivos de desarrollo sostenible</dc:title>
  <dc:creator>María Eugenia Ochoa Valencia</dc:creator>
  <cp:lastModifiedBy>Administración y Comunicaciones MCP</cp:lastModifiedBy>
  <cp:revision>3</cp:revision>
  <dcterms:created xsi:type="dcterms:W3CDTF">2006-08-16T00:00:00Z</dcterms:created>
  <dcterms:modified xsi:type="dcterms:W3CDTF">2026-04-08T17:03:42Z</dcterms:modified>
  <dc:identifier>DAHEyGvf3pU</dc:identifier>
</cp:coreProperties>
</file>