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4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7.xml" ContentType="application/vnd.openxmlformats-officedocument.presentationml.tags+xml"/>
  <Override PartName="/ppt/notesSlides/notesSlide20.xml" ContentType="application/vnd.openxmlformats-officedocument.presentationml.notesSlide+xml"/>
  <Override PartName="/ppt/tags/tag48.xml" ContentType="application/vnd.openxmlformats-officedocument.presentationml.tags+xml"/>
  <Override PartName="/ppt/notesSlides/notesSlide21.xml" ContentType="application/vnd.openxmlformats-officedocument.presentationml.notesSlide+xml"/>
  <Override PartName="/ppt/tags/tag49.xml" ContentType="application/vnd.openxmlformats-officedocument.presentationml.tags+xml"/>
  <Override PartName="/ppt/notesSlides/notesSlide22.xml" ContentType="application/vnd.openxmlformats-officedocument.presentationml.notesSlide+xml"/>
  <Override PartName="/ppt/tags/tag50.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5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5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53.xml" ContentType="application/vnd.openxmlformats-officedocument.presentationml.tags+xml"/>
  <Override PartName="/ppt/notesSlides/notesSlide29.xml" ContentType="application/vnd.openxmlformats-officedocument.presentationml.notesSlide+xml"/>
  <Override PartName="/ppt/tags/tag5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55.xml" ContentType="application/vnd.openxmlformats-officedocument.presentationml.tags+xml"/>
  <Override PartName="/ppt/notesSlides/notesSlide34.xml" ContentType="application/vnd.openxmlformats-officedocument.presentationml.notesSlide+xml"/>
  <Override PartName="/ppt/tags/tag56.xml" ContentType="application/vnd.openxmlformats-officedocument.presentationml.tags+xml"/>
  <Override PartName="/ppt/notesSlides/notesSlide35.xml" ContentType="application/vnd.openxmlformats-officedocument.presentationml.notesSlide+xml"/>
  <Override PartName="/ppt/tags/tag57.xml" ContentType="application/vnd.openxmlformats-officedocument.presentationml.tags+xml"/>
  <Override PartName="/ppt/notesSlides/notesSlide36.xml" ContentType="application/vnd.openxmlformats-officedocument.presentationml.notesSlide+xml"/>
  <Override PartName="/ppt/tags/tag58.xml" ContentType="application/vnd.openxmlformats-officedocument.presentationml.tags+xml"/>
  <Override PartName="/ppt/notesSlides/notesSlide37.xml" ContentType="application/vnd.openxmlformats-officedocument.presentationml.notesSlide+xml"/>
  <Override PartName="/ppt/tags/tag59.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60.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61.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62.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2"/>
  </p:sldMasterIdLst>
  <p:notesMasterIdLst>
    <p:notesMasterId r:id="rId71"/>
  </p:notesMasterIdLst>
  <p:sldIdLst>
    <p:sldId id="256" r:id="rId13"/>
    <p:sldId id="2147481186" r:id="rId14"/>
    <p:sldId id="2147481349" r:id="rId15"/>
    <p:sldId id="305" r:id="rId16"/>
    <p:sldId id="2147481483" r:id="rId17"/>
    <p:sldId id="2147481388" r:id="rId18"/>
    <p:sldId id="2147481478" r:id="rId19"/>
    <p:sldId id="2147481374" r:id="rId20"/>
    <p:sldId id="2147481403" r:id="rId21"/>
    <p:sldId id="2147481484" r:id="rId22"/>
    <p:sldId id="2147481485" r:id="rId23"/>
    <p:sldId id="2147481479" r:id="rId24"/>
    <p:sldId id="2147481486" r:id="rId25"/>
    <p:sldId id="2147481466" r:id="rId26"/>
    <p:sldId id="2147481487" r:id="rId27"/>
    <p:sldId id="2147481411" r:id="rId28"/>
    <p:sldId id="2147481488" r:id="rId29"/>
    <p:sldId id="2147481489" r:id="rId30"/>
    <p:sldId id="2147481490" r:id="rId31"/>
    <p:sldId id="2147481491" r:id="rId32"/>
    <p:sldId id="2147481492" r:id="rId33"/>
    <p:sldId id="2147481493" r:id="rId34"/>
    <p:sldId id="2147481494" r:id="rId35"/>
    <p:sldId id="2147481495" r:id="rId36"/>
    <p:sldId id="2147481496" r:id="rId37"/>
    <p:sldId id="2147481426" r:id="rId38"/>
    <p:sldId id="2147481428" r:id="rId39"/>
    <p:sldId id="288" r:id="rId40"/>
    <p:sldId id="2147481497" r:id="rId41"/>
    <p:sldId id="2147481498" r:id="rId42"/>
    <p:sldId id="2147481474" r:id="rId43"/>
    <p:sldId id="2147481480" r:id="rId44"/>
    <p:sldId id="2147481499" r:id="rId45"/>
    <p:sldId id="2147481500" r:id="rId46"/>
    <p:sldId id="2147481501" r:id="rId47"/>
    <p:sldId id="2147481502" r:id="rId48"/>
    <p:sldId id="2147481503" r:id="rId49"/>
    <p:sldId id="2147481504" r:id="rId50"/>
    <p:sldId id="2147481439" r:id="rId51"/>
    <p:sldId id="2147481441" r:id="rId52"/>
    <p:sldId id="2147481505" r:id="rId53"/>
    <p:sldId id="2147481506" r:id="rId54"/>
    <p:sldId id="2147481507" r:id="rId55"/>
    <p:sldId id="2147481472" r:id="rId56"/>
    <p:sldId id="2147481508" r:id="rId57"/>
    <p:sldId id="2147481509" r:id="rId58"/>
    <p:sldId id="2147481510" r:id="rId59"/>
    <p:sldId id="2147481511" r:id="rId60"/>
    <p:sldId id="2147481512" r:id="rId61"/>
    <p:sldId id="2147481481" r:id="rId62"/>
    <p:sldId id="2147481452" r:id="rId63"/>
    <p:sldId id="2147481465" r:id="rId64"/>
    <p:sldId id="2147481453" r:id="rId65"/>
    <p:sldId id="2147481513" r:id="rId66"/>
    <p:sldId id="2147481456" r:id="rId67"/>
    <p:sldId id="2147481430" r:id="rId68"/>
    <p:sldId id="2147481457" r:id="rId69"/>
    <p:sldId id="2147481458" r:id="rId70"/>
  </p:sldIdLst>
  <p:sldSz cx="12192000" cy="6858000"/>
  <p:notesSz cx="6858000" cy="9144000"/>
  <p:custDataLst>
    <p:tags r:id="rId72"/>
  </p:custDataLst>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487307-46FE-7F90-32C5-64773320FC28}" name="David Ennis" initials="DE" userId="S::david.ennis@theglobalfund.org::6623bf5e-0467-4803-9610-7cca44ac8817" providerId="AD"/>
  <p188:author id="{40BE2B0E-A127-B4AE-FD71-084B2C8657FF}" name="Risha Hess" initials="RH" userId="50cd04e64c6b5b75" providerId="Windows Live"/>
  <p188:author id="{DA081D42-FC8F-2BB9-D6E7-374453FDF35F}" name="Robert Ward" initials="RW" userId="f14444a1194d2492" providerId="Windows Live"/>
  <p188:author id="{87A8D875-C827-78DC-E242-9137DE6DC381}" name="Yuliya Shcherbinina" initials="YS" userId="S::yuliya.shcherbinina_theglobalfund.org#ext#@aidsalliance.onmicrosoft.com::e0453874-1170-4926-8ab3-d0f98872287a" providerId="AD"/>
  <p188:author id="{A558067E-CF85-9091-61CF-00F5B5648059}" name="Mathilde Coudray" initials="MC" userId="S::Mathilde.Coudray@theglobalfund.org::a5f112dc-38b5-4499-9a75-babc0a85294a" providerId="AD"/>
  <p188:author id="{94016B7E-8CE7-B61B-F014-2795A14D076B}" name="Miriam Inez Leal" initials="ML" userId="S::miriaminez.leal@theglobalfund.org::1d9aabc8-be8f-4e75-9d8e-3318517f1472" providerId="AD"/>
  <p188:author id="{67CD909F-61D0-1D7B-25B1-24CDBD7EDF79}" name="Miriam Inez Leal" initials="ML" userId="S::MiriamInez.Leal@theglobalfund.org::1d9aabc8-be8f-4e75-9d8e-3318517f1472" providerId="AD"/>
  <p188:author id="{3586C1B0-1F57-8571-CE0A-FD2B7D77E1CC}" name="Alison Wilson" initials="AW" userId="S::awilson@frontlineaids.org::724cfa74-a274-4786-a9d3-cfee9469cc18" providerId="AD"/>
  <p188:author id="{F77B1ABA-189F-74D1-900B-C4E88433C7A5}" name="Tim Clary" initials="TC" userId="56b773b6ad0b840b" providerId="Windows Live"/>
  <p188:author id="{0C85F7BC-B25D-8B63-DF59-BE1C9DDD2A81}" name="tim_clary" initials="ti" userId="S::tim_clary_hotmail.com#ext#@aidsalliance.onmicrosoft.com::b98139f0-1c59-43c3-97df-f32b50234b1f" providerId="AD"/>
  <p188:author id="{D3AF87CB-9857-1FD0-1C40-CF5148F4623B}" name="Risha Hess" initials="RH" userId="S::rhess_propelevate.global#ext#@aidsalliance.onmicrosoft.com::c7032f2c-6289-4911-93f8-75cea7c85e16" providerId="AD"/>
  <p188:author id="{5E59F2D8-85B5-CCBD-A61F-60F7F6C441C3}" name="Kristie Ebi" initials="KE" userId="441104b4cbafaf12" providerId="Windows Live"/>
  <p188:author id="{E26FBFE1-2E51-815B-0B41-A67D21711988}" name="Danilo Jose Rayo Benavides" initials="DR" userId="S::DaniloJose.RayoBenavides@theglobalfund.org::98448273-ebe4-4aa6-82d8-908fd8a21a43" providerId="AD"/>
  <p188:author id="{510C92EA-B024-5E3E-69CB-232AB9EB9890}" name="Allie Liu" initials="AL" userId="fe6dd4947d8cf1e6" providerId="Windows Live"/>
  <p188:author id="{838050ED-4033-FB6D-BEDE-7A7DE9D7B806}" name="Danilo Jose Rayo Benavides" initials="DB" userId="S::danilojose.rayobenavides@theglobalfund.org::98448273-ebe4-4aa6-82d8-908fd8a21a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4C"/>
    <a:srgbClr val="171E35"/>
    <a:srgbClr val="FAC20B"/>
    <a:srgbClr val="00D269"/>
    <a:srgbClr val="7926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FAF673-BACF-68E0-1691-A7EDA9F08256}" v="450" dt="2025-08-20T16:24:09.635"/>
  </p1510:revLst>
</p1510:revInfo>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p:restoredTop sz="82597" autoAdjust="0"/>
  </p:normalViewPr>
  <p:slideViewPr>
    <p:cSldViewPr snapToGrid="0">
      <p:cViewPr varScale="1">
        <p:scale>
          <a:sx n="52" d="100"/>
          <a:sy n="52" d="100"/>
        </p:scale>
        <p:origin x="1152"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16" Type="http://schemas.openxmlformats.org/officeDocument/2006/relationships/slide" Target="slides/slide4.xml"/><Relationship Id="rId11" Type="http://schemas.openxmlformats.org/officeDocument/2006/relationships/customXml" Target="../customXml/item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viewProps" Target="viewProps.xml"/><Relationship Id="rId5" Type="http://schemas.openxmlformats.org/officeDocument/2006/relationships/customXml" Target="../customXml/item5.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microsoft.com/office/2015/10/relationships/revisionInfo" Target="revisionInfo.xml"/><Relationship Id="rId8" Type="http://schemas.openxmlformats.org/officeDocument/2006/relationships/customXml" Target="../customXml/item8.xml"/><Relationship Id="rId51" Type="http://schemas.openxmlformats.org/officeDocument/2006/relationships/slide" Target="slides/slide39.xml"/><Relationship Id="rId72"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customXml" Target="../customXml/item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presProps" Target="presProps.xml"/><Relationship Id="rId78" Type="http://schemas.microsoft.com/office/2018/10/relationships/authors" Target="author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tableStyles" Target="tableStyles.xml"/><Relationship Id="rId7" Type="http://schemas.openxmlformats.org/officeDocument/2006/relationships/customXml" Target="../customXml/item7.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579B25B0-38AD-4DCC-B5CD-BFC49102A9DA}" type="datetimeFigureOut">
              <a:rPr lang="en-GB" smtClean="0"/>
              <a:t>02/09/2025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C131254-3E2A-413C-B32A-FCE3FE6A85CA}" type="slidenum">
              <a:rPr lang="en-GB" smtClean="0"/>
              <a:t>‹Nº›</a:t>
            </a:fld>
            <a:endParaRPr lang="en-GB"/>
          </a:p>
        </p:txBody>
      </p:sp>
    </p:spTree>
    <p:extLst>
      <p:ext uri="{BB962C8B-B14F-4D97-AF65-F5344CB8AC3E}">
        <p14:creationId xmlns:p14="http://schemas.microsoft.com/office/powerpoint/2010/main" val="421888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r>
              <a:rPr lang="es-ES" sz="1800" dirty="0">
                <a:effectLst/>
                <a:latin typeface="Aptos" panose="020B0004020202020204" pitchFamily="34" charset="0"/>
                <a:ea typeface="Aptos" panose="020B0004020202020204" pitchFamily="34" charset="0"/>
                <a:cs typeface="Times New Roman" panose="02020603050405020304" pitchFamily="18" charset="0"/>
              </a:rPr>
              <a:t>Bienvenidos/as a este seminario web sobre capacitación en Monitoreo Estratégico.  Hemos reunido a un grupo de facilitadores altamente experimentados para ayudar con la capacitación y también reconocemos que muchos de los participantes en este </a:t>
            </a:r>
            <a:r>
              <a:rPr lang="es-ES" sz="1800" dirty="0" err="1">
                <a:effectLst/>
                <a:latin typeface="Aptos" panose="020B0004020202020204" pitchFamily="34" charset="0"/>
                <a:ea typeface="Aptos" panose="020B0004020202020204" pitchFamily="34" charset="0"/>
                <a:cs typeface="Times New Roman" panose="02020603050405020304" pitchFamily="18" charset="0"/>
              </a:rPr>
              <a:t>webinar</a:t>
            </a:r>
            <a:r>
              <a:rPr lang="es-ES" sz="1800" dirty="0">
                <a:effectLst/>
                <a:latin typeface="Aptos" panose="020B0004020202020204" pitchFamily="34" charset="0"/>
                <a:ea typeface="Aptos" panose="020B0004020202020204" pitchFamily="34" charset="0"/>
                <a:cs typeface="Times New Roman" panose="02020603050405020304" pitchFamily="18" charset="0"/>
              </a:rPr>
              <a:t> también tienen experiencia previa.  Por lo tanto, hemos tratado de hacerlo lo más participativo posible para aprovechar los conocimientos y habilidades de todos.</a:t>
            </a:r>
            <a:r>
              <a:rPr lang="en-GB" dirty="0">
                <a:effectLst/>
              </a:rPr>
              <a:t>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EAEA3-29D5-8B76-DB18-482E83413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AAEDD3-C95B-D1A4-1B39-647999DBFB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A3F597-6E52-B330-DD91-0E24D6545CC0}"/>
              </a:ext>
            </a:extLst>
          </p:cNvPr>
          <p:cNvSpPr>
            <a:spLocks noGrp="1"/>
          </p:cNvSpPr>
          <p:nvPr>
            <p:ph type="body" idx="1"/>
          </p:nvPr>
        </p:nvSpPr>
        <p:spPr/>
        <p:txBody>
          <a:bodyPr rtlCol="0"/>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Hemos enmarcado los principios fundamentales para llevar a cabo el Monitoreo Estratégico en cuatro categorías (políticas, planes, personas y procedimientos).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Deles un minuto para leer la diapositiva y ver si hay alguna pregunta.</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s" dirty="0"/>
          </a:p>
        </p:txBody>
      </p:sp>
      <p:sp>
        <p:nvSpPr>
          <p:cNvPr id="4" name="Slide Number Placeholder 3">
            <a:extLst>
              <a:ext uri="{FF2B5EF4-FFF2-40B4-BE49-F238E27FC236}">
                <a16:creationId xmlns:a16="http://schemas.microsoft.com/office/drawing/2014/main" id="{355EA4E6-D4BF-5080-687E-51176FE2A573}"/>
              </a:ext>
            </a:extLst>
          </p:cNvPr>
          <p:cNvSpPr>
            <a:spLocks noGrp="1"/>
          </p:cNvSpPr>
          <p:nvPr>
            <p:ph type="sldNum" sz="quarter" idx="5"/>
          </p:nvPr>
        </p:nvSpPr>
        <p:spPr/>
        <p:txBody>
          <a:bodyPr rtlCol="0"/>
          <a:lstStyle/>
          <a:p>
            <a:pPr rtl="0"/>
            <a:fld id="{AC131254-3E2A-413C-B32A-FCE3FE6A85CA}" type="slidenum">
              <a:rPr lang="en-GB" smtClean="0"/>
              <a:t>10</a:t>
            </a:fld>
            <a:endParaRPr lang="en-GB" dirty="0"/>
          </a:p>
        </p:txBody>
      </p:sp>
    </p:spTree>
    <p:extLst>
      <p:ext uri="{BB962C8B-B14F-4D97-AF65-F5344CB8AC3E}">
        <p14:creationId xmlns:p14="http://schemas.microsoft.com/office/powerpoint/2010/main" val="3161144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34608-9468-CF6A-2DA4-3ABEA1A1B1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3CE1BA-E560-FC3B-73DF-227567BBB0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9EAF59-8C7B-688E-E69D-17D9C3F1DDD6}"/>
              </a:ext>
            </a:extLst>
          </p:cNvPr>
          <p:cNvSpPr>
            <a:spLocks noGrp="1"/>
          </p:cNvSpPr>
          <p:nvPr>
            <p:ph type="body" idx="1"/>
          </p:nvPr>
        </p:nvSpPr>
        <p:spPr/>
        <p:txBody>
          <a:bodyPr rtlCol="0"/>
          <a:lstStyle/>
          <a:p>
            <a:pPr rtl="0"/>
            <a:r>
              <a:rPr lang="es-ES" sz="1800" dirty="0">
                <a:effectLst/>
                <a:latin typeface="Aptos" panose="020B0004020202020204" pitchFamily="34" charset="0"/>
                <a:ea typeface="Aptos" panose="020B0004020202020204" pitchFamily="34" charset="0"/>
                <a:cs typeface="Times New Roman" panose="02020603050405020304" pitchFamily="18" charset="0"/>
              </a:rPr>
              <a:t>Comencemos con la política y lo que queremos decir con ella. Es posible que recuerde de la capacitación remota que el Fondo Mundial tiene requisitos específicos para que los MCP lleven a cabo el Monitoreo Estratégico, incluido tener un plan de Monitoreo Estratégico detallado, realizar actividades de Monitoreo Estratégico apropiadas y garantizar que el Monitoreo Estratégico incluya una amplia gama de partes interesadas con las habilidades relevantes</a:t>
            </a:r>
            <a:r>
              <a:rPr lang="en-GB" dirty="0">
                <a:effectLst/>
              </a:rPr>
              <a:t> </a:t>
            </a:r>
            <a:endParaRPr lang="es" dirty="0"/>
          </a:p>
        </p:txBody>
      </p:sp>
      <p:sp>
        <p:nvSpPr>
          <p:cNvPr id="4" name="Slide Number Placeholder 3">
            <a:extLst>
              <a:ext uri="{FF2B5EF4-FFF2-40B4-BE49-F238E27FC236}">
                <a16:creationId xmlns:a16="http://schemas.microsoft.com/office/drawing/2014/main" id="{A2539686-4D94-BF08-D686-56058F21A63B}"/>
              </a:ext>
            </a:extLst>
          </p:cNvPr>
          <p:cNvSpPr>
            <a:spLocks noGrp="1"/>
          </p:cNvSpPr>
          <p:nvPr>
            <p:ph type="sldNum" sz="quarter" idx="5"/>
          </p:nvPr>
        </p:nvSpPr>
        <p:spPr/>
        <p:txBody>
          <a:bodyPr rtlCol="0"/>
          <a:lstStyle/>
          <a:p>
            <a:pPr rtl="0"/>
            <a:fld id="{AC131254-3E2A-413C-B32A-FCE3FE6A85CA}" type="slidenum">
              <a:rPr lang="en-GB" smtClean="0"/>
              <a:t>11</a:t>
            </a:fld>
            <a:endParaRPr lang="en-GB" dirty="0"/>
          </a:p>
        </p:txBody>
      </p:sp>
    </p:spTree>
    <p:extLst>
      <p:ext uri="{BB962C8B-B14F-4D97-AF65-F5344CB8AC3E}">
        <p14:creationId xmlns:p14="http://schemas.microsoft.com/office/powerpoint/2010/main" val="1008353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83708-1701-521E-1EB3-5EC648D704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6DF06A-98A0-0008-1375-12D506DC11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B33714-F3AB-E661-6B14-CAD67C9D3B7E}"/>
              </a:ext>
            </a:extLst>
          </p:cNvPr>
          <p:cNvSpPr>
            <a:spLocks noGrp="1"/>
          </p:cNvSpPr>
          <p:nvPr>
            <p:ph type="body" idx="1"/>
          </p:nvPr>
        </p:nvSpPr>
        <p:spPr/>
        <p:txBody>
          <a:bodyPr rtlCol="0"/>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¿Cómo sabemos si el MCP/CME está llevando a cabo un Monitoreo Estratégico efectivo?  Como se ve en esta diapositiva, el FM ha desarrollado algunas medidas para esto y los MCP deberían preguntarse qué progreso están haciendo para alcanzar estos estándares.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lang="es" dirty="0"/>
          </a:p>
        </p:txBody>
      </p:sp>
      <p:sp>
        <p:nvSpPr>
          <p:cNvPr id="4" name="Slide Number Placeholder 3">
            <a:extLst>
              <a:ext uri="{FF2B5EF4-FFF2-40B4-BE49-F238E27FC236}">
                <a16:creationId xmlns:a16="http://schemas.microsoft.com/office/drawing/2014/main" id="{8D777BD7-274B-1899-F957-D763F0BB170F}"/>
              </a:ext>
            </a:extLst>
          </p:cNvPr>
          <p:cNvSpPr>
            <a:spLocks noGrp="1"/>
          </p:cNvSpPr>
          <p:nvPr>
            <p:ph type="sldNum" sz="quarter" idx="5"/>
          </p:nvPr>
        </p:nvSpPr>
        <p:spPr/>
        <p:txBody>
          <a:bodyPr rtlCol="0"/>
          <a:lstStyle/>
          <a:p>
            <a:pPr rtl="0"/>
            <a:fld id="{AC131254-3E2A-413C-B32A-FCE3FE6A85CA}" type="slidenum">
              <a:rPr lang="en-GB" smtClean="0"/>
              <a:t>12</a:t>
            </a:fld>
            <a:endParaRPr lang="en-GB" dirty="0"/>
          </a:p>
        </p:txBody>
      </p:sp>
    </p:spTree>
    <p:extLst>
      <p:ext uri="{BB962C8B-B14F-4D97-AF65-F5344CB8AC3E}">
        <p14:creationId xmlns:p14="http://schemas.microsoft.com/office/powerpoint/2010/main" val="1266393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Le daremos un par de minutos para leer estas preguntas y no espere respuestas inmediatas.  Estas preguntas son para que cada uno de ustedes las considere a medida que avanzamos.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s" dirty="0"/>
          </a:p>
        </p:txBody>
      </p:sp>
      <p:sp>
        <p:nvSpPr>
          <p:cNvPr id="4" name="Slide Number Placeholder 3"/>
          <p:cNvSpPr>
            <a:spLocks noGrp="1"/>
          </p:cNvSpPr>
          <p:nvPr>
            <p:ph type="sldNum" sz="quarter" idx="5"/>
          </p:nvPr>
        </p:nvSpPr>
        <p:spPr/>
        <p:txBody>
          <a:bodyPr rtlCol="0"/>
          <a:lstStyle/>
          <a:p>
            <a:pPr rtl="0"/>
            <a:fld id="{AC131254-3E2A-413C-B32A-FCE3FE6A85CA}" type="slidenum">
              <a:rPr lang="en-GB" smtClean="0"/>
              <a:t>13</a:t>
            </a:fld>
            <a:endParaRPr lang="en-GB" dirty="0"/>
          </a:p>
        </p:txBody>
      </p:sp>
    </p:spTree>
    <p:extLst>
      <p:ext uri="{BB962C8B-B14F-4D97-AF65-F5344CB8AC3E}">
        <p14:creationId xmlns:p14="http://schemas.microsoft.com/office/powerpoint/2010/main" val="1860101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D1584-86B7-ECD2-FEC1-7228E3693C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C05266-D000-93F1-E9D6-F1654D52FA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8B007C-27E5-2F6D-75DB-35F1EA054E40}"/>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Evidente.  Tendrá que controlar de cerca el tiempo en esto, ya que algunos participantes pueden continuar.  También podemos considerar aumentar la cantidad de tiempo.</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s" dirty="0"/>
          </a:p>
        </p:txBody>
      </p:sp>
      <p:sp>
        <p:nvSpPr>
          <p:cNvPr id="4" name="Slide Number Placeholder 3">
            <a:extLst>
              <a:ext uri="{FF2B5EF4-FFF2-40B4-BE49-F238E27FC236}">
                <a16:creationId xmlns:a16="http://schemas.microsoft.com/office/drawing/2014/main" id="{394869D6-41A8-E3A1-35A0-C7F90F8557FB}"/>
              </a:ext>
            </a:extLst>
          </p:cNvPr>
          <p:cNvSpPr>
            <a:spLocks noGrp="1"/>
          </p:cNvSpPr>
          <p:nvPr>
            <p:ph type="sldNum" sz="quarter" idx="5"/>
          </p:nvPr>
        </p:nvSpPr>
        <p:spPr/>
        <p:txBody>
          <a:bodyPr rtlCol="0"/>
          <a:lstStyle/>
          <a:p>
            <a:pPr rtl="0"/>
            <a:fld id="{AC131254-3E2A-413C-B32A-FCE3FE6A85CA}" type="slidenum">
              <a:rPr lang="en-GB" smtClean="0"/>
              <a:t>14</a:t>
            </a:fld>
            <a:endParaRPr lang="en-GB"/>
          </a:p>
        </p:txBody>
      </p:sp>
    </p:spTree>
    <p:extLst>
      <p:ext uri="{BB962C8B-B14F-4D97-AF65-F5344CB8AC3E}">
        <p14:creationId xmlns:p14="http://schemas.microsoft.com/office/powerpoint/2010/main" val="1187737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92C4E-2493-FE58-259D-3F975A79ED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CC409-796F-F738-2CBA-B03E6CDC2B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3DEDE9-3D92-6F3D-2EF2-42EE50511E6F}"/>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Vamos a dedicar la siguiente sección a hablar sobre la planificación de Monitoreo Estratégico con un enfoque específico en el Plan de Monitoreo Estratégico del MCP.</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s" dirty="0"/>
          </a:p>
        </p:txBody>
      </p:sp>
      <p:sp>
        <p:nvSpPr>
          <p:cNvPr id="4" name="Slide Number Placeholder 3">
            <a:extLst>
              <a:ext uri="{FF2B5EF4-FFF2-40B4-BE49-F238E27FC236}">
                <a16:creationId xmlns:a16="http://schemas.microsoft.com/office/drawing/2014/main" id="{860CC412-0B7F-65A9-36F1-8A25D2F3B0D3}"/>
              </a:ext>
            </a:extLst>
          </p:cNvPr>
          <p:cNvSpPr>
            <a:spLocks noGrp="1"/>
          </p:cNvSpPr>
          <p:nvPr>
            <p:ph type="sldNum" sz="quarter" idx="5"/>
          </p:nvPr>
        </p:nvSpPr>
        <p:spPr/>
        <p:txBody>
          <a:bodyPr rtlCol="0"/>
          <a:lstStyle/>
          <a:p>
            <a:pPr rtl="0"/>
            <a:fld id="{AC131254-3E2A-413C-B32A-FCE3FE6A85CA}" type="slidenum">
              <a:rPr lang="en-GB" smtClean="0"/>
              <a:t>15</a:t>
            </a:fld>
            <a:endParaRPr lang="en-GB" dirty="0"/>
          </a:p>
        </p:txBody>
      </p:sp>
    </p:spTree>
    <p:extLst>
      <p:ext uri="{BB962C8B-B14F-4D97-AF65-F5344CB8AC3E}">
        <p14:creationId xmlns:p14="http://schemas.microsoft.com/office/powerpoint/2010/main" val="3582701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7E04254F-72B2-94DD-8133-22522AFF4D24}"/>
            </a:ext>
          </a:extLst>
        </p:cNvPr>
        <p:cNvGrpSpPr/>
        <p:nvPr/>
      </p:nvGrpSpPr>
      <p:grpSpPr>
        <a:xfrm>
          <a:off x="0" y="0"/>
          <a:ext cx="0" cy="0"/>
          <a:chOff x="0" y="0"/>
          <a:chExt cx="0" cy="0"/>
        </a:xfrm>
      </p:grpSpPr>
      <p:sp>
        <p:nvSpPr>
          <p:cNvPr id="57" name="Google Shape;57;g31d54f54d2e_0_2:notes">
            <a:extLst>
              <a:ext uri="{FF2B5EF4-FFF2-40B4-BE49-F238E27FC236}">
                <a16:creationId xmlns:a16="http://schemas.microsoft.com/office/drawing/2014/main" id="{B7B3F5E3-5847-DFF5-C22F-615F48AC1B2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1d54f54d2e_0_2:notes">
            <a:extLst>
              <a:ext uri="{FF2B5EF4-FFF2-40B4-BE49-F238E27FC236}">
                <a16:creationId xmlns:a16="http://schemas.microsoft.com/office/drawing/2014/main" id="{2749621B-F47F-7936-AC85-3CA0763914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¿Por qué es importante un Plan de Monitoreo Estratégico?  Proporciona no solo una forma de demostrar la rendición de cuentas, sino también la aceptación y la apropiación por parte de los diversos miembros del MCP y sus grupos para garantizar la implementación exitosa de las subvenciones del FM.</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lang="es" dirty="0"/>
          </a:p>
        </p:txBody>
      </p:sp>
    </p:spTree>
    <p:extLst>
      <p:ext uri="{BB962C8B-B14F-4D97-AF65-F5344CB8AC3E}">
        <p14:creationId xmlns:p14="http://schemas.microsoft.com/office/powerpoint/2010/main" val="725194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C3C6B-9BCB-BE79-28E5-58D78745DD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EBC44D-75D8-1F7F-DF79-F8E62ACBA1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1A79F6-FA38-A363-345E-D78903B5E368}"/>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Esta diapositiva se presentó en la capacitación remota, por lo que no entraremos en detalles.  Sin embargo, recuerde que los MCP también pueden querer incluir otras secciones cuando sea apropiado y los MCP siempre pueden comunicarse con sus equipos de país y / o el Centro de MCP para obtener asistencia adicional, según sea necesario.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lang="es" dirty="0"/>
          </a:p>
        </p:txBody>
      </p:sp>
      <p:sp>
        <p:nvSpPr>
          <p:cNvPr id="4" name="Slide Number Placeholder 3">
            <a:extLst>
              <a:ext uri="{FF2B5EF4-FFF2-40B4-BE49-F238E27FC236}">
                <a16:creationId xmlns:a16="http://schemas.microsoft.com/office/drawing/2014/main" id="{9C6F8ECF-3940-08E7-FEDB-FCB044AC7CC4}"/>
              </a:ext>
            </a:extLst>
          </p:cNvPr>
          <p:cNvSpPr>
            <a:spLocks noGrp="1"/>
          </p:cNvSpPr>
          <p:nvPr>
            <p:ph type="sldNum" sz="quarter" idx="5"/>
          </p:nvPr>
        </p:nvSpPr>
        <p:spPr/>
        <p:txBody>
          <a:bodyPr rtlCol="0"/>
          <a:lstStyle/>
          <a:p>
            <a:pPr rtl="0"/>
            <a:fld id="{AC131254-3E2A-413C-B32A-FCE3FE6A85CA}" type="slidenum">
              <a:rPr lang="en-GB" smtClean="0"/>
              <a:t>17</a:t>
            </a:fld>
            <a:endParaRPr lang="en-GB" dirty="0"/>
          </a:p>
        </p:txBody>
      </p:sp>
    </p:spTree>
    <p:extLst>
      <p:ext uri="{BB962C8B-B14F-4D97-AF65-F5344CB8AC3E}">
        <p14:creationId xmlns:p14="http://schemas.microsoft.com/office/powerpoint/2010/main" val="2570925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CFA83-01B0-48E0-086D-F6794C0772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F24BEF-1517-8123-D243-7C03EED9A5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425D7-FC23-D015-96A0-E3D27CB1BB8B}"/>
              </a:ext>
            </a:extLst>
          </p:cNvPr>
          <p:cNvSpPr>
            <a:spLocks noGrp="1"/>
          </p:cNvSpPr>
          <p:nvPr>
            <p:ph type="body" idx="1"/>
          </p:nvPr>
        </p:nvSpPr>
        <p:spPr/>
        <p:txBody>
          <a:bodyPr rtlCol="0"/>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Dediquemos unos minutos a compartir el estado de sus diversos documentos del MCP y qué tan bien se están implementando y revisando para asegurarnos de que respondan a cualquier desafío emergente.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s" dirty="0"/>
          </a:p>
        </p:txBody>
      </p:sp>
      <p:sp>
        <p:nvSpPr>
          <p:cNvPr id="4" name="Slide Number Placeholder 3">
            <a:extLst>
              <a:ext uri="{FF2B5EF4-FFF2-40B4-BE49-F238E27FC236}">
                <a16:creationId xmlns:a16="http://schemas.microsoft.com/office/drawing/2014/main" id="{170BFEC9-591A-DFA8-DCC7-77EBE375FC0D}"/>
              </a:ext>
            </a:extLst>
          </p:cNvPr>
          <p:cNvSpPr>
            <a:spLocks noGrp="1"/>
          </p:cNvSpPr>
          <p:nvPr>
            <p:ph type="sldNum" sz="quarter" idx="5"/>
          </p:nvPr>
        </p:nvSpPr>
        <p:spPr/>
        <p:txBody>
          <a:bodyPr rtlCol="0"/>
          <a:lstStyle/>
          <a:p>
            <a:pPr rtl="0"/>
            <a:fld id="{AC131254-3E2A-413C-B32A-FCE3FE6A85CA}" type="slidenum">
              <a:rPr lang="en-GB" smtClean="0"/>
              <a:t>18</a:t>
            </a:fld>
            <a:endParaRPr lang="en-GB" dirty="0"/>
          </a:p>
        </p:txBody>
      </p:sp>
    </p:spTree>
    <p:extLst>
      <p:ext uri="{BB962C8B-B14F-4D97-AF65-F5344CB8AC3E}">
        <p14:creationId xmlns:p14="http://schemas.microsoft.com/office/powerpoint/2010/main" val="2204400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3625E-6E8D-ECC8-28A0-CF97DD209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F15ECB-1F8E-1244-0A0E-5D8229F6FF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8F8E82-DA74-B920-1A06-35DF1FEDA291}"/>
              </a:ext>
            </a:extLst>
          </p:cNvPr>
          <p:cNvSpPr>
            <a:spLocks noGrp="1"/>
          </p:cNvSpPr>
          <p:nvPr>
            <p:ph type="body" idx="1"/>
          </p:nvPr>
        </p:nvSpPr>
        <p:spPr/>
        <p:txBody>
          <a:bodyPr rtlCol="0"/>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Las personas son el centro de todo lo que emprende el Fondo Mundial. Esto se demuestra a través de los principios del Fondo Mundial de apropiación/propiedad, responsabilidad y asociación de los países. Ustedes, como miembros de MCP y/o CME, son fundamentales para esto.  Algunas de las partes interesadas y sus responsabilidades se cubrieron en la capacitación remota. Aquí haremos una inmersión más profunda.</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n-GB" dirty="0"/>
          </a:p>
        </p:txBody>
      </p:sp>
      <p:sp>
        <p:nvSpPr>
          <p:cNvPr id="4" name="Slide Number Placeholder 3">
            <a:extLst>
              <a:ext uri="{FF2B5EF4-FFF2-40B4-BE49-F238E27FC236}">
                <a16:creationId xmlns:a16="http://schemas.microsoft.com/office/drawing/2014/main" id="{7F8D89A7-8069-4FA6-FD53-862E0F645EF7}"/>
              </a:ext>
            </a:extLst>
          </p:cNvPr>
          <p:cNvSpPr>
            <a:spLocks noGrp="1"/>
          </p:cNvSpPr>
          <p:nvPr>
            <p:ph type="sldNum" sz="quarter" idx="5"/>
          </p:nvPr>
        </p:nvSpPr>
        <p:spPr/>
        <p:txBody>
          <a:bodyPr rtlCol="0"/>
          <a:lstStyle/>
          <a:p>
            <a:pPr rtl="0"/>
            <a:fld id="{AC131254-3E2A-413C-B32A-FCE3FE6A85CA}" type="slidenum">
              <a:rPr lang="en-GB" smtClean="0"/>
              <a:t>19</a:t>
            </a:fld>
            <a:endParaRPr lang="en-GB" dirty="0"/>
          </a:p>
        </p:txBody>
      </p:sp>
    </p:spTree>
    <p:extLst>
      <p:ext uri="{BB962C8B-B14F-4D97-AF65-F5344CB8AC3E}">
        <p14:creationId xmlns:p14="http://schemas.microsoft.com/office/powerpoint/2010/main" val="3947935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Esta tabla de contenido proporciona una descripción general de cómo procederemos. El elemento principal a tener en cuenta es que en el </a:t>
            </a:r>
            <a:r>
              <a:rPr lang="es-ES" sz="1800" kern="100" dirty="0" err="1">
                <a:effectLst/>
                <a:latin typeface="Aptos" panose="020B0004020202020204" pitchFamily="34" charset="0"/>
                <a:ea typeface="Aptos" panose="020B0004020202020204" pitchFamily="34" charset="0"/>
                <a:cs typeface="Times New Roman" panose="02020603050405020304" pitchFamily="18" charset="0"/>
              </a:rPr>
              <a:t>webinar</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 de hoy cubriremos tres temas principales como se indica en los primeros tres puntos.  Esperamos que todos hayan tenido la oportunidad de completar la parte de aprendizaje remoto en la que se cubrieron estos temas de manera más general.  Hoy, profundizaremos en cada uno.  Al final del </a:t>
            </a:r>
            <a:r>
              <a:rPr lang="es-ES" sz="1800" kern="100" dirty="0" err="1">
                <a:effectLst/>
                <a:latin typeface="Aptos" panose="020B0004020202020204" pitchFamily="34" charset="0"/>
                <a:ea typeface="Aptos" panose="020B0004020202020204" pitchFamily="34" charset="0"/>
                <a:cs typeface="Times New Roman" panose="02020603050405020304" pitchFamily="18" charset="0"/>
              </a:rPr>
              <a:t>webinar</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 también proporcionamos enlaces a recursos adicionales.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s" dirty="0"/>
          </a:p>
        </p:txBody>
      </p:sp>
      <p:sp>
        <p:nvSpPr>
          <p:cNvPr id="4" name="Slide Number Placeholder 3"/>
          <p:cNvSpPr>
            <a:spLocks noGrp="1"/>
          </p:cNvSpPr>
          <p:nvPr>
            <p:ph type="sldNum" sz="quarter" idx="10"/>
          </p:nvPr>
        </p:nvSpPr>
        <p:spPr/>
        <p:txBody>
          <a:bodyPr rtlCol="0"/>
          <a:lstStyle/>
          <a:p>
            <a:pPr rtl="0"/>
            <a:fld id="{F859AECB-A677-43A7-BCBB-A4497CCD25C9}" type="slidenum">
              <a:rPr lang="en-US" smtClean="0"/>
              <a:t>2</a:t>
            </a:fld>
            <a:endParaRPr lang="en-US"/>
          </a:p>
        </p:txBody>
      </p:sp>
    </p:spTree>
    <p:extLst>
      <p:ext uri="{BB962C8B-B14F-4D97-AF65-F5344CB8AC3E}">
        <p14:creationId xmlns:p14="http://schemas.microsoft.com/office/powerpoint/2010/main" val="2518572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2C825-708A-AEB8-846D-FBC74004B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24C716-07F1-5B18-FABE-21DF3E4FBD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96E0F8-B985-B54E-A2F6-E053452467B5}"/>
              </a:ext>
            </a:extLst>
          </p:cNvPr>
          <p:cNvSpPr>
            <a:spLocks noGrp="1"/>
          </p:cNvSpPr>
          <p:nvPr>
            <p:ph type="body" idx="1"/>
          </p:nvPr>
        </p:nvSpPr>
        <p:spPr/>
        <p:txBody>
          <a:bodyPr rtlCol="0"/>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El MCP y su CME son los actores clave en la realización de la supervisión en el país.  La función principal del CME es realizar actividades de Monitoreo Estratégico e informar al MCP, que luego tomará las decisiones finales sobre cualquier problema identificado.  Es importante que los miembros del CME tengan las habilidades adecuadas para llevar a cabo la supervisión y puedan acceder a habilidades especializadas adicionales cuando sean necesarias.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s" dirty="0"/>
          </a:p>
        </p:txBody>
      </p:sp>
      <p:sp>
        <p:nvSpPr>
          <p:cNvPr id="4" name="Slide Number Placeholder 3">
            <a:extLst>
              <a:ext uri="{FF2B5EF4-FFF2-40B4-BE49-F238E27FC236}">
                <a16:creationId xmlns:a16="http://schemas.microsoft.com/office/drawing/2014/main" id="{905539F0-8193-34FE-FC15-9958D671A04A}"/>
              </a:ext>
            </a:extLst>
          </p:cNvPr>
          <p:cNvSpPr>
            <a:spLocks noGrp="1"/>
          </p:cNvSpPr>
          <p:nvPr>
            <p:ph type="sldNum" sz="quarter" idx="5"/>
          </p:nvPr>
        </p:nvSpPr>
        <p:spPr/>
        <p:txBody>
          <a:bodyPr rtlCol="0"/>
          <a:lstStyle/>
          <a:p>
            <a:pPr rtl="0"/>
            <a:fld id="{0D3987ED-0498-41D1-8E89-DC2BD24EE281}" type="slidenum">
              <a:rPr lang="ja-JP" altLang="en-US" smtClean="0"/>
              <a:t>20</a:t>
            </a:fld>
            <a:endParaRPr lang="ja-JP" altLang="en-US"/>
          </a:p>
        </p:txBody>
      </p:sp>
    </p:spTree>
    <p:extLst>
      <p:ext uri="{BB962C8B-B14F-4D97-AF65-F5344CB8AC3E}">
        <p14:creationId xmlns:p14="http://schemas.microsoft.com/office/powerpoint/2010/main" val="1234641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02360-FC71-CCAB-1327-8C3C210AAF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DC1ECB-455A-8A2D-1581-80851F1DE9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8697D-2FDC-B7B6-7E2B-0D4A01385366}"/>
              </a:ext>
            </a:extLst>
          </p:cNvPr>
          <p:cNvSpPr>
            <a:spLocks noGrp="1"/>
          </p:cNvSpPr>
          <p:nvPr>
            <p:ph type="body" idx="1"/>
          </p:nvPr>
        </p:nvSpPr>
        <p:spPr/>
        <p:txBody>
          <a:bodyPr rtlCol="0"/>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La Secretaría del MCP y, especialmente el Oficial de Monitoreo Estratégico (cuando esté disponible), están allí para apoyar al CME (y al MCP).  Sirven como un centro de información y aseguran que las actividades de CME y MCP se lleven a cabo según los planes de trabajo y que haya acciones de seguimiento por parte de los responsables.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s" dirty="0"/>
          </a:p>
        </p:txBody>
      </p:sp>
      <p:sp>
        <p:nvSpPr>
          <p:cNvPr id="4" name="Slide Number Placeholder 3">
            <a:extLst>
              <a:ext uri="{FF2B5EF4-FFF2-40B4-BE49-F238E27FC236}">
                <a16:creationId xmlns:a16="http://schemas.microsoft.com/office/drawing/2014/main" id="{B93B27E2-1948-EBBA-9454-D723DF0AE44F}"/>
              </a:ext>
            </a:extLst>
          </p:cNvPr>
          <p:cNvSpPr>
            <a:spLocks noGrp="1"/>
          </p:cNvSpPr>
          <p:nvPr>
            <p:ph type="sldNum" sz="quarter" idx="5"/>
          </p:nvPr>
        </p:nvSpPr>
        <p:spPr/>
        <p:txBody>
          <a:bodyPr rtlCol="0"/>
          <a:lstStyle/>
          <a:p>
            <a:pPr rtl="0"/>
            <a:fld id="{0D3987ED-0498-41D1-8E89-DC2BD24EE281}" type="slidenum">
              <a:rPr lang="ja-JP" altLang="en-US" smtClean="0"/>
              <a:t>21</a:t>
            </a:fld>
            <a:endParaRPr lang="ja-JP" altLang="en-US"/>
          </a:p>
        </p:txBody>
      </p:sp>
    </p:spTree>
    <p:extLst>
      <p:ext uri="{BB962C8B-B14F-4D97-AF65-F5344CB8AC3E}">
        <p14:creationId xmlns:p14="http://schemas.microsoft.com/office/powerpoint/2010/main" val="666455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CC7E5-D166-D3A9-2783-F7ECD8679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7031D5-C5E6-C771-E72A-7B79D391F8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1E1C32-C83C-4229-27A9-608389FC2ED3}"/>
              </a:ext>
            </a:extLst>
          </p:cNvPr>
          <p:cNvSpPr>
            <a:spLocks noGrp="1"/>
          </p:cNvSpPr>
          <p:nvPr>
            <p:ph type="body" idx="1"/>
          </p:nvPr>
        </p:nvSpPr>
        <p:spPr/>
        <p:txBody>
          <a:bodyPr rtlCol="0"/>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Como se señaló anteriormente, los RP y los SR son los principales responsables del monitoreo diario de las actividades.  Sin embargo, también desempeñan un papel importante en la supervisión para responder a las solicitudes de información y, cuando sea necesario, ayudar con las visitas al sitio. También puede haber una actualización de RP programada regularmente que corresponda a las reuniones del MCP.</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s" dirty="0"/>
          </a:p>
        </p:txBody>
      </p:sp>
      <p:sp>
        <p:nvSpPr>
          <p:cNvPr id="4" name="Slide Number Placeholder 3">
            <a:extLst>
              <a:ext uri="{FF2B5EF4-FFF2-40B4-BE49-F238E27FC236}">
                <a16:creationId xmlns:a16="http://schemas.microsoft.com/office/drawing/2014/main" id="{0BAE7AE9-1CD5-78A3-7276-15B7381EA8DB}"/>
              </a:ext>
            </a:extLst>
          </p:cNvPr>
          <p:cNvSpPr>
            <a:spLocks noGrp="1"/>
          </p:cNvSpPr>
          <p:nvPr>
            <p:ph type="sldNum" sz="quarter" idx="5"/>
          </p:nvPr>
        </p:nvSpPr>
        <p:spPr/>
        <p:txBody>
          <a:bodyPr rtlCol="0"/>
          <a:lstStyle/>
          <a:p>
            <a:pPr rtl="0"/>
            <a:fld id="{0D3987ED-0498-41D1-8E89-DC2BD24EE281}" type="slidenum">
              <a:rPr lang="ja-JP" altLang="en-US" smtClean="0"/>
              <a:t>22</a:t>
            </a:fld>
            <a:endParaRPr lang="ja-JP" altLang="en-US"/>
          </a:p>
        </p:txBody>
      </p:sp>
    </p:spTree>
    <p:extLst>
      <p:ext uri="{BB962C8B-B14F-4D97-AF65-F5344CB8AC3E}">
        <p14:creationId xmlns:p14="http://schemas.microsoft.com/office/powerpoint/2010/main" val="2108414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80AEB-5639-7943-6134-17E96BBBCC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BD30C8-F52A-2761-0892-2F9FA282D3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31C41D-1D8F-F08D-CD21-3FE7815F4761}"/>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Los equipos de país están allí para apoyar a sus socios en el país, especialmente al MCP.  Parte del equipo de país incluye al Agente Local del Fondo (ALF), que tiene funciones y responsabilidades específicas en relación con las subvenciones.  El MCP y el CME deben tener en cuenta que, aunque se le puede pedir al ALF que revise y verifique la información en nombre del Fondo Mundial, no habla en su nombre.  Actuará principalmente como observador a menos que el FM lo autorice a discutir un tema específico.</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s" dirty="0"/>
          </a:p>
        </p:txBody>
      </p:sp>
      <p:sp>
        <p:nvSpPr>
          <p:cNvPr id="4" name="Slide Number Placeholder 3">
            <a:extLst>
              <a:ext uri="{FF2B5EF4-FFF2-40B4-BE49-F238E27FC236}">
                <a16:creationId xmlns:a16="http://schemas.microsoft.com/office/drawing/2014/main" id="{3016CE8C-39C9-FC86-CFC1-B2790752ED89}"/>
              </a:ext>
            </a:extLst>
          </p:cNvPr>
          <p:cNvSpPr>
            <a:spLocks noGrp="1"/>
          </p:cNvSpPr>
          <p:nvPr>
            <p:ph type="sldNum" sz="quarter" idx="5"/>
          </p:nvPr>
        </p:nvSpPr>
        <p:spPr/>
        <p:txBody>
          <a:bodyPr rtlCol="0"/>
          <a:lstStyle/>
          <a:p>
            <a:pPr rtl="0"/>
            <a:fld id="{0D3987ED-0498-41D1-8E89-DC2BD24EE281}" type="slidenum">
              <a:rPr lang="ja-JP" altLang="en-US" smtClean="0"/>
              <a:t>23</a:t>
            </a:fld>
            <a:endParaRPr lang="ja-JP" altLang="en-US"/>
          </a:p>
        </p:txBody>
      </p:sp>
    </p:spTree>
    <p:extLst>
      <p:ext uri="{BB962C8B-B14F-4D97-AF65-F5344CB8AC3E}">
        <p14:creationId xmlns:p14="http://schemas.microsoft.com/office/powerpoint/2010/main" val="1234125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38F4A-E509-E9FE-DA89-A9FF009A52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3A3737-1A53-A49F-CE18-D63D6BD75E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08EBD3-3C9D-17E3-7991-814FB5346E34}"/>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Evidente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s" dirty="0"/>
          </a:p>
        </p:txBody>
      </p:sp>
      <p:sp>
        <p:nvSpPr>
          <p:cNvPr id="4" name="Slide Number Placeholder 3">
            <a:extLst>
              <a:ext uri="{FF2B5EF4-FFF2-40B4-BE49-F238E27FC236}">
                <a16:creationId xmlns:a16="http://schemas.microsoft.com/office/drawing/2014/main" id="{6070D83F-F4BC-8132-ECE9-FD78883DA298}"/>
              </a:ext>
            </a:extLst>
          </p:cNvPr>
          <p:cNvSpPr>
            <a:spLocks noGrp="1"/>
          </p:cNvSpPr>
          <p:nvPr>
            <p:ph type="sldNum" sz="quarter" idx="5"/>
          </p:nvPr>
        </p:nvSpPr>
        <p:spPr/>
        <p:txBody>
          <a:bodyPr rtlCol="0"/>
          <a:lstStyle/>
          <a:p>
            <a:pPr rtl="0"/>
            <a:fld id="{AC131254-3E2A-413C-B32A-FCE3FE6A85CA}" type="slidenum">
              <a:rPr lang="en-GB" smtClean="0"/>
              <a:t>24</a:t>
            </a:fld>
            <a:endParaRPr lang="en-GB" dirty="0"/>
          </a:p>
        </p:txBody>
      </p:sp>
    </p:spTree>
    <p:extLst>
      <p:ext uri="{BB962C8B-B14F-4D97-AF65-F5344CB8AC3E}">
        <p14:creationId xmlns:p14="http://schemas.microsoft.com/office/powerpoint/2010/main" val="694739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9094D-5E2D-773D-A0D5-E18F0D5DE4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E9061A-1D82-270C-2818-8B6B2FA6A4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D62FBA-07BC-5AAE-06F4-B96B40E3A48B}"/>
              </a:ext>
            </a:extLst>
          </p:cNvPr>
          <p:cNvSpPr>
            <a:spLocks noGrp="1"/>
          </p:cNvSpPr>
          <p:nvPr>
            <p:ph type="body" idx="1"/>
          </p:nvPr>
        </p:nvSpPr>
        <p:spPr/>
        <p:txBody>
          <a:bodyPr rtlCol="0"/>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No podemos enfatizar esto lo suficiente: todos son responsables del Monitoreo Estratégico.  Aunque habrá miembros específicos en el MCE con deberes específicos, todas las partes interesadas en el resultado exitoso de las subvenciones del FM deben asumir cierta responsabilidad.  Dicho esto, si existe la necesidad de una acción de seguimiento con respecto a un problema identificado, esto debe asignarse a un individuo y/o grupo específico para que lo resuelva y debe rastrearse para informar al MCP sobre su resolución.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s" dirty="0"/>
          </a:p>
        </p:txBody>
      </p:sp>
      <p:sp>
        <p:nvSpPr>
          <p:cNvPr id="4" name="Slide Number Placeholder 3">
            <a:extLst>
              <a:ext uri="{FF2B5EF4-FFF2-40B4-BE49-F238E27FC236}">
                <a16:creationId xmlns:a16="http://schemas.microsoft.com/office/drawing/2014/main" id="{C950DA7A-F3C9-9679-1310-8B4DB45428CA}"/>
              </a:ext>
            </a:extLst>
          </p:cNvPr>
          <p:cNvSpPr>
            <a:spLocks noGrp="1"/>
          </p:cNvSpPr>
          <p:nvPr>
            <p:ph type="sldNum" sz="quarter" idx="5"/>
          </p:nvPr>
        </p:nvSpPr>
        <p:spPr/>
        <p:txBody>
          <a:bodyPr rtlCol="0"/>
          <a:lstStyle/>
          <a:p>
            <a:pPr rtl="0"/>
            <a:fld id="{AC131254-3E2A-413C-B32A-FCE3FE6A85CA}" type="slidenum">
              <a:rPr lang="en-GB" smtClean="0"/>
              <a:t>25</a:t>
            </a:fld>
            <a:endParaRPr lang="en-GB" dirty="0"/>
          </a:p>
        </p:txBody>
      </p:sp>
    </p:spTree>
    <p:extLst>
      <p:ext uri="{BB962C8B-B14F-4D97-AF65-F5344CB8AC3E}">
        <p14:creationId xmlns:p14="http://schemas.microsoft.com/office/powerpoint/2010/main" val="2618646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08FC9-2C27-C78E-ECC8-67B4FCBDA6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F4F81C-B9DF-CA01-DCCF-DDF5BABDF1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85574C-06C0-0CBD-65C0-308F16BC1400}"/>
              </a:ext>
            </a:extLst>
          </p:cNvPr>
          <p:cNvSpPr>
            <a:spLocks noGrp="1"/>
          </p:cNvSpPr>
          <p:nvPr>
            <p:ph type="body" idx="1"/>
          </p:nvPr>
        </p:nvSpPr>
        <p:spPr/>
        <p:txBody>
          <a:bodyPr rtlCol="0"/>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Comentario – Se puede asignar aleatoriamente.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En sesión plenaria, puede pedir a un par de personas que resuman las aportaciones de su grupo.</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s" dirty="0"/>
          </a:p>
        </p:txBody>
      </p:sp>
      <p:sp>
        <p:nvSpPr>
          <p:cNvPr id="4" name="Slide Number Placeholder 3">
            <a:extLst>
              <a:ext uri="{FF2B5EF4-FFF2-40B4-BE49-F238E27FC236}">
                <a16:creationId xmlns:a16="http://schemas.microsoft.com/office/drawing/2014/main" id="{ABAA2FEC-AEDF-9133-5CBB-D250EE59C527}"/>
              </a:ext>
            </a:extLst>
          </p:cNvPr>
          <p:cNvSpPr>
            <a:spLocks noGrp="1"/>
          </p:cNvSpPr>
          <p:nvPr>
            <p:ph type="sldNum" sz="quarter" idx="5"/>
          </p:nvPr>
        </p:nvSpPr>
        <p:spPr/>
        <p:txBody>
          <a:bodyPr rtlCol="0"/>
          <a:lstStyle/>
          <a:p>
            <a:pPr rtl="0"/>
            <a:fld id="{AC131254-3E2A-413C-B32A-FCE3FE6A85CA}" type="slidenum">
              <a:rPr lang="en-GB" smtClean="0"/>
              <a:t>26</a:t>
            </a:fld>
            <a:endParaRPr lang="en-GB"/>
          </a:p>
        </p:txBody>
      </p:sp>
    </p:spTree>
    <p:extLst>
      <p:ext uri="{BB962C8B-B14F-4D97-AF65-F5344CB8AC3E}">
        <p14:creationId xmlns:p14="http://schemas.microsoft.com/office/powerpoint/2010/main" val="1394027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8F714-A5C3-ECB5-E2DF-BDFBBC44FD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C0C07D-00CB-7DA5-1C32-A1E5C73A99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9961B8-26A0-EC67-8BEE-DFBB0F5859EC}"/>
              </a:ext>
            </a:extLst>
          </p:cNvPr>
          <p:cNvSpPr>
            <a:spLocks noGrp="1"/>
          </p:cNvSpPr>
          <p:nvPr>
            <p:ph type="body" idx="1"/>
          </p:nvPr>
        </p:nvSpPr>
        <p:spPr/>
        <p:txBody>
          <a:bodyPr rtlCol="0"/>
          <a:lstStyle/>
          <a:p>
            <a:pPr rtl="0"/>
            <a:endParaRPr lang="en-GB"/>
          </a:p>
        </p:txBody>
      </p:sp>
      <p:sp>
        <p:nvSpPr>
          <p:cNvPr id="4" name="Slide Number Placeholder 3">
            <a:extLst>
              <a:ext uri="{FF2B5EF4-FFF2-40B4-BE49-F238E27FC236}">
                <a16:creationId xmlns:a16="http://schemas.microsoft.com/office/drawing/2014/main" id="{E238927F-41BB-4A00-F478-505DCAB533E3}"/>
              </a:ext>
            </a:extLst>
          </p:cNvPr>
          <p:cNvSpPr>
            <a:spLocks noGrp="1"/>
          </p:cNvSpPr>
          <p:nvPr>
            <p:ph type="sldNum" sz="quarter" idx="5"/>
          </p:nvPr>
        </p:nvSpPr>
        <p:spPr/>
        <p:txBody>
          <a:bodyPr rtlCol="0"/>
          <a:lstStyle/>
          <a:p>
            <a:pPr rtl="0"/>
            <a:fld id="{AC131254-3E2A-413C-B32A-FCE3FE6A85CA}" type="slidenum">
              <a:rPr lang="en-GB" smtClean="0"/>
              <a:t>27</a:t>
            </a:fld>
            <a:endParaRPr lang="en-GB"/>
          </a:p>
        </p:txBody>
      </p:sp>
    </p:spTree>
    <p:extLst>
      <p:ext uri="{BB962C8B-B14F-4D97-AF65-F5344CB8AC3E}">
        <p14:creationId xmlns:p14="http://schemas.microsoft.com/office/powerpoint/2010/main" val="1859949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19d4718b44_0_5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19d4718b44_0_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Esto permite a todas las partes interesadas tener una mayor seguridad de que están haciendo lo «correcto» para monitorear Estratégica y suficientemente las subvenciones, identificar y mitigar el riesgo, y los países socios están haciendo un seguimiento de sus obligaciones de cofinanciación.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9D61A-364B-65F2-8CAB-5987F3175B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7CFA44-AC71-671D-4177-D7C4DAD21B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AA5B91-AA3F-E950-35E8-33B1A2D0ABA1}"/>
              </a:ext>
            </a:extLst>
          </p:cNvPr>
          <p:cNvSpPr>
            <a:spLocks noGrp="1"/>
          </p:cNvSpPr>
          <p:nvPr>
            <p:ph type="body" idx="1"/>
          </p:nvPr>
        </p:nvSpPr>
        <p:spPr/>
        <p:txBody>
          <a:bodyPr rtlCol="0"/>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Las actualizaciones de progreso (PU) son una forma de realizar un seguimiento del progreso de la implementación.  Son producidos por el RP y generalmente contienen información de alto nivel sobre la implementación programática y los gastos financieros.  Los MCP/CME y también solicitan reuniones periódicas de actualización con los RP y, si es necesario, también reuniones ad hoc.  Sin embargo, es importante tener en cuenta las actividades y cargas de trabajo en curso de los RP para que las solicitudes de información no sean demasiado pesadas y no interfieran significativamente con el trabajo normal del RP.</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s" dirty="0"/>
          </a:p>
        </p:txBody>
      </p:sp>
      <p:sp>
        <p:nvSpPr>
          <p:cNvPr id="4" name="Slide Number Placeholder 3">
            <a:extLst>
              <a:ext uri="{FF2B5EF4-FFF2-40B4-BE49-F238E27FC236}">
                <a16:creationId xmlns:a16="http://schemas.microsoft.com/office/drawing/2014/main" id="{59D59D9C-59C9-50EF-8DDE-3732F2807492}"/>
              </a:ext>
            </a:extLst>
          </p:cNvPr>
          <p:cNvSpPr>
            <a:spLocks noGrp="1"/>
          </p:cNvSpPr>
          <p:nvPr>
            <p:ph type="sldNum" sz="quarter" idx="5"/>
          </p:nvPr>
        </p:nvSpPr>
        <p:spPr/>
        <p:txBody>
          <a:bodyPr rtlCol="0"/>
          <a:lstStyle/>
          <a:p>
            <a:pPr rtl="0"/>
            <a:fld id="{AC131254-3E2A-413C-B32A-FCE3FE6A85CA}" type="slidenum">
              <a:rPr lang="en-GB" smtClean="0"/>
              <a:t>29</a:t>
            </a:fld>
            <a:endParaRPr lang="en-GB"/>
          </a:p>
        </p:txBody>
      </p:sp>
    </p:spTree>
    <p:extLst>
      <p:ext uri="{BB962C8B-B14F-4D97-AF65-F5344CB8AC3E}">
        <p14:creationId xmlns:p14="http://schemas.microsoft.com/office/powerpoint/2010/main" val="2985829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Lea la diapositiva y </a:t>
            </a:r>
            <a:r>
              <a:rPr lang="es-ES" sz="1800" kern="100" dirty="0" err="1">
                <a:effectLst/>
                <a:latin typeface="Aptos" panose="020B0004020202020204" pitchFamily="34" charset="0"/>
                <a:ea typeface="Aptos" panose="020B0004020202020204" pitchFamily="34" charset="0"/>
                <a:cs typeface="Times New Roman" panose="02020603050405020304" pitchFamily="18" charset="0"/>
              </a:rPr>
              <a:t>déles</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 un par de minutos para completar el chat.  Regrese y pídales que compartan lo que creen que es la mejor definición (un par de minutos).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s" dirty="0"/>
          </a:p>
        </p:txBody>
      </p:sp>
      <p:sp>
        <p:nvSpPr>
          <p:cNvPr id="4" name="Slide Number Placeholder 3"/>
          <p:cNvSpPr>
            <a:spLocks noGrp="1"/>
          </p:cNvSpPr>
          <p:nvPr>
            <p:ph type="sldNum" sz="quarter" idx="5"/>
          </p:nvPr>
        </p:nvSpPr>
        <p:spPr/>
        <p:txBody>
          <a:bodyPr rtlCol="0"/>
          <a:lstStyle/>
          <a:p>
            <a:pPr rtl="0"/>
            <a:fld id="{AC131254-3E2A-413C-B32A-FCE3FE6A85CA}" type="slidenum">
              <a:rPr lang="en-GB" smtClean="0"/>
              <a:t>3</a:t>
            </a:fld>
            <a:endParaRPr lang="en-GB"/>
          </a:p>
        </p:txBody>
      </p:sp>
    </p:spTree>
    <p:extLst>
      <p:ext uri="{BB962C8B-B14F-4D97-AF65-F5344CB8AC3E}">
        <p14:creationId xmlns:p14="http://schemas.microsoft.com/office/powerpoint/2010/main" val="23985223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7B3E9-910C-51C2-3217-26A3B26098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035D8C-EFE3-42E8-FE92-F9343744A7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D1CD7A-0882-B730-EC01-7C3039696BCC}"/>
              </a:ext>
            </a:extLst>
          </p:cNvPr>
          <p:cNvSpPr>
            <a:spLocks noGrp="1"/>
          </p:cNvSpPr>
          <p:nvPr>
            <p:ph type="body" idx="1"/>
          </p:nvPr>
        </p:nvSpPr>
        <p:spPr/>
        <p:txBody>
          <a:bodyPr rtlCol="0"/>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Actualizaciones de progreso y solicitudes de desembolso (PUDR) mide / evalúa el desempeño real de la subvención proporcionando medidas relevantes en todas las áreas de implementación.  Sin embargo, pueden ser un poco difíciles de interpretar y porque a veces el MCP puede tardar un tiempo en recibir la información finalizada y validada.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n-US" dirty="0"/>
          </a:p>
        </p:txBody>
      </p:sp>
      <p:sp>
        <p:nvSpPr>
          <p:cNvPr id="4" name="Slide Number Placeholder 3">
            <a:extLst>
              <a:ext uri="{FF2B5EF4-FFF2-40B4-BE49-F238E27FC236}">
                <a16:creationId xmlns:a16="http://schemas.microsoft.com/office/drawing/2014/main" id="{C0862AE7-BA30-0895-EBC8-0902856A00DA}"/>
              </a:ext>
            </a:extLst>
          </p:cNvPr>
          <p:cNvSpPr>
            <a:spLocks noGrp="1"/>
          </p:cNvSpPr>
          <p:nvPr>
            <p:ph type="sldNum" sz="quarter" idx="5"/>
          </p:nvPr>
        </p:nvSpPr>
        <p:spPr/>
        <p:txBody>
          <a:bodyPr rtlCol="0"/>
          <a:lstStyle/>
          <a:p>
            <a:pPr rtl="0"/>
            <a:fld id="{AC131254-3E2A-413C-B32A-FCE3FE6A85CA}" type="slidenum">
              <a:rPr lang="en-GB" smtClean="0"/>
              <a:t>30</a:t>
            </a:fld>
            <a:endParaRPr lang="en-GB"/>
          </a:p>
        </p:txBody>
      </p:sp>
    </p:spTree>
    <p:extLst>
      <p:ext uri="{BB962C8B-B14F-4D97-AF65-F5344CB8AC3E}">
        <p14:creationId xmlns:p14="http://schemas.microsoft.com/office/powerpoint/2010/main" val="1555433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Como se mencionó anteriormente, los PUDR pueden proporcionar información sobre la implementación programática, los informes financieros y el estado de los productos de salud.  Hemos proporcionado solo algunas de las posibles preguntas que pueden responderse revisando un PUDR.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s" dirty="0"/>
          </a:p>
        </p:txBody>
      </p:sp>
      <p:sp>
        <p:nvSpPr>
          <p:cNvPr id="4" name="Slide Number Placeholder 3"/>
          <p:cNvSpPr>
            <a:spLocks noGrp="1"/>
          </p:cNvSpPr>
          <p:nvPr>
            <p:ph type="sldNum" sz="quarter" idx="5"/>
          </p:nvPr>
        </p:nvSpPr>
        <p:spPr/>
        <p:txBody>
          <a:bodyPr rtlCol="0"/>
          <a:lstStyle/>
          <a:p>
            <a:pPr rtl="0"/>
            <a:fld id="{AC131254-3E2A-413C-B32A-FCE3FE6A85CA}" type="slidenum">
              <a:rPr lang="en-GB" smtClean="0"/>
              <a:t>31</a:t>
            </a:fld>
            <a:endParaRPr lang="en-GB"/>
          </a:p>
        </p:txBody>
      </p:sp>
    </p:spTree>
    <p:extLst>
      <p:ext uri="{BB962C8B-B14F-4D97-AF65-F5344CB8AC3E}">
        <p14:creationId xmlns:p14="http://schemas.microsoft.com/office/powerpoint/2010/main" val="41462356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En esta diapositiva se muestra la portada parcial de un PUDR que puede exceder las 10 páginas.  Otra información sobre el PUDR incluirá información sobre indicadores y desempeño correspondiente, información financiera, gastos no conformes, información sobre productos de salud y gestión de adquisiciones y cadena de suministro, gestión de riesgos y hallazgos y recomendaciones del ALF.</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s" dirty="0"/>
          </a:p>
        </p:txBody>
      </p:sp>
      <p:sp>
        <p:nvSpPr>
          <p:cNvPr id="4" name="Slide Number Placeholder 3"/>
          <p:cNvSpPr>
            <a:spLocks noGrp="1"/>
          </p:cNvSpPr>
          <p:nvPr>
            <p:ph type="sldNum" sz="quarter" idx="5"/>
          </p:nvPr>
        </p:nvSpPr>
        <p:spPr/>
        <p:txBody>
          <a:bodyPr rtlCol="0"/>
          <a:lstStyle/>
          <a:p>
            <a:pPr rtl="0"/>
            <a:fld id="{AC131254-3E2A-413C-B32A-FCE3FE6A85CA}" type="slidenum">
              <a:rPr lang="en-GB" smtClean="0"/>
              <a:t>32</a:t>
            </a:fld>
            <a:endParaRPr lang="en-GB"/>
          </a:p>
        </p:txBody>
      </p:sp>
    </p:spTree>
    <p:extLst>
      <p:ext uri="{BB962C8B-B14F-4D97-AF65-F5344CB8AC3E}">
        <p14:creationId xmlns:p14="http://schemas.microsoft.com/office/powerpoint/2010/main" val="25899769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D6DE3-0D5C-DE18-61CC-B25268557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041423-8E43-2FD7-C2F0-99E1B72EFF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EC0357-3552-D215-881C-8E54FA927D0A}"/>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Esta es una pregunta un poco capciosa y se trata más de hacerles pensar en los próximos pasos.  Debería haber una sospecha natural cuando no hay varianza (¿con qué frecuencia ocurre eso?), pero el PUDR también es definitivo y, por lo tanto, tuvo que ser verificado por el ALF y firmado por el equipo de país (EP).  El punto principal es que si tienen algún problema, deben comunicarse comenzando con el EP.</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s" dirty="0"/>
          </a:p>
        </p:txBody>
      </p:sp>
      <p:sp>
        <p:nvSpPr>
          <p:cNvPr id="4" name="Slide Number Placeholder 3">
            <a:extLst>
              <a:ext uri="{FF2B5EF4-FFF2-40B4-BE49-F238E27FC236}">
                <a16:creationId xmlns:a16="http://schemas.microsoft.com/office/drawing/2014/main" id="{52A08F68-8853-7550-978E-25D49E84D3B3}"/>
              </a:ext>
            </a:extLst>
          </p:cNvPr>
          <p:cNvSpPr>
            <a:spLocks noGrp="1"/>
          </p:cNvSpPr>
          <p:nvPr>
            <p:ph type="sldNum" sz="quarter" idx="5"/>
          </p:nvPr>
        </p:nvSpPr>
        <p:spPr/>
        <p:txBody>
          <a:bodyPr rtlCol="0"/>
          <a:lstStyle/>
          <a:p>
            <a:pPr rtl="0"/>
            <a:fld id="{AC131254-3E2A-413C-B32A-FCE3FE6A85CA}" type="slidenum">
              <a:rPr lang="en-GB" smtClean="0"/>
              <a:t>33</a:t>
            </a:fld>
            <a:endParaRPr lang="en-GB" dirty="0"/>
          </a:p>
        </p:txBody>
      </p:sp>
    </p:spTree>
    <p:extLst>
      <p:ext uri="{BB962C8B-B14F-4D97-AF65-F5344CB8AC3E}">
        <p14:creationId xmlns:p14="http://schemas.microsoft.com/office/powerpoint/2010/main" val="516762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76D02-F028-605D-5867-887C7EE85A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EB1A9-5317-081A-6205-4343095AF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F1BD2E-F2DD-C6E8-283F-F16E5BFFFDD9}"/>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Las visitas al sitio son uno de los métodos comunes empleados por los CME y son importantes porque permiten a las partes interesadas verificar lo que informa el RP. Deben planificarse con anticipación, especialmente si se trata de visitas clínicas, y debe haber herramientas y preguntas específicas empleadas para proporcionar las respuestas necesarias. El CME debe trabajar en estrecha colaboración con el Oficial de Monitoreo Estratégico para organizar. Las visitas al sitio deben ser seguidas con un informe al MCP y también debe haber siempre un proceso de seguimiento para cualquier problema identificado.</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s" dirty="0"/>
          </a:p>
        </p:txBody>
      </p:sp>
      <p:sp>
        <p:nvSpPr>
          <p:cNvPr id="4" name="Slide Number Placeholder 3">
            <a:extLst>
              <a:ext uri="{FF2B5EF4-FFF2-40B4-BE49-F238E27FC236}">
                <a16:creationId xmlns:a16="http://schemas.microsoft.com/office/drawing/2014/main" id="{4749B415-7DFF-D3B4-58FA-DFDB5738DACA}"/>
              </a:ext>
            </a:extLst>
          </p:cNvPr>
          <p:cNvSpPr>
            <a:spLocks noGrp="1"/>
          </p:cNvSpPr>
          <p:nvPr>
            <p:ph type="sldNum" sz="quarter" idx="5"/>
          </p:nvPr>
        </p:nvSpPr>
        <p:spPr/>
        <p:txBody>
          <a:bodyPr rtlCol="0"/>
          <a:lstStyle/>
          <a:p>
            <a:pPr rtl="0"/>
            <a:fld id="{AC131254-3E2A-413C-B32A-FCE3FE6A85CA}" type="slidenum">
              <a:rPr lang="en-GB" smtClean="0"/>
              <a:t>34</a:t>
            </a:fld>
            <a:endParaRPr lang="en-GB"/>
          </a:p>
        </p:txBody>
      </p:sp>
    </p:spTree>
    <p:extLst>
      <p:ext uri="{BB962C8B-B14F-4D97-AF65-F5344CB8AC3E}">
        <p14:creationId xmlns:p14="http://schemas.microsoft.com/office/powerpoint/2010/main" val="2240179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D766B-C412-54FB-9BFB-29A1FE015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A0E685-DAED-59F7-14A3-F369C80692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51016C-3BBC-33A6-4F86-037A87D07A9B}"/>
              </a:ext>
            </a:extLst>
          </p:cNvPr>
          <p:cNvSpPr>
            <a:spLocks noGrp="1"/>
          </p:cNvSpPr>
          <p:nvPr>
            <p:ph type="body" idx="1"/>
          </p:nvPr>
        </p:nvSpPr>
        <p:spPr/>
        <p:txBody>
          <a:bodyPr rtlCol="0"/>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El monitoreo liderado por la comunidad (MLC), por definición, depende de las comunidades involucradas para proporcionar comentarios sobre la implementación de la subvención. Puede proporcionar información útil no solo en términos de si se está recibiendo un servicio, sino también de la calidad de ese servicio. Cuando sea posible, debe incorporarse a las actividades regulares de Monitoreo Estratégico del MCP.</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s" dirty="0"/>
          </a:p>
        </p:txBody>
      </p:sp>
      <p:sp>
        <p:nvSpPr>
          <p:cNvPr id="4" name="Slide Number Placeholder 3">
            <a:extLst>
              <a:ext uri="{FF2B5EF4-FFF2-40B4-BE49-F238E27FC236}">
                <a16:creationId xmlns:a16="http://schemas.microsoft.com/office/drawing/2014/main" id="{49CC1AEC-BA48-4DDF-C10D-8A8D7F6B8931}"/>
              </a:ext>
            </a:extLst>
          </p:cNvPr>
          <p:cNvSpPr>
            <a:spLocks noGrp="1"/>
          </p:cNvSpPr>
          <p:nvPr>
            <p:ph type="sldNum" sz="quarter" idx="5"/>
          </p:nvPr>
        </p:nvSpPr>
        <p:spPr/>
        <p:txBody>
          <a:bodyPr rtlCol="0"/>
          <a:lstStyle/>
          <a:p>
            <a:pPr rtl="0"/>
            <a:fld id="{AC131254-3E2A-413C-B32A-FCE3FE6A85CA}" type="slidenum">
              <a:rPr lang="en-GB" smtClean="0"/>
              <a:t>35</a:t>
            </a:fld>
            <a:endParaRPr lang="en-GB"/>
          </a:p>
        </p:txBody>
      </p:sp>
    </p:spTree>
    <p:extLst>
      <p:ext uri="{BB962C8B-B14F-4D97-AF65-F5344CB8AC3E}">
        <p14:creationId xmlns:p14="http://schemas.microsoft.com/office/powerpoint/2010/main" val="24095345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B65F9-1084-EECB-0455-AED8A5AD74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106C77-B08C-3532-B1AD-3871C66B29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7A3F-324E-12E5-F6C8-396976F45BBF}"/>
              </a:ext>
            </a:extLst>
          </p:cNvPr>
          <p:cNvSpPr>
            <a:spLocks noGrp="1"/>
          </p:cNvSpPr>
          <p:nvPr>
            <p:ph type="body" idx="1"/>
          </p:nvPr>
        </p:nvSpPr>
        <p:spPr/>
        <p:txBody>
          <a:bodyPr rtlCol="0"/>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Mostraremos un ejemplo de un panel en la siguiente diapositiva, pero primero es importante tener en cuenta algunas cosas sobre los paneles. En otras palabras, si bien ciertamente pueden ayudar a los CME y MCP en el Monitoreo Estratégico, también tienen algunas advertencias con respecto a su uso.</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s" dirty="0"/>
          </a:p>
        </p:txBody>
      </p:sp>
      <p:sp>
        <p:nvSpPr>
          <p:cNvPr id="4" name="Slide Number Placeholder 3">
            <a:extLst>
              <a:ext uri="{FF2B5EF4-FFF2-40B4-BE49-F238E27FC236}">
                <a16:creationId xmlns:a16="http://schemas.microsoft.com/office/drawing/2014/main" id="{1CEE23FF-1FF5-7296-0118-D6940251BD26}"/>
              </a:ext>
            </a:extLst>
          </p:cNvPr>
          <p:cNvSpPr>
            <a:spLocks noGrp="1"/>
          </p:cNvSpPr>
          <p:nvPr>
            <p:ph type="sldNum" sz="quarter" idx="5"/>
          </p:nvPr>
        </p:nvSpPr>
        <p:spPr/>
        <p:txBody>
          <a:bodyPr rtlCol="0"/>
          <a:lstStyle/>
          <a:p>
            <a:pPr rtl="0"/>
            <a:fld id="{AC131254-3E2A-413C-B32A-FCE3FE6A85CA}" type="slidenum">
              <a:rPr lang="en-GB" smtClean="0"/>
              <a:t>36</a:t>
            </a:fld>
            <a:endParaRPr lang="en-GB"/>
          </a:p>
        </p:txBody>
      </p:sp>
    </p:spTree>
    <p:extLst>
      <p:ext uri="{BB962C8B-B14F-4D97-AF65-F5344CB8AC3E}">
        <p14:creationId xmlns:p14="http://schemas.microsoft.com/office/powerpoint/2010/main" val="2986168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7C4C2-FE6E-F8AA-0DCA-0074581B0D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25E421-F614-40B0-B837-88B7E64640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C9C6AA-4601-978E-9D88-DA83F31A6EB0}"/>
              </a:ext>
            </a:extLst>
          </p:cNvPr>
          <p:cNvSpPr>
            <a:spLocks noGrp="1"/>
          </p:cNvSpPr>
          <p:nvPr>
            <p:ph type="body" idx="1"/>
          </p:nvPr>
        </p:nvSpPr>
        <p:spPr/>
        <p:txBody>
          <a:bodyPr rtlCol="0"/>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Como se señaló, este es solo un ejemplo de un panel de control/</a:t>
            </a:r>
            <a:r>
              <a:rPr lang="es-ES" sz="1800" kern="100" dirty="0" err="1">
                <a:effectLst/>
                <a:latin typeface="Aptos" panose="020B0004020202020204" pitchFamily="34" charset="0"/>
                <a:ea typeface="Aptos" panose="020B0004020202020204" pitchFamily="34" charset="0"/>
                <a:cs typeface="Times New Roman" panose="02020603050405020304" pitchFamily="18" charset="0"/>
              </a:rPr>
              <a:t>dashboard</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 que proporciona una descripción general de alto nivel del progreso de una subvención.  La mayoría tienen opciones que permiten a los usuarios profundizar en áreas específicas y observar los datos subyacentes.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s" dirty="0"/>
          </a:p>
        </p:txBody>
      </p:sp>
      <p:sp>
        <p:nvSpPr>
          <p:cNvPr id="4" name="Slide Number Placeholder 3">
            <a:extLst>
              <a:ext uri="{FF2B5EF4-FFF2-40B4-BE49-F238E27FC236}">
                <a16:creationId xmlns:a16="http://schemas.microsoft.com/office/drawing/2014/main" id="{E9A07393-FE7F-5CCF-CA2B-2A592E233F42}"/>
              </a:ext>
            </a:extLst>
          </p:cNvPr>
          <p:cNvSpPr>
            <a:spLocks noGrp="1"/>
          </p:cNvSpPr>
          <p:nvPr>
            <p:ph type="sldNum" sz="quarter" idx="5"/>
          </p:nvPr>
        </p:nvSpPr>
        <p:spPr/>
        <p:txBody>
          <a:bodyPr rtlCol="0"/>
          <a:lstStyle/>
          <a:p>
            <a:pPr rtl="0"/>
            <a:fld id="{AC131254-3E2A-413C-B32A-FCE3FE6A85CA}" type="slidenum">
              <a:rPr lang="en-GB" smtClean="0"/>
              <a:t>37</a:t>
            </a:fld>
            <a:endParaRPr lang="en-GB"/>
          </a:p>
        </p:txBody>
      </p:sp>
    </p:spTree>
    <p:extLst>
      <p:ext uri="{BB962C8B-B14F-4D97-AF65-F5344CB8AC3E}">
        <p14:creationId xmlns:p14="http://schemas.microsoft.com/office/powerpoint/2010/main" val="35587431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A272C-CC21-3CD7-4AE2-101B665DE1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7306C9-D864-EA86-504D-34A2C1149A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209FD7-D34D-5F03-B7AA-64D0AFD62D03}"/>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Otro ejemplo de un panel de control/</a:t>
            </a:r>
            <a:r>
              <a:rPr lang="es-ES" sz="1800" kern="100" dirty="0" err="1">
                <a:effectLst/>
                <a:latin typeface="Aptos" panose="020B0004020202020204" pitchFamily="34" charset="0"/>
                <a:ea typeface="Aptos" panose="020B0004020202020204" pitchFamily="34" charset="0"/>
                <a:cs typeface="Times New Roman" panose="02020603050405020304" pitchFamily="18" charset="0"/>
              </a:rPr>
              <a:t>dashboard</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  Este, obviamente, tiene menos gráficos y más texto. Los MCP, si eligen usar un panel/</a:t>
            </a:r>
            <a:r>
              <a:rPr lang="es-ES" sz="1800" kern="100" dirty="0" err="1">
                <a:effectLst/>
                <a:latin typeface="Aptos" panose="020B0004020202020204" pitchFamily="34" charset="0"/>
                <a:ea typeface="Aptos" panose="020B0004020202020204" pitchFamily="34" charset="0"/>
                <a:cs typeface="Times New Roman" panose="02020603050405020304" pitchFamily="18" charset="0"/>
              </a:rPr>
              <a:t>dashboard</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 deben usar uno que sea útil y manejable.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s" dirty="0"/>
          </a:p>
        </p:txBody>
      </p:sp>
      <p:sp>
        <p:nvSpPr>
          <p:cNvPr id="4" name="Slide Number Placeholder 3">
            <a:extLst>
              <a:ext uri="{FF2B5EF4-FFF2-40B4-BE49-F238E27FC236}">
                <a16:creationId xmlns:a16="http://schemas.microsoft.com/office/drawing/2014/main" id="{2D2301E9-5FFA-44B1-8978-B90B10C5266F}"/>
              </a:ext>
            </a:extLst>
          </p:cNvPr>
          <p:cNvSpPr>
            <a:spLocks noGrp="1"/>
          </p:cNvSpPr>
          <p:nvPr>
            <p:ph type="sldNum" sz="quarter" idx="5"/>
          </p:nvPr>
        </p:nvSpPr>
        <p:spPr/>
        <p:txBody>
          <a:bodyPr rtlCol="0"/>
          <a:lstStyle/>
          <a:p>
            <a:pPr rtl="0"/>
            <a:fld id="{AC131254-3E2A-413C-B32A-FCE3FE6A85CA}" type="slidenum">
              <a:rPr lang="en-GB" smtClean="0"/>
              <a:t>38</a:t>
            </a:fld>
            <a:endParaRPr lang="en-GB"/>
          </a:p>
        </p:txBody>
      </p:sp>
    </p:spTree>
    <p:extLst>
      <p:ext uri="{BB962C8B-B14F-4D97-AF65-F5344CB8AC3E}">
        <p14:creationId xmlns:p14="http://schemas.microsoft.com/office/powerpoint/2010/main" val="1809627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98BB2-4CDB-52AD-0E2A-CCC6BC0A8C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A13E87-9A7A-0CB1-0462-733D7A1CA3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560AC1-8572-A677-2A39-A0166F8883D4}"/>
              </a:ext>
            </a:extLst>
          </p:cNvPr>
          <p:cNvSpPr>
            <a:spLocks noGrp="1"/>
          </p:cNvSpPr>
          <p:nvPr>
            <p:ph type="body" idx="1"/>
          </p:nvPr>
        </p:nvSpPr>
        <p:spPr/>
        <p:txBody>
          <a:bodyPr rtlCol="0"/>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Ahora vamos a dar algunos ejemplos breves de cómo algunos MCP han tenido éxito en la realización de sus actividades de Monitoreo Estratégico.</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s" dirty="0"/>
          </a:p>
        </p:txBody>
      </p:sp>
      <p:sp>
        <p:nvSpPr>
          <p:cNvPr id="4" name="Slide Number Placeholder 3">
            <a:extLst>
              <a:ext uri="{FF2B5EF4-FFF2-40B4-BE49-F238E27FC236}">
                <a16:creationId xmlns:a16="http://schemas.microsoft.com/office/drawing/2014/main" id="{546EAF8A-2296-D0B0-41D7-CC2E74CAE436}"/>
              </a:ext>
            </a:extLst>
          </p:cNvPr>
          <p:cNvSpPr>
            <a:spLocks noGrp="1"/>
          </p:cNvSpPr>
          <p:nvPr>
            <p:ph type="sldNum" sz="quarter" idx="5"/>
          </p:nvPr>
        </p:nvSpPr>
        <p:spPr/>
        <p:txBody>
          <a:bodyPr rtlCol="0"/>
          <a:lstStyle/>
          <a:p>
            <a:pPr rtl="0"/>
            <a:fld id="{AC131254-3E2A-413C-B32A-FCE3FE6A85CA}" type="slidenum">
              <a:rPr lang="en-GB" smtClean="0"/>
              <a:t>39</a:t>
            </a:fld>
            <a:endParaRPr lang="en-GB"/>
          </a:p>
        </p:txBody>
      </p:sp>
    </p:spTree>
    <p:extLst>
      <p:ext uri="{BB962C8B-B14F-4D97-AF65-F5344CB8AC3E}">
        <p14:creationId xmlns:p14="http://schemas.microsoft.com/office/powerpoint/2010/main" val="1729409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Hemos tenido algunas ideas iniciales en el chat sobre qué es el Monitoreo Estratégico, ahora echemos un vistazo a cómo la define el FM y también qué no es el Monitoreo Estratégico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n-US" dirty="0"/>
          </a:p>
        </p:txBody>
      </p:sp>
      <p:sp>
        <p:nvSpPr>
          <p:cNvPr id="4" name="Slide Number Placeholder 3"/>
          <p:cNvSpPr>
            <a:spLocks noGrp="1"/>
          </p:cNvSpPr>
          <p:nvPr>
            <p:ph type="sldNum" sz="quarter" idx="5"/>
          </p:nvPr>
        </p:nvSpPr>
        <p:spPr/>
        <p:txBody>
          <a:bodyPr rtlCol="0"/>
          <a:lstStyle/>
          <a:p>
            <a:pPr rtl="0"/>
            <a:fld id="{AC131254-3E2A-413C-B32A-FCE3FE6A85CA}" type="slidenum">
              <a:rPr lang="en-GB"/>
              <a:t>4</a:t>
            </a:fld>
            <a:endParaRPr lang="en-GB" dirty="0"/>
          </a:p>
        </p:txBody>
      </p:sp>
    </p:spTree>
    <p:extLst>
      <p:ext uri="{BB962C8B-B14F-4D97-AF65-F5344CB8AC3E}">
        <p14:creationId xmlns:p14="http://schemas.microsoft.com/office/powerpoint/2010/main" val="5972749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41E72-48DA-56EE-C55B-AB3319EED2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E052BC-7A26-BD2C-C732-FC91254161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9DF503-F9D4-FA7A-7DFE-3BB2A8AE94A9}"/>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Si bien no repasaremos los detalles de estos estudios de caso de países, sí queremos señalar que hay una serie de ejemplos positivos, mejores prácticas y lecciones aprendidas de los MCP sobre cómo se puede llevar a cabo con éxito el Monitoreo Estratégico.  Estamos desarrollando una biblioteca de recursos sobre Monitoreo Estratégico para que los MCP tengan acceso a ellos.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rtl="0">
              <a:buFont typeface="Arial" panose="020B0604020202020204" pitchFamily="34" charset="0"/>
              <a:buNone/>
            </a:pPr>
            <a:endParaRPr lang="es" sz="1200" dirty="0"/>
          </a:p>
        </p:txBody>
      </p:sp>
      <p:sp>
        <p:nvSpPr>
          <p:cNvPr id="4" name="Slide Number Placeholder 3">
            <a:extLst>
              <a:ext uri="{FF2B5EF4-FFF2-40B4-BE49-F238E27FC236}">
                <a16:creationId xmlns:a16="http://schemas.microsoft.com/office/drawing/2014/main" id="{03813AEA-53EB-55E1-AAF1-E5352BCBF7E8}"/>
              </a:ext>
            </a:extLst>
          </p:cNvPr>
          <p:cNvSpPr>
            <a:spLocks noGrp="1"/>
          </p:cNvSpPr>
          <p:nvPr>
            <p:ph type="sldNum" sz="quarter" idx="5"/>
          </p:nvPr>
        </p:nvSpPr>
        <p:spPr/>
        <p:txBody>
          <a:bodyPr rtlCol="0"/>
          <a:lstStyle/>
          <a:p>
            <a:pPr rtl="0"/>
            <a:fld id="{AC131254-3E2A-413C-B32A-FCE3FE6A85CA}" type="slidenum">
              <a:rPr lang="en-GB" smtClean="0"/>
              <a:t>40</a:t>
            </a:fld>
            <a:endParaRPr lang="en-GB"/>
          </a:p>
        </p:txBody>
      </p:sp>
    </p:spTree>
    <p:extLst>
      <p:ext uri="{BB962C8B-B14F-4D97-AF65-F5344CB8AC3E}">
        <p14:creationId xmlns:p14="http://schemas.microsoft.com/office/powerpoint/2010/main" val="14248676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76C18-AFD8-707F-77ED-C59541FA3B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F9A921-F845-8684-DF56-E594FDBD67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40FE8A-D0F6-FEB6-A5CF-014C67B41F5B}"/>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Evidente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n-GB" dirty="0"/>
          </a:p>
        </p:txBody>
      </p:sp>
      <p:sp>
        <p:nvSpPr>
          <p:cNvPr id="4" name="Slide Number Placeholder 3">
            <a:extLst>
              <a:ext uri="{FF2B5EF4-FFF2-40B4-BE49-F238E27FC236}">
                <a16:creationId xmlns:a16="http://schemas.microsoft.com/office/drawing/2014/main" id="{2A020DB7-FEFE-E6FB-00AC-987BB5607281}"/>
              </a:ext>
            </a:extLst>
          </p:cNvPr>
          <p:cNvSpPr>
            <a:spLocks noGrp="1"/>
          </p:cNvSpPr>
          <p:nvPr>
            <p:ph type="sldNum" sz="quarter" idx="5"/>
          </p:nvPr>
        </p:nvSpPr>
        <p:spPr/>
        <p:txBody>
          <a:bodyPr rtlCol="0"/>
          <a:lstStyle/>
          <a:p>
            <a:pPr rtl="0"/>
            <a:fld id="{AC131254-3E2A-413C-B32A-FCE3FE6A85CA}" type="slidenum">
              <a:rPr lang="en-GB" smtClean="0"/>
              <a:t>41</a:t>
            </a:fld>
            <a:endParaRPr lang="en-GB"/>
          </a:p>
        </p:txBody>
      </p:sp>
    </p:spTree>
    <p:extLst>
      <p:ext uri="{BB962C8B-B14F-4D97-AF65-F5344CB8AC3E}">
        <p14:creationId xmlns:p14="http://schemas.microsoft.com/office/powerpoint/2010/main" val="31072390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04757-2937-77EF-6043-9606007682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2797AF-DAE9-D845-C945-31EEAFF81D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DE0B86-46AA-101E-9B6A-A1B8762D1C35}"/>
              </a:ext>
            </a:extLst>
          </p:cNvPr>
          <p:cNvSpPr>
            <a:spLocks noGrp="1"/>
          </p:cNvSpPr>
          <p:nvPr>
            <p:ph type="body" idx="1"/>
          </p:nvPr>
        </p:nvSpPr>
        <p:spPr/>
        <p:txBody>
          <a:bodyPr rtlCol="0"/>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Veremos qué se les ocurre, pero en la vida real, lo que sucedió fue que el RP estaba informando datos a nivel nacional en la tabla 1 (que incluía PEPFAR) y datos específicos de FM para los otros dos causando esta discrepancia.</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n-GB" dirty="0"/>
          </a:p>
        </p:txBody>
      </p:sp>
      <p:sp>
        <p:nvSpPr>
          <p:cNvPr id="4" name="Slide Number Placeholder 3">
            <a:extLst>
              <a:ext uri="{FF2B5EF4-FFF2-40B4-BE49-F238E27FC236}">
                <a16:creationId xmlns:a16="http://schemas.microsoft.com/office/drawing/2014/main" id="{3788A962-B23F-3BDF-8EC3-20F7000513DF}"/>
              </a:ext>
            </a:extLst>
          </p:cNvPr>
          <p:cNvSpPr>
            <a:spLocks noGrp="1"/>
          </p:cNvSpPr>
          <p:nvPr>
            <p:ph type="sldNum" sz="quarter" idx="5"/>
          </p:nvPr>
        </p:nvSpPr>
        <p:spPr/>
        <p:txBody>
          <a:bodyPr rtlCol="0"/>
          <a:lstStyle/>
          <a:p>
            <a:pPr rtl="0"/>
            <a:fld id="{AC131254-3E2A-413C-B32A-FCE3FE6A85CA}" type="slidenum">
              <a:rPr lang="en-GB" smtClean="0"/>
              <a:t>42</a:t>
            </a:fld>
            <a:endParaRPr lang="en-GB"/>
          </a:p>
        </p:txBody>
      </p:sp>
    </p:spTree>
    <p:extLst>
      <p:ext uri="{BB962C8B-B14F-4D97-AF65-F5344CB8AC3E}">
        <p14:creationId xmlns:p14="http://schemas.microsoft.com/office/powerpoint/2010/main" val="32439617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Ahora vamos a pasar a discutir los riesgos y el papel del MCP en su identificación, gestión y mitigación.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n-US" dirty="0"/>
          </a:p>
        </p:txBody>
      </p:sp>
      <p:sp>
        <p:nvSpPr>
          <p:cNvPr id="4" name="Slide Number Placeholder 3"/>
          <p:cNvSpPr>
            <a:spLocks noGrp="1"/>
          </p:cNvSpPr>
          <p:nvPr>
            <p:ph type="sldNum" sz="quarter" idx="5"/>
          </p:nvPr>
        </p:nvSpPr>
        <p:spPr/>
        <p:txBody>
          <a:bodyPr rtlCol="0"/>
          <a:lstStyle/>
          <a:p>
            <a:pPr rtl="0"/>
            <a:fld id="{AC131254-3E2A-413C-B32A-FCE3FE6A85CA}" type="slidenum">
              <a:rPr lang="en-GB"/>
              <a:t>43</a:t>
            </a:fld>
            <a:endParaRPr lang="en-GB"/>
          </a:p>
        </p:txBody>
      </p:sp>
    </p:spTree>
    <p:extLst>
      <p:ext uri="{BB962C8B-B14F-4D97-AF65-F5344CB8AC3E}">
        <p14:creationId xmlns:p14="http://schemas.microsoft.com/office/powerpoint/2010/main" val="5972749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Desde el aprendizaje remoto, cubrimos el concepto básico de riesgo, tipos de riesgo y gestión de riesgos.  La idea principal que queremos que los MCP saquen de esta diapositiva es que, si bien son una parte interesada clave en la gestión de riesgos para el FM, no son los únicos.  Hay múltiples líneas de defensa y partes interesadas que trabajan en el tema y el papel principal del MCP es identificar los riesgos a nivel de país y luego trabajar con sus socios para gestionar y mitigar esos riesgos.  Esto requiere una comunicación abierta y coherente entre el MCP y principalmente el equipo de país.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s" dirty="0"/>
          </a:p>
        </p:txBody>
      </p:sp>
      <p:sp>
        <p:nvSpPr>
          <p:cNvPr id="4" name="Slide Number Placeholder 3"/>
          <p:cNvSpPr>
            <a:spLocks noGrp="1"/>
          </p:cNvSpPr>
          <p:nvPr>
            <p:ph type="sldNum" sz="quarter" idx="5"/>
          </p:nvPr>
        </p:nvSpPr>
        <p:spPr/>
        <p:txBody>
          <a:bodyPr rtlCol="0"/>
          <a:lstStyle/>
          <a:p>
            <a:pPr rtl="0"/>
            <a:fld id="{AC131254-3E2A-413C-B32A-FCE3FE6A85CA}" type="slidenum">
              <a:rPr lang="en-GB" smtClean="0"/>
              <a:t>44</a:t>
            </a:fld>
            <a:endParaRPr lang="en-GB"/>
          </a:p>
        </p:txBody>
      </p:sp>
    </p:spTree>
    <p:extLst>
      <p:ext uri="{BB962C8B-B14F-4D97-AF65-F5344CB8AC3E}">
        <p14:creationId xmlns:p14="http://schemas.microsoft.com/office/powerpoint/2010/main" val="32637265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4C10B-1813-1FE9-F893-5A72C0E258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E2290F-9093-4E51-61AB-E0CC65D0CA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B47672-52F5-DBEA-69AA-7326E6C1638D}"/>
              </a:ext>
            </a:extLst>
          </p:cNvPr>
          <p:cNvSpPr>
            <a:spLocks noGrp="1"/>
          </p:cNvSpPr>
          <p:nvPr>
            <p:ph type="body" idx="1"/>
          </p:nvPr>
        </p:nvSpPr>
        <p:spPr/>
        <p:txBody>
          <a:bodyPr rtlCol="0"/>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Los MCP a menudo usan matrices de riesgo para identificar y categorizar los riesgos.  Esta es una versión simplificada de una matriz de riesgos que captura los dos factores principales en la categorización de riesgos (probabilidad y gravedad).  En la siguiente diapositiva, proporcionamos un ejemplo real.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s" dirty="0"/>
          </a:p>
        </p:txBody>
      </p:sp>
      <p:sp>
        <p:nvSpPr>
          <p:cNvPr id="4" name="Slide Number Placeholder 3">
            <a:extLst>
              <a:ext uri="{FF2B5EF4-FFF2-40B4-BE49-F238E27FC236}">
                <a16:creationId xmlns:a16="http://schemas.microsoft.com/office/drawing/2014/main" id="{4EFFA596-C892-AE32-3543-3D7C0A97C035}"/>
              </a:ext>
            </a:extLst>
          </p:cNvPr>
          <p:cNvSpPr>
            <a:spLocks noGrp="1"/>
          </p:cNvSpPr>
          <p:nvPr>
            <p:ph type="sldNum" sz="quarter" idx="5"/>
          </p:nvPr>
        </p:nvSpPr>
        <p:spPr/>
        <p:txBody>
          <a:bodyPr rtlCol="0"/>
          <a:lstStyle/>
          <a:p>
            <a:pPr rtl="0"/>
            <a:fld id="{AC131254-3E2A-413C-B32A-FCE3FE6A85CA}" type="slidenum">
              <a:rPr lang="en-GB" smtClean="0"/>
              <a:t>45</a:t>
            </a:fld>
            <a:endParaRPr lang="en-GB" dirty="0"/>
          </a:p>
        </p:txBody>
      </p:sp>
    </p:spTree>
    <p:extLst>
      <p:ext uri="{BB962C8B-B14F-4D97-AF65-F5344CB8AC3E}">
        <p14:creationId xmlns:p14="http://schemas.microsoft.com/office/powerpoint/2010/main" val="6056535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Esta es una matriz de riesgo que actualmente utiliza un MCP que captura una serie de elementos clave sobre el riesgo.  Es importante destacar que esta matriz contiene una columna para las medidas de mitigación propuestas.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s" dirty="0"/>
          </a:p>
        </p:txBody>
      </p:sp>
      <p:sp>
        <p:nvSpPr>
          <p:cNvPr id="4" name="Slide Number Placeholder 3"/>
          <p:cNvSpPr>
            <a:spLocks noGrp="1"/>
          </p:cNvSpPr>
          <p:nvPr>
            <p:ph type="sldNum" sz="quarter" idx="5"/>
          </p:nvPr>
        </p:nvSpPr>
        <p:spPr/>
        <p:txBody>
          <a:bodyPr rtlCol="0"/>
          <a:lstStyle/>
          <a:p>
            <a:pPr rtl="0"/>
            <a:fld id="{AC131254-3E2A-413C-B32A-FCE3FE6A85CA}" type="slidenum">
              <a:rPr lang="en-GB" smtClean="0"/>
              <a:t>46</a:t>
            </a:fld>
            <a:endParaRPr lang="en-GB"/>
          </a:p>
        </p:txBody>
      </p:sp>
    </p:spTree>
    <p:extLst>
      <p:ext uri="{BB962C8B-B14F-4D97-AF65-F5344CB8AC3E}">
        <p14:creationId xmlns:p14="http://schemas.microsoft.com/office/powerpoint/2010/main" val="27378720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A936D-84F8-C3AD-032F-091F772A91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F7ECCE-4366-E4F1-2799-5600666A7F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FF2DD5-3FD4-BE6D-FF8D-D821727A6E99}"/>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No esperamos que nadie tenga todas las respuestas a estas preguntas, pero revíselas durante los próximos minutos y piense en cómo su MCP puede abordar mejor la gestión de riesgos.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s" dirty="0"/>
          </a:p>
        </p:txBody>
      </p:sp>
      <p:sp>
        <p:nvSpPr>
          <p:cNvPr id="4" name="Slide Number Placeholder 3">
            <a:extLst>
              <a:ext uri="{FF2B5EF4-FFF2-40B4-BE49-F238E27FC236}">
                <a16:creationId xmlns:a16="http://schemas.microsoft.com/office/drawing/2014/main" id="{2CE19C4C-A9F3-4AF3-CB99-A98F89F3EC83}"/>
              </a:ext>
            </a:extLst>
          </p:cNvPr>
          <p:cNvSpPr>
            <a:spLocks noGrp="1"/>
          </p:cNvSpPr>
          <p:nvPr>
            <p:ph type="sldNum" sz="quarter" idx="5"/>
          </p:nvPr>
        </p:nvSpPr>
        <p:spPr/>
        <p:txBody>
          <a:bodyPr rtlCol="0"/>
          <a:lstStyle/>
          <a:p>
            <a:pPr rtl="0"/>
            <a:fld id="{AC131254-3E2A-413C-B32A-FCE3FE6A85CA}" type="slidenum">
              <a:rPr lang="en-GB" smtClean="0"/>
              <a:t>47</a:t>
            </a:fld>
            <a:endParaRPr lang="en-GB" dirty="0"/>
          </a:p>
        </p:txBody>
      </p:sp>
    </p:spTree>
    <p:extLst>
      <p:ext uri="{BB962C8B-B14F-4D97-AF65-F5344CB8AC3E}">
        <p14:creationId xmlns:p14="http://schemas.microsoft.com/office/powerpoint/2010/main" val="29815789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5F0F7-4D53-DE8C-534B-20D467E148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341E30-DF41-C2D0-4E70-EA795F89B8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5B9234-ABAC-EBEA-AD9E-A5ACA9A19E96}"/>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Evidente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n-GB" dirty="0"/>
          </a:p>
        </p:txBody>
      </p:sp>
      <p:sp>
        <p:nvSpPr>
          <p:cNvPr id="4" name="Slide Number Placeholder 3">
            <a:extLst>
              <a:ext uri="{FF2B5EF4-FFF2-40B4-BE49-F238E27FC236}">
                <a16:creationId xmlns:a16="http://schemas.microsoft.com/office/drawing/2014/main" id="{DE6264A5-4095-3B24-49D4-3280F2DDC756}"/>
              </a:ext>
            </a:extLst>
          </p:cNvPr>
          <p:cNvSpPr>
            <a:spLocks noGrp="1"/>
          </p:cNvSpPr>
          <p:nvPr>
            <p:ph type="sldNum" sz="quarter" idx="5"/>
          </p:nvPr>
        </p:nvSpPr>
        <p:spPr/>
        <p:txBody>
          <a:bodyPr rtlCol="0"/>
          <a:lstStyle/>
          <a:p>
            <a:pPr rtl="0"/>
            <a:fld id="{AC131254-3E2A-413C-B32A-FCE3FE6A85CA}" type="slidenum">
              <a:rPr lang="en-GB" smtClean="0"/>
              <a:t>48</a:t>
            </a:fld>
            <a:endParaRPr lang="en-GB" dirty="0"/>
          </a:p>
        </p:txBody>
      </p:sp>
    </p:spTree>
    <p:extLst>
      <p:ext uri="{BB962C8B-B14F-4D97-AF65-F5344CB8AC3E}">
        <p14:creationId xmlns:p14="http://schemas.microsoft.com/office/powerpoint/2010/main" val="1275472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A6C90-A832-CC52-B0AF-B08FB69C76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5B766D-9471-D3C5-1E3E-6B3D7474EC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898F2B-D9E8-0A79-4547-BCF49CBAA577}"/>
              </a:ext>
            </a:extLst>
          </p:cNvPr>
          <p:cNvSpPr>
            <a:spLocks noGrp="1"/>
          </p:cNvSpPr>
          <p:nvPr>
            <p:ph type="body" idx="1"/>
          </p:nvPr>
        </p:nvSpPr>
        <p:spPr/>
        <p:txBody>
          <a:bodyPr rtlCol="0"/>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El principal riesgo está, obviamente, relacionado con el género; Sin embargo, pueden presentar riesgos subyacentes adicionales.  Para # 2 y # 3, esta debe ser una discusión abierta sobre cómo avanzan después de identificar el riesgo.</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n-GB" dirty="0"/>
          </a:p>
        </p:txBody>
      </p:sp>
      <p:sp>
        <p:nvSpPr>
          <p:cNvPr id="4" name="Slide Number Placeholder 3">
            <a:extLst>
              <a:ext uri="{FF2B5EF4-FFF2-40B4-BE49-F238E27FC236}">
                <a16:creationId xmlns:a16="http://schemas.microsoft.com/office/drawing/2014/main" id="{924F8D33-FFA9-0A82-A22A-BF096C720E7A}"/>
              </a:ext>
            </a:extLst>
          </p:cNvPr>
          <p:cNvSpPr>
            <a:spLocks noGrp="1"/>
          </p:cNvSpPr>
          <p:nvPr>
            <p:ph type="sldNum" sz="quarter" idx="5"/>
          </p:nvPr>
        </p:nvSpPr>
        <p:spPr/>
        <p:txBody>
          <a:bodyPr rtlCol="0"/>
          <a:lstStyle/>
          <a:p>
            <a:pPr rtl="0"/>
            <a:fld id="{AC131254-3E2A-413C-B32A-FCE3FE6A85CA}" type="slidenum">
              <a:rPr lang="en-GB" smtClean="0"/>
              <a:t>49</a:t>
            </a:fld>
            <a:endParaRPr lang="en-GB" dirty="0"/>
          </a:p>
        </p:txBody>
      </p:sp>
    </p:spTree>
    <p:extLst>
      <p:ext uri="{BB962C8B-B14F-4D97-AF65-F5344CB8AC3E}">
        <p14:creationId xmlns:p14="http://schemas.microsoft.com/office/powerpoint/2010/main" val="2398233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E37D-A8FF-5E16-59F6-303E208A8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4BD977-C3CB-3C03-5453-902CFB01C9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8E297B-01DE-77BA-5D90-465B6FD01656}"/>
              </a:ext>
            </a:extLst>
          </p:cNvPr>
          <p:cNvSpPr>
            <a:spLocks noGrp="1"/>
          </p:cNvSpPr>
          <p:nvPr>
            <p:ph type="body" idx="1"/>
          </p:nvPr>
        </p:nvSpPr>
        <p:spPr/>
        <p:txBody>
          <a:bodyPr rtlCol="0"/>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Es posible que recuerde de la capacitación en línea que el Fondo Mundial brinda orientación sobre lo que considera Monitoreo Estratégico (lea las viñetas).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s" dirty="0"/>
          </a:p>
        </p:txBody>
      </p:sp>
      <p:sp>
        <p:nvSpPr>
          <p:cNvPr id="4" name="Slide Number Placeholder 3">
            <a:extLst>
              <a:ext uri="{FF2B5EF4-FFF2-40B4-BE49-F238E27FC236}">
                <a16:creationId xmlns:a16="http://schemas.microsoft.com/office/drawing/2014/main" id="{0CEBE8B4-977D-1D46-3941-34AD5DA4CA47}"/>
              </a:ext>
            </a:extLst>
          </p:cNvPr>
          <p:cNvSpPr>
            <a:spLocks noGrp="1"/>
          </p:cNvSpPr>
          <p:nvPr>
            <p:ph type="sldNum" sz="quarter" idx="5"/>
          </p:nvPr>
        </p:nvSpPr>
        <p:spPr/>
        <p:txBody>
          <a:bodyPr rtlCol="0"/>
          <a:lstStyle/>
          <a:p>
            <a:pPr rtl="0"/>
            <a:fld id="{AC131254-3E2A-413C-B32A-FCE3FE6A85CA}" type="slidenum">
              <a:rPr lang="en-GB" smtClean="0"/>
              <a:t>5</a:t>
            </a:fld>
            <a:endParaRPr lang="en-GB" dirty="0"/>
          </a:p>
        </p:txBody>
      </p:sp>
    </p:spTree>
    <p:extLst>
      <p:ext uri="{BB962C8B-B14F-4D97-AF65-F5344CB8AC3E}">
        <p14:creationId xmlns:p14="http://schemas.microsoft.com/office/powerpoint/2010/main" val="37045615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742CA-07EC-9103-EB8E-CCD49F8748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87DDA0-3D5B-33A1-8AE7-706E0DA465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02A70C-37DC-F455-FFA4-FFAC90C5181F}"/>
              </a:ext>
            </a:extLst>
          </p:cNvPr>
          <p:cNvSpPr>
            <a:spLocks noGrp="1"/>
          </p:cNvSpPr>
          <p:nvPr>
            <p:ph type="body" idx="1"/>
          </p:nvPr>
        </p:nvSpPr>
        <p:spPr/>
        <p:txBody>
          <a:bodyPr rtlCol="0"/>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Terminaremos esta sesión discutiendo el requisito de cofinanciamiento y el papel del MCP en su seguimiento.  En la sesión remota, aprendió por qué el seguimiento del cofinanciamiento es importante para los MCP y las subvenciones del Fondo Mundial, en este seminario web nos centraremos en herramientas prácticas.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n-US" dirty="0"/>
          </a:p>
        </p:txBody>
      </p:sp>
      <p:sp>
        <p:nvSpPr>
          <p:cNvPr id="4" name="Slide Number Placeholder 3">
            <a:extLst>
              <a:ext uri="{FF2B5EF4-FFF2-40B4-BE49-F238E27FC236}">
                <a16:creationId xmlns:a16="http://schemas.microsoft.com/office/drawing/2014/main" id="{C6090E36-E0BE-BB53-6093-2AAFBFF11A4F}"/>
              </a:ext>
            </a:extLst>
          </p:cNvPr>
          <p:cNvSpPr>
            <a:spLocks noGrp="1"/>
          </p:cNvSpPr>
          <p:nvPr>
            <p:ph type="sldNum" sz="quarter" idx="5"/>
          </p:nvPr>
        </p:nvSpPr>
        <p:spPr/>
        <p:txBody>
          <a:bodyPr rtlCol="0"/>
          <a:lstStyle/>
          <a:p>
            <a:pPr rtl="0"/>
            <a:fld id="{AC131254-3E2A-413C-B32A-FCE3FE6A85CA}" type="slidenum">
              <a:rPr lang="en-GB"/>
              <a:t>50</a:t>
            </a:fld>
            <a:endParaRPr lang="en-GB"/>
          </a:p>
        </p:txBody>
      </p:sp>
    </p:spTree>
    <p:extLst>
      <p:ext uri="{BB962C8B-B14F-4D97-AF65-F5344CB8AC3E}">
        <p14:creationId xmlns:p14="http://schemas.microsoft.com/office/powerpoint/2010/main" val="24008993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4499538C-4172-ADA6-BE09-456418395357}"/>
            </a:ext>
          </a:extLst>
        </p:cNvPr>
        <p:cNvGrpSpPr/>
        <p:nvPr/>
      </p:nvGrpSpPr>
      <p:grpSpPr>
        <a:xfrm>
          <a:off x="0" y="0"/>
          <a:ext cx="0" cy="0"/>
          <a:chOff x="0" y="0"/>
          <a:chExt cx="0" cy="0"/>
        </a:xfrm>
      </p:grpSpPr>
      <p:sp>
        <p:nvSpPr>
          <p:cNvPr id="57" name="Google Shape;57;g31d54f54d2e_0_2:notes">
            <a:extLst>
              <a:ext uri="{FF2B5EF4-FFF2-40B4-BE49-F238E27FC236}">
                <a16:creationId xmlns:a16="http://schemas.microsoft.com/office/drawing/2014/main" id="{BA84581F-E8DA-7FB8-AA5B-56ADAE53CC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1d54f54d2e_0_2:notes">
            <a:extLst>
              <a:ext uri="{FF2B5EF4-FFF2-40B4-BE49-F238E27FC236}">
                <a16:creationId xmlns:a16="http://schemas.microsoft.com/office/drawing/2014/main" id="{51860246-FA0A-CF00-03C8-E3EBF780168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Hay varias formas de realizar un seguimiento de los compromisos de cofinanciamiento, y hemos presentado algunos de esos métodos.  Quizás, la principal herramienta que un MCP debería considerar usar es una herramienta de seguimiento de cofinanciamiento y hemos proporcionado un ejemplo en esta diapositiva.  Sin embargo, esta herramienta se basará en múltiples fuentes de datos para su finalización y, por lo tanto, los MCP deben conocerlas.  El MCP debe trabajar en estrecha colaboración con sus homólogos del Ministerio de Salud (y posiblemente del Ministerio de Hacienda) para estar al día sobre el requisito de cofinanciamiento al menos una vez al año y preferiblemente cada seis meses.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lang="es" dirty="0"/>
          </a:p>
        </p:txBody>
      </p:sp>
    </p:spTree>
    <p:extLst>
      <p:ext uri="{BB962C8B-B14F-4D97-AF65-F5344CB8AC3E}">
        <p14:creationId xmlns:p14="http://schemas.microsoft.com/office/powerpoint/2010/main" val="13438664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537B3-A4E5-1A24-D726-C743DA286C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C06A1C-08AA-AD02-4958-BE1C44C8D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83A327-9BA3-C023-9225-26B4AC5207B4}"/>
              </a:ext>
            </a:extLst>
          </p:cNvPr>
          <p:cNvSpPr>
            <a:spLocks noGrp="1"/>
          </p:cNvSpPr>
          <p:nvPr>
            <p:ph type="body" idx="1"/>
          </p:nvPr>
        </p:nvSpPr>
        <p:spPr/>
        <p:txBody>
          <a:bodyPr rtlCol="0"/>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Hemos proporcionado un par de ejemplos más de herramientas de seguimiento, pero los MCP deben sentirse libres de usar el formato que mejor se adapte a sus necesidades.  Si se necesita ayuda para desarrollar estas herramientas, los MCP deben comunicarse con sus Equipos de País y/o con el Centro de MCP para obtener ayuda.</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n-GB" dirty="0"/>
          </a:p>
        </p:txBody>
      </p:sp>
      <p:sp>
        <p:nvSpPr>
          <p:cNvPr id="4" name="Slide Number Placeholder 3">
            <a:extLst>
              <a:ext uri="{FF2B5EF4-FFF2-40B4-BE49-F238E27FC236}">
                <a16:creationId xmlns:a16="http://schemas.microsoft.com/office/drawing/2014/main" id="{FA040E73-EAF9-95C2-EBAF-102ACFB60F2F}"/>
              </a:ext>
            </a:extLst>
          </p:cNvPr>
          <p:cNvSpPr>
            <a:spLocks noGrp="1"/>
          </p:cNvSpPr>
          <p:nvPr>
            <p:ph type="sldNum" sz="quarter" idx="5"/>
          </p:nvPr>
        </p:nvSpPr>
        <p:spPr/>
        <p:txBody>
          <a:bodyPr rtlCol="0"/>
          <a:lstStyle/>
          <a:p>
            <a:pPr rtl="0"/>
            <a:fld id="{AC131254-3E2A-413C-B32A-FCE3FE6A85CA}" type="slidenum">
              <a:rPr lang="en-GB" smtClean="0"/>
              <a:t>52</a:t>
            </a:fld>
            <a:endParaRPr lang="en-GB"/>
          </a:p>
        </p:txBody>
      </p:sp>
    </p:spTree>
    <p:extLst>
      <p:ext uri="{BB962C8B-B14F-4D97-AF65-F5344CB8AC3E}">
        <p14:creationId xmlns:p14="http://schemas.microsoft.com/office/powerpoint/2010/main" val="7698466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EC0BA-EFE3-F9A9-A59D-7B1A274662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7F8E03-83A1-E075-2D55-D05157DF75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87E63A-21CC-B4FC-4DE6-D74B38362941}"/>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Un par de temas clave surgen de estos estudios de caso.  La primera es que una sólida colaboración con la Secretaría del Fondo Mundial (principalmente los equipos de país) puede conducir a un mejor seguimiento de los requisitos de cofinanciación y, por lo tanto, también a su cumplimiento.  En segundo lugar, el propósito subyacente de la apropiación y la sostenibilidad de los países se fortalece cuando el MCP realiza un seguimiento rutinario del requisito.</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rtl="0">
              <a:buFont typeface="Arial" panose="020B0604020202020204" pitchFamily="34" charset="0"/>
              <a:buNone/>
            </a:pPr>
            <a:endParaRPr lang="es" dirty="0"/>
          </a:p>
        </p:txBody>
      </p:sp>
      <p:sp>
        <p:nvSpPr>
          <p:cNvPr id="4" name="Slide Number Placeholder 3">
            <a:extLst>
              <a:ext uri="{FF2B5EF4-FFF2-40B4-BE49-F238E27FC236}">
                <a16:creationId xmlns:a16="http://schemas.microsoft.com/office/drawing/2014/main" id="{B546780F-F46A-1605-CA57-5361EDB84EA9}"/>
              </a:ext>
            </a:extLst>
          </p:cNvPr>
          <p:cNvSpPr>
            <a:spLocks noGrp="1"/>
          </p:cNvSpPr>
          <p:nvPr>
            <p:ph type="sldNum" sz="quarter" idx="5"/>
          </p:nvPr>
        </p:nvSpPr>
        <p:spPr/>
        <p:txBody>
          <a:bodyPr rtlCol="0"/>
          <a:lstStyle/>
          <a:p>
            <a:pPr rtl="0"/>
            <a:fld id="{AC131254-3E2A-413C-B32A-FCE3FE6A85CA}" type="slidenum">
              <a:rPr lang="en-GB" smtClean="0"/>
              <a:t>53</a:t>
            </a:fld>
            <a:endParaRPr lang="en-GB"/>
          </a:p>
        </p:txBody>
      </p:sp>
    </p:spTree>
    <p:extLst>
      <p:ext uri="{BB962C8B-B14F-4D97-AF65-F5344CB8AC3E}">
        <p14:creationId xmlns:p14="http://schemas.microsoft.com/office/powerpoint/2010/main" val="18022945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A23EF452-13D0-144E-E7B2-40F77CA677A6}"/>
            </a:ext>
          </a:extLst>
        </p:cNvPr>
        <p:cNvGrpSpPr/>
        <p:nvPr/>
      </p:nvGrpSpPr>
      <p:grpSpPr>
        <a:xfrm>
          <a:off x="0" y="0"/>
          <a:ext cx="0" cy="0"/>
          <a:chOff x="0" y="0"/>
          <a:chExt cx="0" cy="0"/>
        </a:xfrm>
      </p:grpSpPr>
      <p:sp>
        <p:nvSpPr>
          <p:cNvPr id="221" name="Google Shape;221;g319d4718b44_0_542:notes">
            <a:extLst>
              <a:ext uri="{FF2B5EF4-FFF2-40B4-BE49-F238E27FC236}">
                <a16:creationId xmlns:a16="http://schemas.microsoft.com/office/drawing/2014/main" id="{6753D957-36ED-9A73-6FF9-09C46412376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19d4718b44_0_542:notes">
            <a:extLst>
              <a:ext uri="{FF2B5EF4-FFF2-40B4-BE49-F238E27FC236}">
                <a16:creationId xmlns:a16="http://schemas.microsoft.com/office/drawing/2014/main" id="{3F8A4106-58D6-DD49-0FC2-0816607AA93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Evidente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12384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4E705-2ACE-0E3B-6EED-F4EEBB6EE3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34C8DA-172D-6EAB-051D-B0C4CEEB93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B09BAF-7E05-CAE7-409F-55F72BF67422}"/>
              </a:ext>
            </a:extLst>
          </p:cNvPr>
          <p:cNvSpPr>
            <a:spLocks noGrp="1"/>
          </p:cNvSpPr>
          <p:nvPr>
            <p:ph type="body" idx="1"/>
          </p:nvPr>
        </p:nvSpPr>
        <p:spPr/>
        <p:txBody>
          <a:bodyPr rtlCol="0"/>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Se hará en el pleno.  Tendrá que mantener un buen tiempo para que haya tiempo suficiente para esto al final.  También podemos hacerles saber que si hacen alguna pregunta en el chat y no tenemos tiempo para responderla, podemos enviar un correo electrónico grupal más tarde con respuesta.</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 dirty="0"/>
          </a:p>
        </p:txBody>
      </p:sp>
      <p:sp>
        <p:nvSpPr>
          <p:cNvPr id="4" name="Slide Number Placeholder 3">
            <a:extLst>
              <a:ext uri="{FF2B5EF4-FFF2-40B4-BE49-F238E27FC236}">
                <a16:creationId xmlns:a16="http://schemas.microsoft.com/office/drawing/2014/main" id="{6F408E88-BDD8-8F99-9AA8-620680898553}"/>
              </a:ext>
            </a:extLst>
          </p:cNvPr>
          <p:cNvSpPr>
            <a:spLocks noGrp="1"/>
          </p:cNvSpPr>
          <p:nvPr>
            <p:ph type="sldNum" sz="quarter" idx="5"/>
          </p:nvPr>
        </p:nvSpPr>
        <p:spPr/>
        <p:txBody>
          <a:bodyPr rtlCol="0"/>
          <a:lstStyle/>
          <a:p>
            <a:pPr rtl="0"/>
            <a:fld id="{AC131254-3E2A-413C-B32A-FCE3FE6A85CA}" type="slidenum">
              <a:rPr lang="en-GB" smtClean="0"/>
              <a:t>55</a:t>
            </a:fld>
            <a:endParaRPr lang="en-GB" dirty="0"/>
          </a:p>
        </p:txBody>
      </p:sp>
    </p:spTree>
    <p:extLst>
      <p:ext uri="{BB962C8B-B14F-4D97-AF65-F5344CB8AC3E}">
        <p14:creationId xmlns:p14="http://schemas.microsoft.com/office/powerpoint/2010/main" val="36328099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a:extLst>
            <a:ext uri="{FF2B5EF4-FFF2-40B4-BE49-F238E27FC236}">
              <a16:creationId xmlns:a16="http://schemas.microsoft.com/office/drawing/2014/main" id="{24B2FA53-4A53-1EDF-9652-746A88080D80}"/>
            </a:ext>
          </a:extLst>
        </p:cNvPr>
        <p:cNvGrpSpPr/>
        <p:nvPr/>
      </p:nvGrpSpPr>
      <p:grpSpPr>
        <a:xfrm>
          <a:off x="0" y="0"/>
          <a:ext cx="0" cy="0"/>
          <a:chOff x="0" y="0"/>
          <a:chExt cx="0" cy="0"/>
        </a:xfrm>
      </p:grpSpPr>
      <p:sp>
        <p:nvSpPr>
          <p:cNvPr id="285" name="Google Shape;285;g31d54f54d2e_0_20:notes">
            <a:extLst>
              <a:ext uri="{FF2B5EF4-FFF2-40B4-BE49-F238E27FC236}">
                <a16:creationId xmlns:a16="http://schemas.microsoft.com/office/drawing/2014/main" id="{8C1884C9-4A33-EBB3-13A5-67B8EC83E7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31d54f54d2e_0_20:notes">
            <a:extLst>
              <a:ext uri="{FF2B5EF4-FFF2-40B4-BE49-F238E27FC236}">
                <a16:creationId xmlns:a16="http://schemas.microsoft.com/office/drawing/2014/main" id="{6647490D-F0C3-281D-AF4B-A1F188B49AF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En las siguientes dos diapositivas, proporcionamos varios documentos de recursos a los que se puede acceder a través de sus enlaces correspondientes.  Sin embargo, el punto principal a tener en cuenta está en la parte inferior de cada diapositiva y es que los MCP también deben sentirse libres de comunicarse con los equipos de sus respectivos países y/o el Centro del MCP si necesitan ayuda.</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8616030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a:extLst>
            <a:ext uri="{FF2B5EF4-FFF2-40B4-BE49-F238E27FC236}">
              <a16:creationId xmlns:a16="http://schemas.microsoft.com/office/drawing/2014/main" id="{B3E9E878-54B7-3B69-E037-4CF02709CFDE}"/>
            </a:ext>
          </a:extLst>
        </p:cNvPr>
        <p:cNvGrpSpPr/>
        <p:nvPr/>
      </p:nvGrpSpPr>
      <p:grpSpPr>
        <a:xfrm>
          <a:off x="0" y="0"/>
          <a:ext cx="0" cy="0"/>
          <a:chOff x="0" y="0"/>
          <a:chExt cx="0" cy="0"/>
        </a:xfrm>
      </p:grpSpPr>
      <p:sp>
        <p:nvSpPr>
          <p:cNvPr id="285" name="Google Shape;285;g31d54f54d2e_0_20:notes">
            <a:extLst>
              <a:ext uri="{FF2B5EF4-FFF2-40B4-BE49-F238E27FC236}">
                <a16:creationId xmlns:a16="http://schemas.microsoft.com/office/drawing/2014/main" id="{DA141E9F-63C7-52AE-ACDD-4C92F9567D8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31d54f54d2e_0_20:notes">
            <a:extLst>
              <a:ext uri="{FF2B5EF4-FFF2-40B4-BE49-F238E27FC236}">
                <a16:creationId xmlns:a16="http://schemas.microsoft.com/office/drawing/2014/main" id="{B6C28E9E-2956-294C-D121-64BE13EE151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3931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60D13-976E-CF2E-80E5-54088FA65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EB88FE-5571-1EC4-6032-747AA1ABCD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AE0FAF-924B-B67F-2DAE-623791FA3D27}"/>
              </a:ext>
            </a:extLst>
          </p:cNvPr>
          <p:cNvSpPr>
            <a:spLocks noGrp="1"/>
          </p:cNvSpPr>
          <p:nvPr>
            <p:ph type="body" idx="1"/>
          </p:nvPr>
        </p:nvSpPr>
        <p:spPr/>
        <p:txBody>
          <a:bodyPr rtlCol="0"/>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También tenemos que ser conscientes de lo que no es Monitoreo Estratégico.  Reconocemos que es fácil confundir Monitoreo Estratégico con la monitoreo y la evaluación, especialmente en idiomas en los que no hay una traducción fácil.  Si hay algo que sacar de esta diapositiva, es que el Monitoreo Estratégico mira el panorama general, mientras que M&amp;E generalmente está en un nivel mucho más detallado.  Lea la diapositiva (</a:t>
            </a:r>
            <a:r>
              <a:rPr lang="es-ES" sz="1800" kern="100" dirty="0" err="1">
                <a:effectLst/>
                <a:latin typeface="Aptos" panose="020B0004020202020204" pitchFamily="34" charset="0"/>
                <a:ea typeface="Aptos" panose="020B0004020202020204" pitchFamily="34" charset="0"/>
                <a:cs typeface="Times New Roman" panose="02020603050405020304" pitchFamily="18" charset="0"/>
              </a:rPr>
              <a:t>déles</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 uno o dos minutos) y háganos saber si tiene alguna pregunta.</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s" dirty="0"/>
          </a:p>
        </p:txBody>
      </p:sp>
      <p:sp>
        <p:nvSpPr>
          <p:cNvPr id="4" name="Slide Number Placeholder 3">
            <a:extLst>
              <a:ext uri="{FF2B5EF4-FFF2-40B4-BE49-F238E27FC236}">
                <a16:creationId xmlns:a16="http://schemas.microsoft.com/office/drawing/2014/main" id="{46B895AD-D025-4A20-6915-EDD3229C85A0}"/>
              </a:ext>
            </a:extLst>
          </p:cNvPr>
          <p:cNvSpPr>
            <a:spLocks noGrp="1"/>
          </p:cNvSpPr>
          <p:nvPr>
            <p:ph type="sldNum" sz="quarter" idx="5"/>
          </p:nvPr>
        </p:nvSpPr>
        <p:spPr/>
        <p:txBody>
          <a:bodyPr rtlCol="0"/>
          <a:lstStyle/>
          <a:p>
            <a:pPr rtl="0"/>
            <a:fld id="{AC131254-3E2A-413C-B32A-FCE3FE6A85CA}" type="slidenum">
              <a:rPr lang="en-GB" smtClean="0"/>
              <a:t>6</a:t>
            </a:fld>
            <a:endParaRPr lang="en-GB"/>
          </a:p>
        </p:txBody>
      </p:sp>
    </p:spTree>
    <p:extLst>
      <p:ext uri="{BB962C8B-B14F-4D97-AF65-F5344CB8AC3E}">
        <p14:creationId xmlns:p14="http://schemas.microsoft.com/office/powerpoint/2010/main" val="3929569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E16F2-DAC3-C467-2B0F-7AF8F043F1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ED75B7-0EFF-37BD-60F7-C50DBEB5B7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5485AE-33A0-931E-7A60-5D535AB35987}"/>
              </a:ext>
            </a:extLst>
          </p:cNvPr>
          <p:cNvSpPr>
            <a:spLocks noGrp="1"/>
          </p:cNvSpPr>
          <p:nvPr>
            <p:ph type="body" idx="1"/>
          </p:nvPr>
        </p:nvSpPr>
        <p:spPr/>
        <p:txBody>
          <a:bodyPr rtlCol="0"/>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¿Por qué hacemos Monitoreo Estratégico y qué queremos lograr?  En general, se trata de algunos principios básicos; a saber, transparencia, rendición de cuentas, asociación y apoyo a los programas nacionales.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lang="es" dirty="0"/>
          </a:p>
        </p:txBody>
      </p:sp>
      <p:sp>
        <p:nvSpPr>
          <p:cNvPr id="4" name="Slide Number Placeholder 3">
            <a:extLst>
              <a:ext uri="{FF2B5EF4-FFF2-40B4-BE49-F238E27FC236}">
                <a16:creationId xmlns:a16="http://schemas.microsoft.com/office/drawing/2014/main" id="{39069EC2-06FF-D445-4067-C7D19D6641FB}"/>
              </a:ext>
            </a:extLst>
          </p:cNvPr>
          <p:cNvSpPr>
            <a:spLocks noGrp="1"/>
          </p:cNvSpPr>
          <p:nvPr>
            <p:ph type="sldNum" sz="quarter" idx="5"/>
          </p:nvPr>
        </p:nvSpPr>
        <p:spPr/>
        <p:txBody>
          <a:bodyPr rtlCol="0"/>
          <a:lstStyle/>
          <a:p>
            <a:pPr rtl="0"/>
            <a:fld id="{AC131254-3E2A-413C-B32A-FCE3FE6A85CA}" type="slidenum">
              <a:rPr lang="en-GB" smtClean="0"/>
              <a:t>7</a:t>
            </a:fld>
            <a:endParaRPr lang="en-GB" dirty="0"/>
          </a:p>
        </p:txBody>
      </p:sp>
    </p:spTree>
    <p:extLst>
      <p:ext uri="{BB962C8B-B14F-4D97-AF65-F5344CB8AC3E}">
        <p14:creationId xmlns:p14="http://schemas.microsoft.com/office/powerpoint/2010/main" val="2112066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3F93-08DB-FEA3-B927-38BCAAF396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C882D3-97BF-5FF3-F465-72E352E041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FFCB86-B635-5782-FC0C-D5C117D46E66}"/>
              </a:ext>
            </a:extLst>
          </p:cNvPr>
          <p:cNvSpPr>
            <a:spLocks noGrp="1"/>
          </p:cNvSpPr>
          <p:nvPr>
            <p:ph type="body" idx="1"/>
          </p:nvPr>
        </p:nvSpPr>
        <p:spPr/>
        <p:txBody>
          <a:bodyPr rtlCol="0"/>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Dales un par de minutos para pensarlo y abrirse a la discusión.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A y C son más M&amp;E ya que se centran en detalles específicos (revisiones de partidas, actualizaciones semanales) y no deben ser realizados por el CME / MCP.  En el caso de A, el equipo de país podría solicitar al ALF que realice esta revisión, y en el caso de C, esto sería principalmente responsabilidad del RP.</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B (como también veremos más adelante) es una actividad que el CME / MCP puede realizar para comprender mejor el panorama general de la subvención, qué tan bien se está desempeñando y si el MCP debe participar para solucionar potencialmente cualquier problema de implementación actual o futuro.</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s" dirty="0"/>
          </a:p>
        </p:txBody>
      </p:sp>
      <p:sp>
        <p:nvSpPr>
          <p:cNvPr id="4" name="Slide Number Placeholder 3">
            <a:extLst>
              <a:ext uri="{FF2B5EF4-FFF2-40B4-BE49-F238E27FC236}">
                <a16:creationId xmlns:a16="http://schemas.microsoft.com/office/drawing/2014/main" id="{DFB9D4D0-768E-01FA-9E3B-692A944CF74D}"/>
              </a:ext>
            </a:extLst>
          </p:cNvPr>
          <p:cNvSpPr>
            <a:spLocks noGrp="1"/>
          </p:cNvSpPr>
          <p:nvPr>
            <p:ph type="sldNum" sz="quarter" idx="5"/>
          </p:nvPr>
        </p:nvSpPr>
        <p:spPr/>
        <p:txBody>
          <a:bodyPr rtlCol="0"/>
          <a:lstStyle/>
          <a:p>
            <a:pPr rtl="0"/>
            <a:fld id="{AC131254-3E2A-413C-B32A-FCE3FE6A85CA}" type="slidenum">
              <a:rPr lang="en-GB" smtClean="0"/>
              <a:t>8</a:t>
            </a:fld>
            <a:endParaRPr lang="en-GB"/>
          </a:p>
        </p:txBody>
      </p:sp>
    </p:spTree>
    <p:extLst>
      <p:ext uri="{BB962C8B-B14F-4D97-AF65-F5344CB8AC3E}">
        <p14:creationId xmlns:p14="http://schemas.microsoft.com/office/powerpoint/2010/main" val="748119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D6DE3-0D5C-DE18-61CC-B25268557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041423-8E43-2FD7-C2F0-99E1B72EFF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EC0357-3552-D215-881C-8E54FA927D0A}"/>
              </a:ext>
            </a:extLst>
          </p:cNvPr>
          <p:cNvSpPr>
            <a:spLocks noGrp="1"/>
          </p:cNvSpPr>
          <p:nvPr>
            <p:ph type="body" idx="1"/>
          </p:nvPr>
        </p:nvSpPr>
        <p:spPr/>
        <p:txBody>
          <a:bodyPr rtlCol="0"/>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Comentario:  Pídales que usen la función de levantar la mano.</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s" dirty="0"/>
          </a:p>
        </p:txBody>
      </p:sp>
      <p:sp>
        <p:nvSpPr>
          <p:cNvPr id="4" name="Slide Number Placeholder 3">
            <a:extLst>
              <a:ext uri="{FF2B5EF4-FFF2-40B4-BE49-F238E27FC236}">
                <a16:creationId xmlns:a16="http://schemas.microsoft.com/office/drawing/2014/main" id="{52A08F68-8853-7550-978E-25D49E84D3B3}"/>
              </a:ext>
            </a:extLst>
          </p:cNvPr>
          <p:cNvSpPr>
            <a:spLocks noGrp="1"/>
          </p:cNvSpPr>
          <p:nvPr>
            <p:ph type="sldNum" sz="quarter" idx="5"/>
          </p:nvPr>
        </p:nvSpPr>
        <p:spPr/>
        <p:txBody>
          <a:bodyPr rtlCol="0"/>
          <a:lstStyle/>
          <a:p>
            <a:pPr rtl="0"/>
            <a:fld id="{AC131254-3E2A-413C-B32A-FCE3FE6A85CA}" type="slidenum">
              <a:rPr lang="en-GB" smtClean="0"/>
              <a:t>9</a:t>
            </a:fld>
            <a:endParaRPr lang="en-GB"/>
          </a:p>
        </p:txBody>
      </p:sp>
    </p:spTree>
    <p:extLst>
      <p:ext uri="{BB962C8B-B14F-4D97-AF65-F5344CB8AC3E}">
        <p14:creationId xmlns:p14="http://schemas.microsoft.com/office/powerpoint/2010/main" val="516762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8.svg"/></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4.svg"/></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9.xml"/><Relationship Id="rId6" Type="http://schemas.openxmlformats.org/officeDocument/2006/relationships/image" Target="../media/image5.png"/><Relationship Id="rId5" Type="http://schemas.openxmlformats.org/officeDocument/2006/relationships/hyperlink" Target="https://www.theglobalfund.org/" TargetMode="External"/><Relationship Id="rId4" Type="http://schemas.openxmlformats.org/officeDocument/2006/relationships/image" Target="../media/image4.svg"/></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1.xml"/><Relationship Id="rId1" Type="http://schemas.openxmlformats.org/officeDocument/2006/relationships/tags" Target="../tags/tag40.xml"/><Relationship Id="rId6" Type="http://schemas.openxmlformats.org/officeDocument/2006/relationships/image" Target="../media/image5.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Master" Target="../slideMasters/slideMaster1.xml"/><Relationship Id="rId1" Type="http://schemas.openxmlformats.org/officeDocument/2006/relationships/tags" Target="../tags/tag41.xml"/><Relationship Id="rId6" Type="http://schemas.openxmlformats.org/officeDocument/2006/relationships/image" Target="../media/image5.png"/><Relationship Id="rId5" Type="http://schemas.openxmlformats.org/officeDocument/2006/relationships/hyperlink" Target="https://www.theglobalfund.org/" TargetMode="External"/><Relationship Id="rId4" Type="http://schemas.openxmlformats.org/officeDocument/2006/relationships/image" Target="../media/image22.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Master" Target="../slideMasters/slideMaster1.xml"/><Relationship Id="rId1" Type="http://schemas.openxmlformats.org/officeDocument/2006/relationships/tags" Target="../tags/tag42.xml"/><Relationship Id="rId6" Type="http://schemas.openxmlformats.org/officeDocument/2006/relationships/image" Target="../media/image5.png"/><Relationship Id="rId5" Type="http://schemas.openxmlformats.org/officeDocument/2006/relationships/hyperlink" Target="https://www.theglobalfund.org/" TargetMode="External"/><Relationship Id="rId4" Type="http://schemas.openxmlformats.org/officeDocument/2006/relationships/image" Target="../media/image2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image" Target="../media/image9.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image" Target="../media/image11.svg"/></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6.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rtlCol="0" anchor="ctr" anchorCtr="0">
            <a:noAutofit/>
          </a:bodyPr>
          <a:lstStyle>
            <a:lvl1pPr algn="l">
              <a:defRPr sz="4800"/>
            </a:lvl1pPr>
          </a:lstStyle>
          <a:p>
            <a:pPr rtl="0"/>
            <a:r>
              <a:rPr lang="e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8" name="Text Placeholder 4">
            <a:extLst>
              <a:ext uri="{FF2B5EF4-FFF2-40B4-BE49-F238E27FC236}">
                <a16:creationId xmlns:a16="http://schemas.microsoft.com/office/drawing/2014/main" id="{416184FD-CBC9-4FF3-9E0A-C45F56399106}"/>
              </a:ext>
            </a:extLst>
          </p:cNvPr>
          <p:cNvSpPr>
            <a:spLocks noGrp="1"/>
          </p:cNvSpPr>
          <p:nvPr>
            <p:ph type="body" sz="quarter" idx="11" hasCustomPrompt="1"/>
          </p:nvPr>
        </p:nvSpPr>
        <p:spPr>
          <a:xfrm>
            <a:off x="358775" y="4392000"/>
            <a:ext cx="7577138" cy="1620000"/>
          </a:xfrm>
        </p:spPr>
        <p:txBody>
          <a:bodyPr rtlCol="0"/>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rtl="0"/>
            <a:r>
              <a:rPr lang="es"/>
              <a:t>Add subtitle or date</a:t>
            </a:r>
          </a:p>
        </p:txBody>
      </p:sp>
      <p:pic>
        <p:nvPicPr>
          <p:cNvPr id="1028672456" name="image" descr="{&quot;templafy&quot;:{&quot;id&quot;:&quot;f61852a8-4114-40be-bf82-da580c0e5e1c&quot;}}"/>
          <p:cNvPicPr>
            <a:picLocks noChangeAspect="1"/>
          </p:cNvPicPr>
          <p:nvPr/>
        </p:nvPicPr>
        <p:blipFill>
          <a:blip r:embed="rId3"/>
          <a:stretch>
            <a:fillRect/>
          </a:stretch>
        </p:blipFill>
        <p:spPr>
          <a:xfrm>
            <a:off x="358774" y="269875"/>
            <a:ext cx="2253600" cy="773055"/>
          </a:xfrm>
          <a:prstGeom prst="rect">
            <a:avLst/>
          </a:prstGeom>
        </p:spPr>
      </p:pic>
    </p:spTree>
    <p:extLst>
      <p:ext uri="{BB962C8B-B14F-4D97-AF65-F5344CB8AC3E}">
        <p14:creationId xmlns:p14="http://schemas.microsoft.com/office/powerpoint/2010/main" val="2794575954"/>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5">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69EA47E-6C41-451E-8DD8-8768C8368E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rtlCol="0"/>
          <a:lstStyle/>
          <a:p>
            <a:pPr rtl="0"/>
            <a:fld id="{9E2BE927-25C7-4379-86F1-C17ED9D2A7F2}" type="slidenum">
              <a:rPr lang="en-US" smtClean="0"/>
              <a:t>‹Nº›</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8" name="Title 1">
            <a:extLst>
              <a:ext uri="{FF2B5EF4-FFF2-40B4-BE49-F238E27FC236}">
                <a16:creationId xmlns:a16="http://schemas.microsoft.com/office/drawing/2014/main" id="{1816D06E-260D-4306-8191-C5566E188118}"/>
              </a:ext>
            </a:extLst>
          </p:cNvPr>
          <p:cNvSpPr>
            <a:spLocks noGrp="1"/>
          </p:cNvSpPr>
          <p:nvPr>
            <p:ph type="title" hasCustomPrompt="1"/>
          </p:nvPr>
        </p:nvSpPr>
        <p:spPr>
          <a:xfrm>
            <a:off x="358775" y="269877"/>
            <a:ext cx="11473224" cy="730788"/>
          </a:xfrm>
        </p:spPr>
        <p:txBody>
          <a:bodyPr rtlCol="0" anchor="t" anchorCtr="0">
            <a:noAutofit/>
          </a:bodyPr>
          <a:lstStyle>
            <a:lvl1pPr>
              <a:defRPr sz="4800">
                <a:solidFill>
                  <a:schemeClr val="bg1"/>
                </a:solidFill>
              </a:defRPr>
            </a:lvl1pPr>
          </a:lstStyle>
          <a:p>
            <a:pPr rtl="0"/>
            <a:r>
              <a:rPr lang="es"/>
              <a:t>Add 1. Section title</a:t>
            </a:r>
          </a:p>
        </p:txBody>
      </p:sp>
      <p:sp>
        <p:nvSpPr>
          <p:cNvPr id="9" name="Text Placeholder 2">
            <a:extLst>
              <a:ext uri="{FF2B5EF4-FFF2-40B4-BE49-F238E27FC236}">
                <a16:creationId xmlns:a16="http://schemas.microsoft.com/office/drawing/2014/main" id="{F0426C92-CA81-4B45-B228-1C41F86F27CB}"/>
              </a:ext>
            </a:extLst>
          </p:cNvPr>
          <p:cNvSpPr>
            <a:spLocks noGrp="1"/>
          </p:cNvSpPr>
          <p:nvPr>
            <p:ph type="body" idx="1" hasCustomPrompt="1"/>
          </p:nvPr>
        </p:nvSpPr>
        <p:spPr>
          <a:xfrm>
            <a:off x="358774" y="1011269"/>
            <a:ext cx="11473225" cy="787370"/>
          </a:xfrm>
        </p:spPr>
        <p:txBody>
          <a:bodyPr rtlCol="0">
            <a:normAutofit/>
          </a:bodyPr>
          <a:lstStyle>
            <a:lvl1pPr marL="0" indent="0">
              <a:buNone/>
              <a:defRPr sz="4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
              <a:t>Add section subtitle</a:t>
            </a:r>
          </a:p>
        </p:txBody>
      </p:sp>
    </p:spTree>
    <p:extLst>
      <p:ext uri="{BB962C8B-B14F-4D97-AF65-F5344CB8AC3E}">
        <p14:creationId xmlns:p14="http://schemas.microsoft.com/office/powerpoint/2010/main" val="3691388577"/>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rtlCol="0"/>
          <a:lstStyle/>
          <a:p>
            <a:pPr rtl="0"/>
            <a:fld id="{9E2BE927-25C7-4379-86F1-C17ED9D2A7F2}" type="slidenum">
              <a:rPr lang="en-US" smtClean="0"/>
              <a:t>‹Nº›</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4" y="1947863"/>
            <a:ext cx="5626100" cy="4002087"/>
          </a:xfrm>
        </p:spPr>
        <p:txBody>
          <a:bodyPr numCol="1" rtlCol="0"/>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rtl="0"/>
            <a:r>
              <a:rPr lang="es"/>
              <a:t>Add section title</a:t>
            </a:r>
          </a:p>
          <a:p>
            <a:pPr lvl="1" rtl="0"/>
            <a:r>
              <a:rPr lang="es"/>
              <a:t>Second level</a:t>
            </a:r>
          </a:p>
          <a:p>
            <a:pPr lvl="2" rtl="0"/>
            <a:r>
              <a:rPr lang="es"/>
              <a:t>Third level</a:t>
            </a:r>
          </a:p>
          <a:p>
            <a:pPr lvl="3" rtl="0"/>
            <a:r>
              <a:rPr lang="es"/>
              <a:t>Fourth level</a:t>
            </a:r>
          </a:p>
          <a:p>
            <a:pPr lvl="4" rtl="0"/>
            <a:r>
              <a:rPr lang="e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rtlCol="0">
            <a:noAutofit/>
          </a:bodyPr>
          <a:lstStyle>
            <a:lvl1pPr>
              <a:defRPr/>
            </a:lvl1pPr>
          </a:lstStyle>
          <a:p>
            <a:pPr rtl="0"/>
            <a:r>
              <a:rPr lang="es"/>
              <a:t>Add agenda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285767"/>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rtlCol="0"/>
          <a:lstStyle/>
          <a:p>
            <a:pPr rtl="0"/>
            <a:fld id="{9E2BE927-25C7-4379-86F1-C17ED9D2A7F2}" type="slidenum">
              <a:rPr lang="en-US" smtClean="0"/>
              <a:t>‹Nº›</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numCol="2" rtlCol="0"/>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rtl="0"/>
            <a:r>
              <a:rPr lang="es"/>
              <a:t>Add section title</a:t>
            </a:r>
          </a:p>
          <a:p>
            <a:pPr lvl="1" rtl="0"/>
            <a:r>
              <a:rPr lang="es"/>
              <a:t>Second level</a:t>
            </a:r>
          </a:p>
          <a:p>
            <a:pPr lvl="2" rtl="0"/>
            <a:r>
              <a:rPr lang="es"/>
              <a:t>Third level</a:t>
            </a:r>
          </a:p>
          <a:p>
            <a:pPr lvl="3" rtl="0"/>
            <a:r>
              <a:rPr lang="es"/>
              <a:t>Fourth level</a:t>
            </a:r>
          </a:p>
          <a:p>
            <a:pPr lvl="4" rtl="0"/>
            <a:r>
              <a:rPr lang="e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rtlCol="0">
            <a:noAutofit/>
          </a:bodyPr>
          <a:lstStyle>
            <a:lvl1pPr>
              <a:defRPr/>
            </a:lvl1pPr>
          </a:lstStyle>
          <a:p>
            <a:pPr rtl="0"/>
            <a:r>
              <a:rPr lang="es"/>
              <a:t>Add agenda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92039B-F1A2-4FDE-A65A-56F1642D689D}"/>
              </a:ext>
            </a:extLst>
          </p:cNvPr>
          <p:cNvCxnSpPr>
            <a:cxnSpLocks/>
          </p:cNvCxnSpPr>
          <p:nvPr userDrawn="1"/>
        </p:nvCxnSpPr>
        <p:spPr>
          <a:xfrm>
            <a:off x="6203950"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943108"/>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rtlCol="0"/>
          <a:lstStyle/>
          <a:p>
            <a:pPr rtl="0"/>
            <a:fld id="{9E2BE927-25C7-4379-86F1-C17ED9D2A7F2}" type="slidenum">
              <a:rPr lang="en-US" smtClean="0"/>
              <a:t>‹Nº›</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rtlCol="0"/>
          <a:lstStyle>
            <a:lvl1pPr>
              <a:defRPr/>
            </a:lvl1pPr>
          </a:lstStyle>
          <a:p>
            <a:pPr lvl="0" rtl="0"/>
            <a:r>
              <a:rPr lang="es"/>
              <a:t>Add text</a:t>
            </a:r>
          </a:p>
          <a:p>
            <a:pPr lvl="1" rtl="0"/>
            <a:r>
              <a:rPr lang="es"/>
              <a:t>Second level</a:t>
            </a:r>
          </a:p>
          <a:p>
            <a:pPr lvl="2" rtl="0"/>
            <a:r>
              <a:rPr lang="es"/>
              <a:t>Third level</a:t>
            </a:r>
          </a:p>
          <a:p>
            <a:pPr lvl="3" rtl="0"/>
            <a:r>
              <a:rPr lang="es"/>
              <a:t>Fourth level</a:t>
            </a:r>
          </a:p>
          <a:p>
            <a:pPr lvl="4" rtl="0"/>
            <a:r>
              <a:rPr lang="e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rtlCol="0">
            <a:noAutofit/>
          </a:bodyPr>
          <a:lstStyle>
            <a:lvl1pPr>
              <a:defRPr/>
            </a:lvl1pPr>
          </a:lstStyle>
          <a:p>
            <a:pPr rtl="0"/>
            <a:r>
              <a:rPr lang="es"/>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rtlCol="0">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rtl="0"/>
            <a:r>
              <a:rPr lang="es"/>
              <a:t>Add subtitle</a:t>
            </a:r>
          </a:p>
        </p:txBody>
      </p:sp>
      <p:cxnSp>
        <p:nvCxnSpPr>
          <p:cNvPr id="3" name="Straight Connector 2">
            <a:extLst>
              <a:ext uri="{FF2B5EF4-FFF2-40B4-BE49-F238E27FC236}">
                <a16:creationId xmlns:a16="http://schemas.microsoft.com/office/drawing/2014/main" id="{71F7789E-3BDD-456A-8B4E-D05A3BEA3719}"/>
              </a:ext>
            </a:extLst>
          </p:cNvPr>
          <p:cNvCxnSpPr/>
          <p:nvPr userDrawn="1"/>
        </p:nvCxnSpPr>
        <p:spPr>
          <a:xfrm>
            <a:off x="358775" y="1798911"/>
            <a:ext cx="114728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74475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rtlCol="0"/>
          <a:lstStyle/>
          <a:p>
            <a:pPr rtl="0"/>
            <a:fld id="{9E2BE927-25C7-4379-86F1-C17ED9D2A7F2}" type="slidenum">
              <a:rPr lang="en-US" smtClean="0"/>
              <a:t>‹Nº›</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12" name="Content Placeholder 11">
            <a:extLst>
              <a:ext uri="{FF2B5EF4-FFF2-40B4-BE49-F238E27FC236}">
                <a16:creationId xmlns:a16="http://schemas.microsoft.com/office/drawing/2014/main" id="{490072E2-535B-45DE-A724-F7BE6D7347E4}"/>
              </a:ext>
            </a:extLst>
          </p:cNvPr>
          <p:cNvSpPr>
            <a:spLocks noGrp="1"/>
          </p:cNvSpPr>
          <p:nvPr>
            <p:ph sz="quarter" idx="17" hasCustomPrompt="1"/>
          </p:nvPr>
        </p:nvSpPr>
        <p:spPr>
          <a:xfrm>
            <a:off x="6203639" y="1947863"/>
            <a:ext cx="5627999" cy="4002087"/>
          </a:xfrm>
        </p:spPr>
        <p:txBody>
          <a:bodyPr rtlCol="0"/>
          <a:lstStyle>
            <a:lvl1pPr>
              <a:defRPr/>
            </a:lvl1pPr>
          </a:lstStyle>
          <a:p>
            <a:pPr lvl="0" rtl="0"/>
            <a:r>
              <a:rPr lang="es"/>
              <a:t>Add text</a:t>
            </a:r>
          </a:p>
          <a:p>
            <a:pPr lvl="1" rtl="0"/>
            <a:r>
              <a:rPr lang="es"/>
              <a:t>Second level</a:t>
            </a:r>
          </a:p>
          <a:p>
            <a:pPr lvl="2" rtl="0"/>
            <a:r>
              <a:rPr lang="es"/>
              <a:t>Third level</a:t>
            </a:r>
          </a:p>
          <a:p>
            <a:pPr lvl="3" rtl="0"/>
            <a:r>
              <a:rPr lang="es"/>
              <a:t>Fourth level</a:t>
            </a:r>
          </a:p>
          <a:p>
            <a:pPr lvl="4" rtl="0"/>
            <a:r>
              <a:rPr lang="es"/>
              <a:t>Fifth level</a:t>
            </a: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5627999" cy="4002087"/>
          </a:xfrm>
        </p:spPr>
        <p:txBody>
          <a:bodyPr rtlCol="0"/>
          <a:lstStyle>
            <a:lvl1pPr>
              <a:defRPr/>
            </a:lvl1pPr>
          </a:lstStyle>
          <a:p>
            <a:pPr lvl="0" rtl="0"/>
            <a:r>
              <a:rPr lang="es"/>
              <a:t>Add text</a:t>
            </a:r>
          </a:p>
          <a:p>
            <a:pPr lvl="1" rtl="0"/>
            <a:r>
              <a:rPr lang="es"/>
              <a:t>Second level</a:t>
            </a:r>
          </a:p>
          <a:p>
            <a:pPr lvl="2" rtl="0"/>
            <a:r>
              <a:rPr lang="es"/>
              <a:t>Third level</a:t>
            </a:r>
          </a:p>
          <a:p>
            <a:pPr lvl="3" rtl="0"/>
            <a:r>
              <a:rPr lang="es"/>
              <a:t>Fourth level</a:t>
            </a:r>
          </a:p>
          <a:p>
            <a:pPr lvl="4" rtl="0"/>
            <a:r>
              <a:rPr lang="e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rtlCol="0">
            <a:noAutofit/>
          </a:bodyPr>
          <a:lstStyle>
            <a:lvl1pPr>
              <a:defRPr/>
            </a:lvl1pPr>
          </a:lstStyle>
          <a:p>
            <a:pPr rtl="0"/>
            <a:r>
              <a:rPr lang="es"/>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rtlCol="0">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rtl="0"/>
            <a:r>
              <a:rPr lang="es"/>
              <a:t>Add subtitle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512847"/>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1/3 - 2/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59639" y="1947325"/>
            <a:ext cx="3678237" cy="4010564"/>
          </a:xfrm>
        </p:spPr>
        <p:txBody>
          <a:bodyPr rtlCol="0"/>
          <a:lstStyle>
            <a:lvl1pPr>
              <a:defRPr/>
            </a:lvl1pPr>
          </a:lstStyle>
          <a:p>
            <a:pPr lvl="0" rtl="0"/>
            <a:r>
              <a:rPr lang="es"/>
              <a:t>Add text</a:t>
            </a:r>
          </a:p>
          <a:p>
            <a:pPr lvl="1" rtl="0"/>
            <a:r>
              <a:rPr lang="es"/>
              <a:t>Second level</a:t>
            </a:r>
          </a:p>
          <a:p>
            <a:pPr lvl="2" rtl="0"/>
            <a:r>
              <a:rPr lang="es"/>
              <a:t>Third level</a:t>
            </a:r>
          </a:p>
          <a:p>
            <a:pPr lvl="3" rtl="0"/>
            <a:r>
              <a:rPr lang="es"/>
              <a:t>Fourth level</a:t>
            </a:r>
          </a:p>
          <a:p>
            <a:pPr lvl="4" rtl="0"/>
            <a:r>
              <a:rPr lang="es"/>
              <a:t>Fifth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rtlCol="0"/>
          <a:lstStyle/>
          <a:p>
            <a:pPr rtl="0"/>
            <a:fld id="{9E2BE927-25C7-4379-86F1-C17ED9D2A7F2}" type="slidenum">
              <a:rPr lang="en-US" smtClean="0"/>
              <a:t>‹Nº›</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11" name="Content Placeholder 2">
            <a:extLst>
              <a:ext uri="{FF2B5EF4-FFF2-40B4-BE49-F238E27FC236}">
                <a16:creationId xmlns:a16="http://schemas.microsoft.com/office/drawing/2014/main" id="{5C34EDB7-6D95-41C7-98E2-50E9A314BEC5}"/>
              </a:ext>
            </a:extLst>
          </p:cNvPr>
          <p:cNvSpPr>
            <a:spLocks noGrp="1"/>
          </p:cNvSpPr>
          <p:nvPr>
            <p:ph idx="16" hasCustomPrompt="1"/>
          </p:nvPr>
        </p:nvSpPr>
        <p:spPr>
          <a:xfrm>
            <a:off x="4254500" y="1947324"/>
            <a:ext cx="7575999" cy="4010564"/>
          </a:xfrm>
        </p:spPr>
        <p:txBody>
          <a:bodyPr rtlCol="0"/>
          <a:lstStyle>
            <a:lvl1pPr>
              <a:defRPr/>
            </a:lvl1pPr>
          </a:lstStyle>
          <a:p>
            <a:pPr lvl="0" rtl="0"/>
            <a:r>
              <a:rPr lang="es"/>
              <a:t>Add text</a:t>
            </a:r>
          </a:p>
          <a:p>
            <a:pPr lvl="1" rtl="0"/>
            <a:r>
              <a:rPr lang="es"/>
              <a:t>Second level</a:t>
            </a:r>
          </a:p>
          <a:p>
            <a:pPr lvl="2" rtl="0"/>
            <a:r>
              <a:rPr lang="es"/>
              <a:t>Third level</a:t>
            </a:r>
          </a:p>
          <a:p>
            <a:pPr lvl="3" rtl="0"/>
            <a:r>
              <a:rPr lang="es"/>
              <a:t>Fourth level</a:t>
            </a:r>
          </a:p>
          <a:p>
            <a:pPr lvl="4" rtl="0"/>
            <a:r>
              <a:rPr lang="es"/>
              <a:t>Fifth level</a:t>
            </a:r>
          </a:p>
        </p:txBody>
      </p:sp>
      <p:sp>
        <p:nvSpPr>
          <p:cNvPr id="16" name="Title 1">
            <a:extLst>
              <a:ext uri="{FF2B5EF4-FFF2-40B4-BE49-F238E27FC236}">
                <a16:creationId xmlns:a16="http://schemas.microsoft.com/office/drawing/2014/main" id="{11DE99CC-1193-4724-B97A-63B084C77E8A}"/>
              </a:ext>
            </a:extLst>
          </p:cNvPr>
          <p:cNvSpPr>
            <a:spLocks noGrp="1"/>
          </p:cNvSpPr>
          <p:nvPr>
            <p:ph type="title" hasCustomPrompt="1"/>
          </p:nvPr>
        </p:nvSpPr>
        <p:spPr>
          <a:xfrm>
            <a:off x="360000" y="270001"/>
            <a:ext cx="11471638" cy="468000"/>
          </a:xfrm>
        </p:spPr>
        <p:txBody>
          <a:bodyPr rtlCol="0">
            <a:noAutofit/>
          </a:bodyPr>
          <a:lstStyle>
            <a:lvl1pPr>
              <a:defRPr/>
            </a:lvl1pPr>
          </a:lstStyle>
          <a:p>
            <a:pPr rtl="0"/>
            <a:r>
              <a:rPr lang="es"/>
              <a:t>Add title</a:t>
            </a:r>
          </a:p>
        </p:txBody>
      </p:sp>
      <p:sp>
        <p:nvSpPr>
          <p:cNvPr id="17" name="Text Placeholder 8">
            <a:extLst>
              <a:ext uri="{FF2B5EF4-FFF2-40B4-BE49-F238E27FC236}">
                <a16:creationId xmlns:a16="http://schemas.microsoft.com/office/drawing/2014/main" id="{B2800772-5DC2-4428-A9AB-688654016454}"/>
              </a:ext>
            </a:extLst>
          </p:cNvPr>
          <p:cNvSpPr>
            <a:spLocks noGrp="1"/>
          </p:cNvSpPr>
          <p:nvPr>
            <p:ph type="body" sz="quarter" idx="13" hasCustomPrompt="1"/>
          </p:nvPr>
        </p:nvSpPr>
        <p:spPr>
          <a:xfrm>
            <a:off x="359639" y="742950"/>
            <a:ext cx="11471999" cy="468000"/>
          </a:xfrm>
        </p:spPr>
        <p:txBody>
          <a:bodyPr rtlCol="0">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rtl="0"/>
            <a:r>
              <a:rPr lang="es"/>
              <a:t>Add subtitle</a:t>
            </a:r>
          </a:p>
        </p:txBody>
      </p:sp>
      <p:cxnSp>
        <p:nvCxnSpPr>
          <p:cNvPr id="18" name="Straight Connector 17">
            <a:extLst>
              <a:ext uri="{FF2B5EF4-FFF2-40B4-BE49-F238E27FC236}">
                <a16:creationId xmlns:a16="http://schemas.microsoft.com/office/drawing/2014/main" id="{903F7134-E454-4438-88AC-D186E1F59979}"/>
              </a:ext>
            </a:extLst>
          </p:cNvPr>
          <p:cNvCxnSpPr>
            <a:cxnSpLocks/>
          </p:cNvCxnSpPr>
          <p:nvPr userDrawn="1"/>
        </p:nvCxnSpPr>
        <p:spPr>
          <a:xfrm>
            <a:off x="358775" y="1798911"/>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A72D3E-ED9E-487D-8E75-BDE8764D0F2A}"/>
              </a:ext>
            </a:extLst>
          </p:cNvPr>
          <p:cNvCxnSpPr>
            <a:cxnSpLocks/>
          </p:cNvCxnSpPr>
          <p:nvPr userDrawn="1"/>
        </p:nvCxnSpPr>
        <p:spPr>
          <a:xfrm>
            <a:off x="4254500" y="1798911"/>
            <a:ext cx="757903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77342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D415900-5670-4A00-8CEC-6DFA5D57488E}"/>
              </a:ext>
            </a:extLst>
          </p:cNvPr>
          <p:cNvSpPr>
            <a:spLocks noGrp="1"/>
          </p:cNvSpPr>
          <p:nvPr>
            <p:ph type="dt" sz="half" idx="10"/>
          </p:nvPr>
        </p:nvSpPr>
        <p:spPr>
          <a:xfrm>
            <a:off x="847725" y="6946900"/>
            <a:ext cx="2743200" cy="365125"/>
          </a:xfrm>
          <a:prstGeom prst="rect">
            <a:avLst/>
          </a:prstGeom>
        </p:spPr>
        <p:txBody>
          <a:bodyPr rtlCol="0"/>
          <a:lstStyle/>
          <a:p>
            <a:pPr rtl="0"/>
            <a:r>
              <a:rPr lang="en-US"/>
              <a:t>8/8/25</a:t>
            </a:r>
          </a:p>
        </p:txBody>
      </p:sp>
      <p:sp>
        <p:nvSpPr>
          <p:cNvPr id="4" name="Footer Placeholder 3">
            <a:extLst>
              <a:ext uri="{FF2B5EF4-FFF2-40B4-BE49-F238E27FC236}">
                <a16:creationId xmlns:a16="http://schemas.microsoft.com/office/drawing/2014/main" id="{E1308136-A193-42AF-B4F8-0FE8DD01F7C8}"/>
              </a:ext>
            </a:extLst>
          </p:cNvPr>
          <p:cNvSpPr>
            <a:spLocks noGrp="1"/>
          </p:cNvSpPr>
          <p:nvPr>
            <p:ph type="ftr" sz="quarter" idx="11"/>
          </p:nvPr>
        </p:nvSpPr>
        <p:spPr/>
        <p:txBody>
          <a:bodyPr rtlCol="0"/>
          <a:lstStyle/>
          <a:p>
            <a:pPr rtl="0"/>
            <a:endParaRPr lang="en-US"/>
          </a:p>
        </p:txBody>
      </p:sp>
      <p:sp>
        <p:nvSpPr>
          <p:cNvPr id="5" name="Slide Number Placeholder 4">
            <a:extLst>
              <a:ext uri="{FF2B5EF4-FFF2-40B4-BE49-F238E27FC236}">
                <a16:creationId xmlns:a16="http://schemas.microsoft.com/office/drawing/2014/main" id="{C8EE95C7-8261-4980-A6A7-1FCF4A6DE149}"/>
              </a:ext>
            </a:extLst>
          </p:cNvPr>
          <p:cNvSpPr>
            <a:spLocks noGrp="1"/>
          </p:cNvSpPr>
          <p:nvPr>
            <p:ph type="sldNum" sz="quarter" idx="12"/>
          </p:nvPr>
        </p:nvSpPr>
        <p:spPr/>
        <p:txBody>
          <a:bodyPr rtlCol="0"/>
          <a:lstStyle/>
          <a:p>
            <a:pPr rtl="0"/>
            <a:fld id="{9E2BE927-25C7-4379-86F1-C17ED9D2A7F2}" type="slidenum">
              <a:rPr lang="en-US" smtClean="0"/>
              <a:pPr rtl="0"/>
              <a:t>‹Nº›</a:t>
            </a:fld>
            <a:endParaRPr lang="en-US"/>
          </a:p>
        </p:txBody>
      </p:sp>
      <p:sp>
        <p:nvSpPr>
          <p:cNvPr id="6" name="Guides" hidden="1">
            <a:extLst>
              <a:ext uri="{FF2B5EF4-FFF2-40B4-BE49-F238E27FC236}">
                <a16:creationId xmlns:a16="http://schemas.microsoft.com/office/drawing/2014/main" id="{CA73A4EF-33F6-433B-9F35-5BB6B3C7B2A8}"/>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8" name="Content Placeholder 7">
            <a:extLst>
              <a:ext uri="{FF2B5EF4-FFF2-40B4-BE49-F238E27FC236}">
                <a16:creationId xmlns:a16="http://schemas.microsoft.com/office/drawing/2014/main" id="{9C0CB55A-7479-40ED-89A1-53B04326727E}"/>
              </a:ext>
            </a:extLst>
          </p:cNvPr>
          <p:cNvSpPr>
            <a:spLocks noGrp="1"/>
          </p:cNvSpPr>
          <p:nvPr>
            <p:ph sz="quarter" idx="13" hasCustomPrompt="1"/>
          </p:nvPr>
        </p:nvSpPr>
        <p:spPr>
          <a:xfrm>
            <a:off x="360363" y="1990725"/>
            <a:ext cx="5626100" cy="1779588"/>
          </a:xfrm>
        </p:spPr>
        <p:txBody>
          <a:bodyPr rtlCol="0"/>
          <a:lstStyle>
            <a:lvl1pPr>
              <a:defRPr/>
            </a:lvl1pPr>
          </a:lstStyle>
          <a:p>
            <a:pPr lvl="0" rtl="0"/>
            <a:r>
              <a:rPr lang="es"/>
              <a:t>Add text</a:t>
            </a:r>
          </a:p>
          <a:p>
            <a:pPr lvl="1" rtl="0"/>
            <a:r>
              <a:rPr lang="es"/>
              <a:t>Second level</a:t>
            </a:r>
          </a:p>
          <a:p>
            <a:pPr lvl="2" rtl="0"/>
            <a:r>
              <a:rPr lang="es"/>
              <a:t>Third level</a:t>
            </a:r>
          </a:p>
          <a:p>
            <a:pPr lvl="3" rtl="0"/>
            <a:r>
              <a:rPr lang="es"/>
              <a:t>Fourth level</a:t>
            </a:r>
          </a:p>
          <a:p>
            <a:pPr lvl="4" rtl="0"/>
            <a:r>
              <a:rPr lang="es"/>
              <a:t>Fifth level</a:t>
            </a:r>
          </a:p>
        </p:txBody>
      </p:sp>
      <p:sp>
        <p:nvSpPr>
          <p:cNvPr id="9" name="Content Placeholder 7">
            <a:extLst>
              <a:ext uri="{FF2B5EF4-FFF2-40B4-BE49-F238E27FC236}">
                <a16:creationId xmlns:a16="http://schemas.microsoft.com/office/drawing/2014/main" id="{1FBE7EB6-23B8-4042-9882-DF407708EA5F}"/>
              </a:ext>
            </a:extLst>
          </p:cNvPr>
          <p:cNvSpPr>
            <a:spLocks noGrp="1"/>
          </p:cNvSpPr>
          <p:nvPr>
            <p:ph sz="quarter" idx="14" hasCustomPrompt="1"/>
          </p:nvPr>
        </p:nvSpPr>
        <p:spPr>
          <a:xfrm>
            <a:off x="360001" y="4179088"/>
            <a:ext cx="5626100" cy="1779588"/>
          </a:xfrm>
        </p:spPr>
        <p:txBody>
          <a:bodyPr rtlCol="0"/>
          <a:lstStyle/>
          <a:p>
            <a:pPr lvl="0" rtl="0"/>
            <a:r>
              <a:rPr lang="es"/>
              <a:t>Add text </a:t>
            </a:r>
          </a:p>
          <a:p>
            <a:pPr lvl="1" rtl="0"/>
            <a:r>
              <a:rPr lang="es"/>
              <a:t>Second level</a:t>
            </a:r>
          </a:p>
          <a:p>
            <a:pPr lvl="2" rtl="0"/>
            <a:r>
              <a:rPr lang="es"/>
              <a:t>Third level</a:t>
            </a:r>
          </a:p>
          <a:p>
            <a:pPr lvl="3" rtl="0"/>
            <a:r>
              <a:rPr lang="es"/>
              <a:t>Fourth level</a:t>
            </a:r>
          </a:p>
          <a:p>
            <a:pPr lvl="4" rtl="0"/>
            <a:r>
              <a:rPr lang="es"/>
              <a:t>Fifth level</a:t>
            </a:r>
          </a:p>
        </p:txBody>
      </p:sp>
      <p:sp>
        <p:nvSpPr>
          <p:cNvPr id="10" name="Content Placeholder 7">
            <a:extLst>
              <a:ext uri="{FF2B5EF4-FFF2-40B4-BE49-F238E27FC236}">
                <a16:creationId xmlns:a16="http://schemas.microsoft.com/office/drawing/2014/main" id="{DD28430F-2DC6-4B69-BDBC-F973117F63A8}"/>
              </a:ext>
            </a:extLst>
          </p:cNvPr>
          <p:cNvSpPr>
            <a:spLocks noGrp="1"/>
          </p:cNvSpPr>
          <p:nvPr>
            <p:ph sz="quarter" idx="15" hasCustomPrompt="1"/>
          </p:nvPr>
        </p:nvSpPr>
        <p:spPr>
          <a:xfrm>
            <a:off x="6204001" y="1992089"/>
            <a:ext cx="5626100" cy="1779588"/>
          </a:xfrm>
        </p:spPr>
        <p:txBody>
          <a:bodyPr rtlCol="0"/>
          <a:lstStyle/>
          <a:p>
            <a:pPr lvl="0" rtl="0"/>
            <a:r>
              <a:rPr lang="es"/>
              <a:t>Add text </a:t>
            </a:r>
          </a:p>
          <a:p>
            <a:pPr lvl="1" rtl="0"/>
            <a:r>
              <a:rPr lang="es"/>
              <a:t>Second level</a:t>
            </a:r>
          </a:p>
          <a:p>
            <a:pPr lvl="2" rtl="0"/>
            <a:r>
              <a:rPr lang="es"/>
              <a:t>Third level</a:t>
            </a:r>
          </a:p>
          <a:p>
            <a:pPr lvl="3" rtl="0"/>
            <a:r>
              <a:rPr lang="es"/>
              <a:t>Fourth level</a:t>
            </a:r>
          </a:p>
          <a:p>
            <a:pPr lvl="4" rtl="0"/>
            <a:r>
              <a:rPr lang="es"/>
              <a:t>Fifth level</a:t>
            </a:r>
          </a:p>
        </p:txBody>
      </p:sp>
      <p:sp>
        <p:nvSpPr>
          <p:cNvPr id="11" name="Content Placeholder 7">
            <a:extLst>
              <a:ext uri="{FF2B5EF4-FFF2-40B4-BE49-F238E27FC236}">
                <a16:creationId xmlns:a16="http://schemas.microsoft.com/office/drawing/2014/main" id="{32B5A710-CB0F-4BC5-8082-1CBE8A24808D}"/>
              </a:ext>
            </a:extLst>
          </p:cNvPr>
          <p:cNvSpPr>
            <a:spLocks noGrp="1"/>
          </p:cNvSpPr>
          <p:nvPr>
            <p:ph sz="quarter" idx="16" hasCustomPrompt="1"/>
          </p:nvPr>
        </p:nvSpPr>
        <p:spPr>
          <a:xfrm>
            <a:off x="6204001" y="4179088"/>
            <a:ext cx="5626100" cy="1779588"/>
          </a:xfrm>
        </p:spPr>
        <p:txBody>
          <a:bodyPr rtlCol="0"/>
          <a:lstStyle/>
          <a:p>
            <a:pPr lvl="0" rtl="0"/>
            <a:r>
              <a:rPr lang="es"/>
              <a:t>Add text </a:t>
            </a:r>
          </a:p>
          <a:p>
            <a:pPr lvl="1" rtl="0"/>
            <a:r>
              <a:rPr lang="es"/>
              <a:t>Second level</a:t>
            </a:r>
          </a:p>
          <a:p>
            <a:pPr lvl="2" rtl="0"/>
            <a:r>
              <a:rPr lang="es"/>
              <a:t>Third level</a:t>
            </a:r>
          </a:p>
          <a:p>
            <a:pPr lvl="3" rtl="0"/>
            <a:r>
              <a:rPr lang="es"/>
              <a:t>Fourth level</a:t>
            </a:r>
          </a:p>
          <a:p>
            <a:pPr lvl="4" rtl="0"/>
            <a:r>
              <a:rPr lang="es"/>
              <a:t>Fifth level</a:t>
            </a:r>
          </a:p>
        </p:txBody>
      </p:sp>
      <p:sp>
        <p:nvSpPr>
          <p:cNvPr id="17" name="Title 1">
            <a:extLst>
              <a:ext uri="{FF2B5EF4-FFF2-40B4-BE49-F238E27FC236}">
                <a16:creationId xmlns:a16="http://schemas.microsoft.com/office/drawing/2014/main" id="{C80A491E-47F6-45BF-A924-5EA71B7C7F43}"/>
              </a:ext>
            </a:extLst>
          </p:cNvPr>
          <p:cNvSpPr>
            <a:spLocks noGrp="1"/>
          </p:cNvSpPr>
          <p:nvPr>
            <p:ph type="title" hasCustomPrompt="1"/>
          </p:nvPr>
        </p:nvSpPr>
        <p:spPr>
          <a:xfrm>
            <a:off x="360000" y="270001"/>
            <a:ext cx="11471638" cy="468000"/>
          </a:xfrm>
        </p:spPr>
        <p:txBody>
          <a:bodyPr rtlCol="0">
            <a:noAutofit/>
          </a:bodyPr>
          <a:lstStyle>
            <a:lvl1pPr>
              <a:defRPr/>
            </a:lvl1pPr>
          </a:lstStyle>
          <a:p>
            <a:pPr rtl="0"/>
            <a:r>
              <a:rPr lang="es"/>
              <a:t>Add title</a:t>
            </a:r>
          </a:p>
        </p:txBody>
      </p:sp>
      <p:sp>
        <p:nvSpPr>
          <p:cNvPr id="18" name="Text Placeholder 8">
            <a:extLst>
              <a:ext uri="{FF2B5EF4-FFF2-40B4-BE49-F238E27FC236}">
                <a16:creationId xmlns:a16="http://schemas.microsoft.com/office/drawing/2014/main" id="{A5F7C43A-4B76-400E-95CB-C88610641FD9}"/>
              </a:ext>
            </a:extLst>
          </p:cNvPr>
          <p:cNvSpPr>
            <a:spLocks noGrp="1"/>
          </p:cNvSpPr>
          <p:nvPr>
            <p:ph type="body" sz="quarter" idx="21" hasCustomPrompt="1"/>
          </p:nvPr>
        </p:nvSpPr>
        <p:spPr>
          <a:xfrm>
            <a:off x="359639" y="742950"/>
            <a:ext cx="11471999" cy="468000"/>
          </a:xfrm>
        </p:spPr>
        <p:txBody>
          <a:bodyPr rtlCol="0">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rtl="0"/>
            <a:r>
              <a:rPr lang="es"/>
              <a:t>Add subtitle</a:t>
            </a:r>
          </a:p>
        </p:txBody>
      </p:sp>
      <p:cxnSp>
        <p:nvCxnSpPr>
          <p:cNvPr id="19" name="Straight Connector 18">
            <a:extLst>
              <a:ext uri="{FF2B5EF4-FFF2-40B4-BE49-F238E27FC236}">
                <a16:creationId xmlns:a16="http://schemas.microsoft.com/office/drawing/2014/main" id="{1A7C6F75-47E5-4F2E-92C5-475D6C76AD3D}"/>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FE475C4-5A0E-470E-B51E-CEBEB03A703D}"/>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CAC31F0-1F31-4AFD-8F00-38DDCF90A121}"/>
              </a:ext>
            </a:extLst>
          </p:cNvPr>
          <p:cNvCxnSpPr>
            <a:cxnSpLocks/>
          </p:cNvCxnSpPr>
          <p:nvPr userDrawn="1"/>
        </p:nvCxnSpPr>
        <p:spPr>
          <a:xfrm>
            <a:off x="358775" y="39944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E9297BE-4964-47FC-AF8B-898DB2EE6301}"/>
              </a:ext>
            </a:extLst>
          </p:cNvPr>
          <p:cNvCxnSpPr>
            <a:cxnSpLocks/>
          </p:cNvCxnSpPr>
          <p:nvPr userDrawn="1"/>
        </p:nvCxnSpPr>
        <p:spPr>
          <a:xfrm>
            <a:off x="6203950" y="39944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32205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2375" userDrawn="1">
          <p15:clr>
            <a:srgbClr val="FF96FF"/>
          </p15:clr>
        </p15:guide>
        <p15:guide id="5" orient="horz" pos="2511" userDrawn="1">
          <p15:clr>
            <a:srgbClr val="FF96FF"/>
          </p15:clr>
        </p15:guide>
        <p15:guide id="6" orient="horz" pos="3753" userDrawn="1">
          <p15:clr>
            <a:srgbClr val="FF96FF"/>
          </p15:clr>
        </p15:guide>
        <p15:guide id="7" pos="226" userDrawn="1">
          <p15:clr>
            <a:srgbClr val="FF96FF"/>
          </p15:clr>
        </p15:guide>
        <p15:guide id="8" pos="3771" userDrawn="1">
          <p15:clr>
            <a:srgbClr val="FF96FF"/>
          </p15:clr>
        </p15:guide>
        <p15:guide id="9" pos="3908" userDrawn="1">
          <p15:clr>
            <a:srgbClr val="FF96FF"/>
          </p15:clr>
        </p15:guide>
        <p15:guide id="10" pos="7453" userDrawn="1">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269875"/>
            <a:ext cx="8549050" cy="5688125"/>
          </a:xfrm>
        </p:spPr>
        <p:txBody>
          <a:bodyPr rtlCol="0"/>
          <a:lstStyle>
            <a:lvl1pPr marL="0" indent="0">
              <a:buNone/>
              <a:defRPr sz="3200"/>
            </a:lvl1pPr>
            <a:lvl2pPr marL="0" indent="0">
              <a:buNone/>
              <a:defRPr sz="3200"/>
            </a:lvl2pPr>
            <a:lvl3pPr marL="0" indent="0">
              <a:buNone/>
              <a:defRPr sz="2400"/>
            </a:lvl3pPr>
            <a:lvl4pPr marL="0" indent="0">
              <a:buNone/>
              <a:defRPr sz="2400"/>
            </a:lvl4pPr>
            <a:lvl5pPr marL="0" indent="0">
              <a:buNone/>
              <a:defRPr sz="2400"/>
            </a:lvl5pPr>
          </a:lstStyle>
          <a:p>
            <a:pPr lvl="0" rtl="0"/>
            <a:r>
              <a:rPr lang="es"/>
              <a:t>Add statement</a:t>
            </a:r>
          </a:p>
          <a:p>
            <a:pPr lvl="1" rtl="0"/>
            <a:r>
              <a:rPr lang="es"/>
              <a:t>Second level</a:t>
            </a:r>
          </a:p>
          <a:p>
            <a:pPr lvl="2" rtl="0"/>
            <a:r>
              <a:rPr lang="es"/>
              <a:t>Third level</a:t>
            </a:r>
          </a:p>
          <a:p>
            <a:pPr lvl="3" rtl="0"/>
            <a:r>
              <a:rPr lang="es"/>
              <a:t>Fourth level</a:t>
            </a:r>
          </a:p>
          <a:p>
            <a:pPr lvl="4" rtl="0"/>
            <a:r>
              <a:rPr lang="es"/>
              <a:t>Fifth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rtlCol="0"/>
          <a:lstStyle/>
          <a:p>
            <a:pPr rtl="0"/>
            <a:fld id="{9E2BE927-25C7-4379-86F1-C17ED9D2A7F2}" type="slidenum">
              <a:rPr lang="en-US" smtClean="0"/>
              <a:t>‹Nº›</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Tree>
    <p:extLst>
      <p:ext uri="{BB962C8B-B14F-4D97-AF65-F5344CB8AC3E}">
        <p14:creationId xmlns:p14="http://schemas.microsoft.com/office/powerpoint/2010/main" val="320589391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931" userDrawn="1">
          <p15:clr>
            <a:srgbClr val="FF96FF"/>
          </p15:clr>
        </p15:guide>
        <p15:guide id="7" pos="2067" userDrawn="1">
          <p15:clr>
            <a:srgbClr val="FF96FF"/>
          </p15:clr>
        </p15:guide>
        <p15:guide id="8" pos="3771" userDrawn="1">
          <p15:clr>
            <a:srgbClr val="FF96FF"/>
          </p15:clr>
        </p15:guide>
        <p15:guide id="9" pos="3908" userDrawn="1">
          <p15:clr>
            <a:srgbClr val="FF96FF"/>
          </p15:clr>
        </p15:guide>
        <p15:guide id="10" pos="5612" userDrawn="1">
          <p15:clr>
            <a:srgbClr val="FF96FF"/>
          </p15:clr>
        </p15:guide>
        <p15:guide id="11" pos="5748" userDrawn="1">
          <p15:clr>
            <a:srgbClr val="FF96FF"/>
          </p15:clr>
        </p15:guide>
        <p15:guide id="12" pos="7453" userDrawn="1">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rtlCol="0"/>
          <a:lstStyle/>
          <a:p>
            <a:pPr rtl="0"/>
            <a:fld id="{9E2BE927-25C7-4379-86F1-C17ED9D2A7F2}" type="slidenum">
              <a:rPr lang="en-US" smtClean="0"/>
              <a:t>‹Nº›</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rtlCol="0"/>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rtl="0"/>
            <a:r>
              <a:rPr lang="es"/>
              <a:t>Add text</a:t>
            </a:r>
          </a:p>
          <a:p>
            <a:pPr lvl="1" rtl="0"/>
            <a:r>
              <a:rPr lang="es"/>
              <a:t>Second level</a:t>
            </a:r>
          </a:p>
          <a:p>
            <a:pPr lvl="2" rtl="0"/>
            <a:r>
              <a:rPr lang="es"/>
              <a:t>Third level</a:t>
            </a:r>
          </a:p>
          <a:p>
            <a:pPr lvl="3" rtl="0"/>
            <a:r>
              <a:rPr lang="es"/>
              <a:t>Fourth level</a:t>
            </a:r>
          </a:p>
          <a:p>
            <a:pPr lvl="4" rtl="0"/>
            <a:r>
              <a:rPr lang="e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rtlCol="0">
            <a:noAutofit/>
          </a:bodyPr>
          <a:lstStyle>
            <a:lvl1pPr>
              <a:defRPr/>
            </a:lvl1pPr>
          </a:lstStyle>
          <a:p>
            <a:pPr rtl="0"/>
            <a:r>
              <a:rPr lang="es"/>
              <a:t>Add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92039B-F1A2-4FDE-A65A-56F1642D689D}"/>
              </a:ext>
            </a:extLst>
          </p:cNvPr>
          <p:cNvCxnSpPr>
            <a:cxnSpLocks/>
          </p:cNvCxnSpPr>
          <p:nvPr userDrawn="1"/>
        </p:nvCxnSpPr>
        <p:spPr>
          <a:xfrm>
            <a:off x="6203950"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13173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Sta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59639" y="3463301"/>
            <a:ext cx="3678237" cy="1438209"/>
          </a:xfrm>
        </p:spPr>
        <p:txBody>
          <a:bodyPr rtlCol="0"/>
          <a:lstStyle>
            <a:lvl1pPr>
              <a:defRPr/>
            </a:lvl1pPr>
            <a:lvl2pPr>
              <a:defRPr/>
            </a:lvl2pPr>
          </a:lstStyle>
          <a:p>
            <a:pPr lvl="0" rtl="0"/>
            <a:r>
              <a:rPr lang="es"/>
              <a:t>Add text</a:t>
            </a:r>
          </a:p>
          <a:p>
            <a:pPr lvl="1" rtl="0"/>
            <a:r>
              <a:rPr lang="es"/>
              <a:t>Second level</a:t>
            </a:r>
          </a:p>
          <a:p>
            <a:pPr lvl="2" rtl="0"/>
            <a:r>
              <a:rPr lang="es"/>
              <a:t>Third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rtlCol="0"/>
          <a:lstStyle/>
          <a:p>
            <a:pPr rtl="0"/>
            <a:fld id="{9E2BE927-25C7-4379-86F1-C17ED9D2A7F2}" type="slidenum">
              <a:rPr lang="en-US" smtClean="0"/>
              <a:t>‹Nº›</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12" name="Picture Placeholder 11">
            <a:extLst>
              <a:ext uri="{FF2B5EF4-FFF2-40B4-BE49-F238E27FC236}">
                <a16:creationId xmlns:a16="http://schemas.microsoft.com/office/drawing/2014/main" id="{4CADCDFA-40D3-4FE8-8482-2352DB54BCE1}"/>
              </a:ext>
            </a:extLst>
          </p:cNvPr>
          <p:cNvSpPr>
            <a:spLocks noGrp="1"/>
          </p:cNvSpPr>
          <p:nvPr>
            <p:ph type="pic" sz="quarter" idx="16" hasCustomPrompt="1"/>
          </p:nvPr>
        </p:nvSpPr>
        <p:spPr>
          <a:xfrm>
            <a:off x="360363" y="1817888"/>
            <a:ext cx="3678237" cy="1233487"/>
          </a:xfrm>
        </p:spPr>
        <p:txBody>
          <a:bodyPr tIns="144000" rtlCol="0"/>
          <a:lstStyle>
            <a:lvl1pPr marL="0" indent="0" algn="ctr">
              <a:buNone/>
              <a:defRPr/>
            </a:lvl1pPr>
          </a:lstStyle>
          <a:p>
            <a:pPr rtl="0"/>
            <a:r>
              <a:rPr lang="es"/>
              <a:t>Add icon or image</a:t>
            </a:r>
          </a:p>
        </p:txBody>
      </p:sp>
      <p:sp>
        <p:nvSpPr>
          <p:cNvPr id="13" name="Content Placeholder 2">
            <a:extLst>
              <a:ext uri="{FF2B5EF4-FFF2-40B4-BE49-F238E27FC236}">
                <a16:creationId xmlns:a16="http://schemas.microsoft.com/office/drawing/2014/main" id="{07BFC6C2-0944-41C4-A1F8-DBF51C90720C}"/>
              </a:ext>
            </a:extLst>
          </p:cNvPr>
          <p:cNvSpPr>
            <a:spLocks noGrp="1"/>
          </p:cNvSpPr>
          <p:nvPr>
            <p:ph idx="17" hasCustomPrompt="1"/>
          </p:nvPr>
        </p:nvSpPr>
        <p:spPr>
          <a:xfrm>
            <a:off x="4253776" y="3463301"/>
            <a:ext cx="3678237" cy="1445742"/>
          </a:xfrm>
        </p:spPr>
        <p:txBody>
          <a:bodyPr rtlCol="0"/>
          <a:lstStyle>
            <a:lvl1pPr>
              <a:defRPr/>
            </a:lvl1pPr>
          </a:lstStyle>
          <a:p>
            <a:pPr lvl="0" rtl="0"/>
            <a:r>
              <a:rPr lang="es"/>
              <a:t>Add text</a:t>
            </a:r>
          </a:p>
          <a:p>
            <a:pPr lvl="1" rtl="0"/>
            <a:r>
              <a:rPr lang="es"/>
              <a:t>Second level</a:t>
            </a:r>
          </a:p>
          <a:p>
            <a:pPr lvl="2" rtl="0"/>
            <a:r>
              <a:rPr lang="es"/>
              <a:t>Third level</a:t>
            </a:r>
          </a:p>
        </p:txBody>
      </p:sp>
      <p:sp>
        <p:nvSpPr>
          <p:cNvPr id="15" name="Picture Placeholder 11">
            <a:extLst>
              <a:ext uri="{FF2B5EF4-FFF2-40B4-BE49-F238E27FC236}">
                <a16:creationId xmlns:a16="http://schemas.microsoft.com/office/drawing/2014/main" id="{980C40B3-D75F-4C27-8F65-9B5C0A68B32D}"/>
              </a:ext>
            </a:extLst>
          </p:cNvPr>
          <p:cNvSpPr>
            <a:spLocks noGrp="1"/>
          </p:cNvSpPr>
          <p:nvPr>
            <p:ph type="pic" sz="quarter" idx="19" hasCustomPrompt="1"/>
          </p:nvPr>
        </p:nvSpPr>
        <p:spPr>
          <a:xfrm>
            <a:off x="4254500" y="1817888"/>
            <a:ext cx="3678237" cy="1233487"/>
          </a:xfrm>
        </p:spPr>
        <p:txBody>
          <a:bodyPr tIns="144000" rtlCol="0"/>
          <a:lstStyle>
            <a:lvl1pPr marL="0" indent="0" algn="ctr">
              <a:buNone/>
              <a:defRPr/>
            </a:lvl1pPr>
          </a:lstStyle>
          <a:p>
            <a:pPr rtl="0"/>
            <a:r>
              <a:rPr lang="es"/>
              <a:t>Add icon or image</a:t>
            </a:r>
          </a:p>
        </p:txBody>
      </p:sp>
      <p:sp>
        <p:nvSpPr>
          <p:cNvPr id="16" name="Content Placeholder 2">
            <a:extLst>
              <a:ext uri="{FF2B5EF4-FFF2-40B4-BE49-F238E27FC236}">
                <a16:creationId xmlns:a16="http://schemas.microsoft.com/office/drawing/2014/main" id="{B362638D-6D6F-4355-AD1C-5B82AC48292D}"/>
              </a:ext>
            </a:extLst>
          </p:cNvPr>
          <p:cNvSpPr>
            <a:spLocks noGrp="1"/>
          </p:cNvSpPr>
          <p:nvPr>
            <p:ph idx="20" hasCustomPrompt="1"/>
          </p:nvPr>
        </p:nvSpPr>
        <p:spPr>
          <a:xfrm>
            <a:off x="8147189" y="3463301"/>
            <a:ext cx="3678237" cy="1465783"/>
          </a:xfrm>
        </p:spPr>
        <p:txBody>
          <a:bodyPr rtlCol="0"/>
          <a:lstStyle>
            <a:lvl1pPr>
              <a:defRPr/>
            </a:lvl1pPr>
          </a:lstStyle>
          <a:p>
            <a:pPr lvl="0" rtl="0"/>
            <a:r>
              <a:rPr lang="es"/>
              <a:t>Add text </a:t>
            </a:r>
          </a:p>
          <a:p>
            <a:pPr lvl="1" rtl="0"/>
            <a:r>
              <a:rPr lang="es"/>
              <a:t>Second level</a:t>
            </a:r>
          </a:p>
          <a:p>
            <a:pPr lvl="2" rtl="0"/>
            <a:r>
              <a:rPr lang="es"/>
              <a:t>Third level</a:t>
            </a:r>
          </a:p>
        </p:txBody>
      </p:sp>
      <p:sp>
        <p:nvSpPr>
          <p:cNvPr id="18" name="Picture Placeholder 11">
            <a:extLst>
              <a:ext uri="{FF2B5EF4-FFF2-40B4-BE49-F238E27FC236}">
                <a16:creationId xmlns:a16="http://schemas.microsoft.com/office/drawing/2014/main" id="{EB21BCFD-8E2F-4F1B-86E7-41F1317ED1EB}"/>
              </a:ext>
            </a:extLst>
          </p:cNvPr>
          <p:cNvSpPr>
            <a:spLocks noGrp="1"/>
          </p:cNvSpPr>
          <p:nvPr>
            <p:ph type="pic" sz="quarter" idx="22" hasCustomPrompt="1"/>
          </p:nvPr>
        </p:nvSpPr>
        <p:spPr>
          <a:xfrm>
            <a:off x="8147913" y="1817888"/>
            <a:ext cx="3678237" cy="1233487"/>
          </a:xfrm>
        </p:spPr>
        <p:txBody>
          <a:bodyPr tIns="144000" rtlCol="0"/>
          <a:lstStyle>
            <a:lvl1pPr marL="0" indent="0" algn="ctr">
              <a:buNone/>
              <a:defRPr/>
            </a:lvl1pPr>
          </a:lstStyle>
          <a:p>
            <a:pPr rtl="0"/>
            <a:r>
              <a:rPr lang="es"/>
              <a:t>Add icon or image</a:t>
            </a:r>
          </a:p>
        </p:txBody>
      </p:sp>
      <p:sp>
        <p:nvSpPr>
          <p:cNvPr id="20" name="Text Placeholder 19">
            <a:extLst>
              <a:ext uri="{FF2B5EF4-FFF2-40B4-BE49-F238E27FC236}">
                <a16:creationId xmlns:a16="http://schemas.microsoft.com/office/drawing/2014/main" id="{A74B85C6-BEF9-4ADA-A489-A0B4FF568991}"/>
              </a:ext>
            </a:extLst>
          </p:cNvPr>
          <p:cNvSpPr>
            <a:spLocks noGrp="1"/>
          </p:cNvSpPr>
          <p:nvPr>
            <p:ph type="body" sz="quarter" idx="23" hasCustomPrompt="1"/>
          </p:nvPr>
        </p:nvSpPr>
        <p:spPr>
          <a:xfrm>
            <a:off x="360001" y="5080500"/>
            <a:ext cx="3678237" cy="877888"/>
          </a:xfrm>
        </p:spPr>
        <p:txBody>
          <a:bodyPr rtlCol="0"/>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rtl="0"/>
            <a:r>
              <a:rPr lang="es"/>
              <a:t>##</a:t>
            </a:r>
          </a:p>
        </p:txBody>
      </p:sp>
      <p:sp>
        <p:nvSpPr>
          <p:cNvPr id="21" name="Text Placeholder 19">
            <a:extLst>
              <a:ext uri="{FF2B5EF4-FFF2-40B4-BE49-F238E27FC236}">
                <a16:creationId xmlns:a16="http://schemas.microsoft.com/office/drawing/2014/main" id="{018407E5-6E6D-4F09-B91C-72513303E8D7}"/>
              </a:ext>
            </a:extLst>
          </p:cNvPr>
          <p:cNvSpPr>
            <a:spLocks noGrp="1"/>
          </p:cNvSpPr>
          <p:nvPr>
            <p:ph type="body" sz="quarter" idx="24" hasCustomPrompt="1"/>
          </p:nvPr>
        </p:nvSpPr>
        <p:spPr>
          <a:xfrm>
            <a:off x="4256000" y="5080500"/>
            <a:ext cx="3678237" cy="877888"/>
          </a:xfrm>
        </p:spPr>
        <p:txBody>
          <a:bodyPr rtlCol="0"/>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rtl="0"/>
            <a:r>
              <a:rPr lang="es"/>
              <a:t>##</a:t>
            </a:r>
          </a:p>
        </p:txBody>
      </p:sp>
      <p:sp>
        <p:nvSpPr>
          <p:cNvPr id="22" name="Text Placeholder 19">
            <a:extLst>
              <a:ext uri="{FF2B5EF4-FFF2-40B4-BE49-F238E27FC236}">
                <a16:creationId xmlns:a16="http://schemas.microsoft.com/office/drawing/2014/main" id="{2BCB50A8-00F6-4AE3-8876-B966A2F7B526}"/>
              </a:ext>
            </a:extLst>
          </p:cNvPr>
          <p:cNvSpPr>
            <a:spLocks noGrp="1"/>
          </p:cNvSpPr>
          <p:nvPr>
            <p:ph type="body" sz="quarter" idx="25" hasCustomPrompt="1"/>
          </p:nvPr>
        </p:nvSpPr>
        <p:spPr>
          <a:xfrm>
            <a:off x="8152000" y="5080500"/>
            <a:ext cx="3678237" cy="877888"/>
          </a:xfrm>
        </p:spPr>
        <p:txBody>
          <a:bodyPr rtlCol="0"/>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rtl="0"/>
            <a:r>
              <a:rPr lang="es"/>
              <a:t>##</a:t>
            </a:r>
          </a:p>
        </p:txBody>
      </p:sp>
      <p:sp>
        <p:nvSpPr>
          <p:cNvPr id="19" name="Title 1">
            <a:extLst>
              <a:ext uri="{FF2B5EF4-FFF2-40B4-BE49-F238E27FC236}">
                <a16:creationId xmlns:a16="http://schemas.microsoft.com/office/drawing/2014/main" id="{5AE9A54B-53A1-4875-849F-D52831CDD1FD}"/>
              </a:ext>
            </a:extLst>
          </p:cNvPr>
          <p:cNvSpPr>
            <a:spLocks noGrp="1"/>
          </p:cNvSpPr>
          <p:nvPr>
            <p:ph type="title" hasCustomPrompt="1"/>
          </p:nvPr>
        </p:nvSpPr>
        <p:spPr>
          <a:xfrm>
            <a:off x="360000" y="270001"/>
            <a:ext cx="11471638" cy="468000"/>
          </a:xfrm>
        </p:spPr>
        <p:txBody>
          <a:bodyPr rtlCol="0">
            <a:noAutofit/>
          </a:bodyPr>
          <a:lstStyle>
            <a:lvl1pPr>
              <a:defRPr/>
            </a:lvl1pPr>
          </a:lstStyle>
          <a:p>
            <a:pPr rtl="0"/>
            <a:r>
              <a:rPr lang="es"/>
              <a:t>Add title</a:t>
            </a:r>
          </a:p>
        </p:txBody>
      </p:sp>
      <p:sp>
        <p:nvSpPr>
          <p:cNvPr id="23" name="Text Placeholder 8">
            <a:extLst>
              <a:ext uri="{FF2B5EF4-FFF2-40B4-BE49-F238E27FC236}">
                <a16:creationId xmlns:a16="http://schemas.microsoft.com/office/drawing/2014/main" id="{1627A9DD-9A45-4FE5-86D5-7683C39397EB}"/>
              </a:ext>
            </a:extLst>
          </p:cNvPr>
          <p:cNvSpPr>
            <a:spLocks noGrp="1"/>
          </p:cNvSpPr>
          <p:nvPr>
            <p:ph type="body" sz="quarter" idx="13" hasCustomPrompt="1"/>
          </p:nvPr>
        </p:nvSpPr>
        <p:spPr>
          <a:xfrm>
            <a:off x="359639" y="742950"/>
            <a:ext cx="11471999" cy="468000"/>
          </a:xfrm>
        </p:spPr>
        <p:txBody>
          <a:bodyPr rtlCol="0">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rtl="0"/>
            <a:r>
              <a:rPr lang="es"/>
              <a:t>Add subtitle</a:t>
            </a:r>
          </a:p>
        </p:txBody>
      </p:sp>
      <p:cxnSp>
        <p:nvCxnSpPr>
          <p:cNvPr id="24" name="Straight Connector 23">
            <a:extLst>
              <a:ext uri="{FF2B5EF4-FFF2-40B4-BE49-F238E27FC236}">
                <a16:creationId xmlns:a16="http://schemas.microsoft.com/office/drawing/2014/main" id="{AD6C75EF-3540-433C-8334-6F285BDB9FE7}"/>
              </a:ext>
            </a:extLst>
          </p:cNvPr>
          <p:cNvCxnSpPr>
            <a:cxnSpLocks/>
          </p:cNvCxnSpPr>
          <p:nvPr userDrawn="1"/>
        </p:nvCxnSpPr>
        <p:spPr>
          <a:xfrm>
            <a:off x="358775"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9CD8C9-909F-491D-9740-1993F522A2AE}"/>
              </a:ext>
            </a:extLst>
          </p:cNvPr>
          <p:cNvCxnSpPr>
            <a:cxnSpLocks/>
          </p:cNvCxnSpPr>
          <p:nvPr userDrawn="1"/>
        </p:nvCxnSpPr>
        <p:spPr>
          <a:xfrm>
            <a:off x="8147189" y="3256236"/>
            <a:ext cx="368634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F514217-1803-4DAB-AA3A-C7CEC59F6FB2}"/>
              </a:ext>
            </a:extLst>
          </p:cNvPr>
          <p:cNvCxnSpPr>
            <a:cxnSpLocks/>
          </p:cNvCxnSpPr>
          <p:nvPr userDrawn="1"/>
        </p:nvCxnSpPr>
        <p:spPr>
          <a:xfrm>
            <a:off x="4256088"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64847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41351A2-CEC3-4AEC-8236-A5FB8016D6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rtlCol="0" anchor="ctr" anchorCtr="0">
            <a:noAutofit/>
          </a:bodyPr>
          <a:lstStyle>
            <a:lvl1pPr algn="l">
              <a:defRPr sz="4800"/>
            </a:lvl1pPr>
          </a:lstStyle>
          <a:p>
            <a:pPr rtl="0"/>
            <a:r>
              <a:rPr lang="e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rtlCol="0"/>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rtl="0"/>
            <a:r>
              <a:rPr lang="es"/>
              <a:t>Add subtitle or date</a:t>
            </a:r>
          </a:p>
        </p:txBody>
      </p:sp>
      <p:pic>
        <p:nvPicPr>
          <p:cNvPr id="856824206" name="image" descr="{&quot;templafy&quot;:{&quot;id&quot;:&quot;3c5f3e54-fdcd-4f16-9d5c-ecb239348707&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204370307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Point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rtlCol="0"/>
          <a:lstStyle/>
          <a:p>
            <a:pPr rtl="0"/>
            <a:endParaRPr lang="en-US"/>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rtlCol="0"/>
          <a:lstStyle/>
          <a:p>
            <a:pPr rtl="0"/>
            <a:fld id="{9E2BE927-25C7-4379-86F1-C17ED9D2A7F2}" type="slidenum">
              <a:rPr lang="en-US" smtClean="0"/>
              <a:pPr rtl="0"/>
              <a:t>‹Nº›</a:t>
            </a:fld>
            <a:endParaRPr lang="en-US"/>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7" name="Text Placeholder 6">
            <a:extLst>
              <a:ext uri="{FF2B5EF4-FFF2-40B4-BE49-F238E27FC236}">
                <a16:creationId xmlns:a16="http://schemas.microsoft.com/office/drawing/2014/main" id="{E5B0AE5F-0AD7-45BF-A186-F70AD8B57411}"/>
              </a:ext>
            </a:extLst>
          </p:cNvPr>
          <p:cNvSpPr>
            <a:spLocks noGrp="1"/>
          </p:cNvSpPr>
          <p:nvPr>
            <p:ph type="body" sz="quarter" idx="13" hasCustomPrompt="1"/>
          </p:nvPr>
        </p:nvSpPr>
        <p:spPr>
          <a:xfrm>
            <a:off x="358775" y="1798638"/>
            <a:ext cx="2706000" cy="1230312"/>
          </a:xfrm>
        </p:spPr>
        <p:txBody>
          <a:bodyPr rtlCol="0"/>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rtl="0"/>
            <a:r>
              <a:rPr lang="es"/>
              <a:t>#</a:t>
            </a:r>
          </a:p>
        </p:txBody>
      </p:sp>
      <p:sp>
        <p:nvSpPr>
          <p:cNvPr id="29" name="Text Placeholder 6">
            <a:extLst>
              <a:ext uri="{FF2B5EF4-FFF2-40B4-BE49-F238E27FC236}">
                <a16:creationId xmlns:a16="http://schemas.microsoft.com/office/drawing/2014/main" id="{B0522132-8E3B-49B8-A485-CEE1F2CAFD4D}"/>
              </a:ext>
            </a:extLst>
          </p:cNvPr>
          <p:cNvSpPr>
            <a:spLocks noGrp="1"/>
          </p:cNvSpPr>
          <p:nvPr>
            <p:ph type="body" sz="quarter" idx="14" hasCustomPrompt="1"/>
          </p:nvPr>
        </p:nvSpPr>
        <p:spPr>
          <a:xfrm>
            <a:off x="3281363" y="1798638"/>
            <a:ext cx="2706000" cy="1230312"/>
          </a:xfrm>
        </p:spPr>
        <p:txBody>
          <a:bodyPr rtlCol="0"/>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rtl="0"/>
            <a:r>
              <a:rPr lang="es"/>
              <a:t>#</a:t>
            </a:r>
          </a:p>
        </p:txBody>
      </p:sp>
      <p:sp>
        <p:nvSpPr>
          <p:cNvPr id="30" name="Text Placeholder 6">
            <a:extLst>
              <a:ext uri="{FF2B5EF4-FFF2-40B4-BE49-F238E27FC236}">
                <a16:creationId xmlns:a16="http://schemas.microsoft.com/office/drawing/2014/main" id="{1FD453A3-DDDB-4208-BE70-083FE24E99E6}"/>
              </a:ext>
            </a:extLst>
          </p:cNvPr>
          <p:cNvSpPr>
            <a:spLocks noGrp="1"/>
          </p:cNvSpPr>
          <p:nvPr>
            <p:ph type="body" sz="quarter" idx="15" hasCustomPrompt="1"/>
          </p:nvPr>
        </p:nvSpPr>
        <p:spPr>
          <a:xfrm>
            <a:off x="6203951" y="1798638"/>
            <a:ext cx="2706000" cy="1230312"/>
          </a:xfrm>
        </p:spPr>
        <p:txBody>
          <a:bodyPr rtlCol="0"/>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rtl="0"/>
            <a:r>
              <a:rPr lang="es"/>
              <a:t>#</a:t>
            </a:r>
          </a:p>
        </p:txBody>
      </p:sp>
      <p:sp>
        <p:nvSpPr>
          <p:cNvPr id="31" name="Text Placeholder 6">
            <a:extLst>
              <a:ext uri="{FF2B5EF4-FFF2-40B4-BE49-F238E27FC236}">
                <a16:creationId xmlns:a16="http://schemas.microsoft.com/office/drawing/2014/main" id="{ABB11E91-3DE4-48AE-B64C-741B09D47C98}"/>
              </a:ext>
            </a:extLst>
          </p:cNvPr>
          <p:cNvSpPr>
            <a:spLocks noGrp="1"/>
          </p:cNvSpPr>
          <p:nvPr>
            <p:ph type="body" sz="quarter" idx="16" hasCustomPrompt="1"/>
          </p:nvPr>
        </p:nvSpPr>
        <p:spPr>
          <a:xfrm>
            <a:off x="9126539" y="1797051"/>
            <a:ext cx="2706000" cy="1230312"/>
          </a:xfrm>
        </p:spPr>
        <p:txBody>
          <a:bodyPr rtlCol="0"/>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rtl="0"/>
            <a:r>
              <a:rPr lang="es"/>
              <a:t>#</a:t>
            </a:r>
          </a:p>
        </p:txBody>
      </p:sp>
      <p:sp>
        <p:nvSpPr>
          <p:cNvPr id="33" name="Content Placeholder 32">
            <a:extLst>
              <a:ext uri="{FF2B5EF4-FFF2-40B4-BE49-F238E27FC236}">
                <a16:creationId xmlns:a16="http://schemas.microsoft.com/office/drawing/2014/main" id="{50962EFB-4349-46BD-8CA6-22D2BD2A65A8}"/>
              </a:ext>
            </a:extLst>
          </p:cNvPr>
          <p:cNvSpPr>
            <a:spLocks noGrp="1"/>
          </p:cNvSpPr>
          <p:nvPr>
            <p:ph sz="quarter" idx="17" hasCustomPrompt="1"/>
          </p:nvPr>
        </p:nvSpPr>
        <p:spPr>
          <a:xfrm>
            <a:off x="358775" y="3027363"/>
            <a:ext cx="2706688" cy="2930525"/>
          </a:xfrm>
        </p:spPr>
        <p:txBody>
          <a:bodyPr rtlCol="0"/>
          <a:lstStyle>
            <a:lvl1pPr>
              <a:defRPr/>
            </a:lvl1pPr>
          </a:lstStyle>
          <a:p>
            <a:pPr lvl="0" rtl="0"/>
            <a:r>
              <a:rPr lang="es"/>
              <a:t>Add text </a:t>
            </a:r>
          </a:p>
          <a:p>
            <a:pPr lvl="1" rtl="0"/>
            <a:r>
              <a:rPr lang="es"/>
              <a:t>Second level</a:t>
            </a:r>
          </a:p>
          <a:p>
            <a:pPr lvl="2" rtl="0"/>
            <a:r>
              <a:rPr lang="es"/>
              <a:t>Third level</a:t>
            </a:r>
          </a:p>
          <a:p>
            <a:pPr lvl="3" rtl="0"/>
            <a:r>
              <a:rPr lang="es"/>
              <a:t>Fourth level</a:t>
            </a:r>
          </a:p>
          <a:p>
            <a:pPr lvl="4" rtl="0"/>
            <a:r>
              <a:rPr lang="es"/>
              <a:t>Fifth level</a:t>
            </a:r>
          </a:p>
        </p:txBody>
      </p:sp>
      <p:sp>
        <p:nvSpPr>
          <p:cNvPr id="34" name="Content Placeholder 32">
            <a:extLst>
              <a:ext uri="{FF2B5EF4-FFF2-40B4-BE49-F238E27FC236}">
                <a16:creationId xmlns:a16="http://schemas.microsoft.com/office/drawing/2014/main" id="{62D66E2E-2FE0-4D07-8B76-1EE08A9199AD}"/>
              </a:ext>
            </a:extLst>
          </p:cNvPr>
          <p:cNvSpPr>
            <a:spLocks noGrp="1"/>
          </p:cNvSpPr>
          <p:nvPr>
            <p:ph sz="quarter" idx="18" hasCustomPrompt="1"/>
          </p:nvPr>
        </p:nvSpPr>
        <p:spPr>
          <a:xfrm>
            <a:off x="3281363" y="3027362"/>
            <a:ext cx="2706688" cy="2930525"/>
          </a:xfrm>
        </p:spPr>
        <p:txBody>
          <a:bodyPr rtlCol="0"/>
          <a:lstStyle>
            <a:lvl1pPr>
              <a:defRPr/>
            </a:lvl1pPr>
          </a:lstStyle>
          <a:p>
            <a:pPr lvl="0" rtl="0"/>
            <a:r>
              <a:rPr lang="es"/>
              <a:t>Add text </a:t>
            </a:r>
          </a:p>
          <a:p>
            <a:pPr lvl="1" rtl="0"/>
            <a:r>
              <a:rPr lang="es"/>
              <a:t>Second level</a:t>
            </a:r>
          </a:p>
          <a:p>
            <a:pPr lvl="2" rtl="0"/>
            <a:r>
              <a:rPr lang="es"/>
              <a:t>Third level</a:t>
            </a:r>
          </a:p>
          <a:p>
            <a:pPr lvl="3" rtl="0"/>
            <a:r>
              <a:rPr lang="es"/>
              <a:t>Fourth level</a:t>
            </a:r>
          </a:p>
          <a:p>
            <a:pPr lvl="4" rtl="0"/>
            <a:r>
              <a:rPr lang="es"/>
              <a:t>Fifth level</a:t>
            </a:r>
          </a:p>
        </p:txBody>
      </p:sp>
      <p:sp>
        <p:nvSpPr>
          <p:cNvPr id="35" name="Content Placeholder 32">
            <a:extLst>
              <a:ext uri="{FF2B5EF4-FFF2-40B4-BE49-F238E27FC236}">
                <a16:creationId xmlns:a16="http://schemas.microsoft.com/office/drawing/2014/main" id="{47115789-4D0A-4CCE-8671-6273B0381B01}"/>
              </a:ext>
            </a:extLst>
          </p:cNvPr>
          <p:cNvSpPr>
            <a:spLocks noGrp="1"/>
          </p:cNvSpPr>
          <p:nvPr>
            <p:ph sz="quarter" idx="19" hasCustomPrompt="1"/>
          </p:nvPr>
        </p:nvSpPr>
        <p:spPr>
          <a:xfrm>
            <a:off x="6203950" y="3027363"/>
            <a:ext cx="2706688" cy="2930525"/>
          </a:xfrm>
        </p:spPr>
        <p:txBody>
          <a:bodyPr rtlCol="0"/>
          <a:lstStyle>
            <a:lvl1pPr>
              <a:defRPr/>
            </a:lvl1pPr>
          </a:lstStyle>
          <a:p>
            <a:pPr lvl="0" rtl="0"/>
            <a:r>
              <a:rPr lang="es"/>
              <a:t>Add text</a:t>
            </a:r>
          </a:p>
          <a:p>
            <a:pPr lvl="1" rtl="0"/>
            <a:r>
              <a:rPr lang="es"/>
              <a:t>Second level</a:t>
            </a:r>
          </a:p>
          <a:p>
            <a:pPr lvl="2" rtl="0"/>
            <a:r>
              <a:rPr lang="es"/>
              <a:t>Third level</a:t>
            </a:r>
          </a:p>
          <a:p>
            <a:pPr lvl="3" rtl="0"/>
            <a:r>
              <a:rPr lang="es"/>
              <a:t>Fourth level</a:t>
            </a:r>
          </a:p>
          <a:p>
            <a:pPr lvl="4" rtl="0"/>
            <a:r>
              <a:rPr lang="es"/>
              <a:t>Fifth level</a:t>
            </a:r>
          </a:p>
        </p:txBody>
      </p:sp>
      <p:sp>
        <p:nvSpPr>
          <p:cNvPr id="36" name="Content Placeholder 32">
            <a:extLst>
              <a:ext uri="{FF2B5EF4-FFF2-40B4-BE49-F238E27FC236}">
                <a16:creationId xmlns:a16="http://schemas.microsoft.com/office/drawing/2014/main" id="{79F26C1F-5758-4A52-A55F-85316A7B4CD2}"/>
              </a:ext>
            </a:extLst>
          </p:cNvPr>
          <p:cNvSpPr>
            <a:spLocks noGrp="1"/>
          </p:cNvSpPr>
          <p:nvPr>
            <p:ph sz="quarter" idx="20" hasCustomPrompt="1"/>
          </p:nvPr>
        </p:nvSpPr>
        <p:spPr>
          <a:xfrm>
            <a:off x="9124950" y="3027361"/>
            <a:ext cx="2706688" cy="2930525"/>
          </a:xfrm>
        </p:spPr>
        <p:txBody>
          <a:bodyPr rtlCol="0"/>
          <a:lstStyle>
            <a:lvl1pPr>
              <a:defRPr/>
            </a:lvl1pPr>
          </a:lstStyle>
          <a:p>
            <a:pPr lvl="0" rtl="0"/>
            <a:r>
              <a:rPr lang="es"/>
              <a:t>Add text </a:t>
            </a:r>
          </a:p>
          <a:p>
            <a:pPr lvl="1" rtl="0"/>
            <a:r>
              <a:rPr lang="es"/>
              <a:t>Second level</a:t>
            </a:r>
          </a:p>
          <a:p>
            <a:pPr lvl="2" rtl="0"/>
            <a:r>
              <a:rPr lang="es"/>
              <a:t>Third level</a:t>
            </a:r>
          </a:p>
          <a:p>
            <a:pPr lvl="3" rtl="0"/>
            <a:r>
              <a:rPr lang="es"/>
              <a:t>Fourth level</a:t>
            </a:r>
          </a:p>
          <a:p>
            <a:pPr lvl="4" rtl="0"/>
            <a:r>
              <a:rPr lang="es"/>
              <a:t>Fifth level</a:t>
            </a:r>
          </a:p>
        </p:txBody>
      </p:sp>
      <p:sp>
        <p:nvSpPr>
          <p:cNvPr id="17" name="Title 1">
            <a:extLst>
              <a:ext uri="{FF2B5EF4-FFF2-40B4-BE49-F238E27FC236}">
                <a16:creationId xmlns:a16="http://schemas.microsoft.com/office/drawing/2014/main" id="{A04D6D7E-5B6A-4D30-807B-84F2D80F27DE}"/>
              </a:ext>
            </a:extLst>
          </p:cNvPr>
          <p:cNvSpPr>
            <a:spLocks noGrp="1"/>
          </p:cNvSpPr>
          <p:nvPr>
            <p:ph type="title" hasCustomPrompt="1"/>
          </p:nvPr>
        </p:nvSpPr>
        <p:spPr>
          <a:xfrm>
            <a:off x="360000" y="270001"/>
            <a:ext cx="11471638" cy="468000"/>
          </a:xfrm>
        </p:spPr>
        <p:txBody>
          <a:bodyPr rtlCol="0">
            <a:noAutofit/>
          </a:bodyPr>
          <a:lstStyle>
            <a:lvl1pPr>
              <a:defRPr/>
            </a:lvl1pPr>
          </a:lstStyle>
          <a:p>
            <a:pPr rtl="0"/>
            <a:r>
              <a:rPr lang="es"/>
              <a:t>Add title</a:t>
            </a:r>
          </a:p>
        </p:txBody>
      </p:sp>
      <p:sp>
        <p:nvSpPr>
          <p:cNvPr id="18" name="Text Placeholder 8">
            <a:extLst>
              <a:ext uri="{FF2B5EF4-FFF2-40B4-BE49-F238E27FC236}">
                <a16:creationId xmlns:a16="http://schemas.microsoft.com/office/drawing/2014/main" id="{825E8E79-5239-4CEE-ADD6-D4B6F35018BC}"/>
              </a:ext>
            </a:extLst>
          </p:cNvPr>
          <p:cNvSpPr>
            <a:spLocks noGrp="1"/>
          </p:cNvSpPr>
          <p:nvPr>
            <p:ph type="body" sz="quarter" idx="24" hasCustomPrompt="1"/>
          </p:nvPr>
        </p:nvSpPr>
        <p:spPr>
          <a:xfrm>
            <a:off x="359639" y="742950"/>
            <a:ext cx="11471999" cy="468000"/>
          </a:xfrm>
        </p:spPr>
        <p:txBody>
          <a:bodyPr rtlCol="0">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rtl="0"/>
            <a:r>
              <a:rPr lang="es"/>
              <a:t>Add subtitle</a:t>
            </a:r>
          </a:p>
        </p:txBody>
      </p:sp>
      <p:cxnSp>
        <p:nvCxnSpPr>
          <p:cNvPr id="25" name="Straight Connector 24">
            <a:extLst>
              <a:ext uri="{FF2B5EF4-FFF2-40B4-BE49-F238E27FC236}">
                <a16:creationId xmlns:a16="http://schemas.microsoft.com/office/drawing/2014/main" id="{629706EB-0973-44F7-B89F-839FA7D5AD2A}"/>
              </a:ext>
            </a:extLst>
          </p:cNvPr>
          <p:cNvCxnSpPr/>
          <p:nvPr userDrawn="1"/>
        </p:nvCxnSpPr>
        <p:spPr>
          <a:xfrm>
            <a:off x="3176269"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DCC7303-2429-4E29-8CDE-1D1807376E92}"/>
              </a:ext>
            </a:extLst>
          </p:cNvPr>
          <p:cNvCxnSpPr/>
          <p:nvPr userDrawn="1"/>
        </p:nvCxnSpPr>
        <p:spPr>
          <a:xfrm>
            <a:off x="60905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D030F71-7192-4E9A-B664-DDFE7CBE7BA3}"/>
              </a:ext>
            </a:extLst>
          </p:cNvPr>
          <p:cNvCxnSpPr/>
          <p:nvPr userDrawn="1"/>
        </p:nvCxnSpPr>
        <p:spPr>
          <a:xfrm>
            <a:off x="90242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398964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931" userDrawn="1">
          <p15:clr>
            <a:srgbClr val="FF96FF"/>
          </p15:clr>
        </p15:guide>
        <p15:guide id="7" pos="2067" userDrawn="1">
          <p15:clr>
            <a:srgbClr val="FF96FF"/>
          </p15:clr>
        </p15:guide>
        <p15:guide id="8" pos="3771" userDrawn="1">
          <p15:clr>
            <a:srgbClr val="FF96FF"/>
          </p15:clr>
        </p15:guide>
        <p15:guide id="9" pos="3908" userDrawn="1">
          <p15:clr>
            <a:srgbClr val="FF96FF"/>
          </p15:clr>
        </p15:guide>
        <p15:guide id="10" pos="5612" userDrawn="1">
          <p15:clr>
            <a:srgbClr val="FF96FF"/>
          </p15:clr>
        </p15:guide>
        <p15:guide id="11" pos="5748" userDrawn="1">
          <p15:clr>
            <a:srgbClr val="FF96FF"/>
          </p15:clr>
        </p15:guide>
        <p15:guide id="12" pos="7453" userDrawn="1">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rtlCol="0"/>
          <a:lstStyle>
            <a:lvl1pPr>
              <a:defRPr/>
            </a:lvl1pPr>
          </a:lstStyle>
          <a:p>
            <a:pPr rtl="0"/>
            <a:r>
              <a:rPr lang="es"/>
              <a:t>Add title</a:t>
            </a:r>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rtlCol="0"/>
          <a:lstStyle/>
          <a:p>
            <a:pPr rtl="0"/>
            <a:fld id="{9E2BE927-25C7-4379-86F1-C17ED9D2A7F2}" type="slidenum">
              <a:rPr lang="en-US" smtClean="0"/>
              <a:t>‹Nº›</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12" name="Picture Placeholder 11">
            <a:extLst>
              <a:ext uri="{FF2B5EF4-FFF2-40B4-BE49-F238E27FC236}">
                <a16:creationId xmlns:a16="http://schemas.microsoft.com/office/drawing/2014/main" id="{81A47700-3237-48CD-894B-F3605A035289}"/>
              </a:ext>
            </a:extLst>
          </p:cNvPr>
          <p:cNvSpPr>
            <a:spLocks noGrp="1"/>
          </p:cNvSpPr>
          <p:nvPr>
            <p:ph type="pic" sz="quarter" idx="15" hasCustomPrompt="1"/>
          </p:nvPr>
        </p:nvSpPr>
        <p:spPr>
          <a:xfrm>
            <a:off x="6203950" y="0"/>
            <a:ext cx="5988050" cy="6858000"/>
          </a:xfrm>
        </p:spPr>
        <p:txBody>
          <a:bodyPr tIns="144000" rtlCol="0"/>
          <a:lstStyle>
            <a:lvl1pPr marL="0" indent="0" algn="ctr">
              <a:buFontTx/>
              <a:buNone/>
              <a:defRPr/>
            </a:lvl1pPr>
          </a:lstStyle>
          <a:p>
            <a:pPr rtl="0"/>
            <a:r>
              <a:rPr lang="es"/>
              <a:t>Add image</a:t>
            </a:r>
          </a:p>
        </p:txBody>
      </p:sp>
      <p:sp>
        <p:nvSpPr>
          <p:cNvPr id="4" name="Content Placeholder 3">
            <a:extLst>
              <a:ext uri="{FF2B5EF4-FFF2-40B4-BE49-F238E27FC236}">
                <a16:creationId xmlns:a16="http://schemas.microsoft.com/office/drawing/2014/main" id="{5B28B228-E5B9-4DB5-A4AC-57DC32B1D1AF}"/>
              </a:ext>
            </a:extLst>
          </p:cNvPr>
          <p:cNvSpPr>
            <a:spLocks noGrp="1"/>
          </p:cNvSpPr>
          <p:nvPr>
            <p:ph sz="quarter" idx="16" hasCustomPrompt="1"/>
          </p:nvPr>
        </p:nvSpPr>
        <p:spPr>
          <a:xfrm>
            <a:off x="358464" y="1947863"/>
            <a:ext cx="5627999" cy="4010025"/>
          </a:xfrm>
        </p:spPr>
        <p:txBody>
          <a:bodyPr rtlCol="0"/>
          <a:lstStyle>
            <a:lvl1pPr>
              <a:defRPr/>
            </a:lvl1pPr>
          </a:lstStyle>
          <a:p>
            <a:pPr lvl="0" rtl="0"/>
            <a:r>
              <a:rPr lang="es"/>
              <a:t>Add text</a:t>
            </a:r>
          </a:p>
          <a:p>
            <a:pPr lvl="1" rtl="0"/>
            <a:r>
              <a:rPr lang="es"/>
              <a:t>Second level</a:t>
            </a:r>
          </a:p>
          <a:p>
            <a:pPr lvl="2" rtl="0"/>
            <a:r>
              <a:rPr lang="es"/>
              <a:t>Third level</a:t>
            </a:r>
          </a:p>
          <a:p>
            <a:pPr lvl="3" rtl="0"/>
            <a:r>
              <a:rPr lang="es"/>
              <a:t>Fourth level</a:t>
            </a:r>
          </a:p>
          <a:p>
            <a:pPr lvl="4" rtl="0"/>
            <a:r>
              <a:rPr lang="es"/>
              <a:t>Fifth level</a:t>
            </a:r>
          </a:p>
        </p:txBody>
      </p:sp>
      <p:cxnSp>
        <p:nvCxnSpPr>
          <p:cNvPr id="11" name="Straight Connector 10">
            <a:extLst>
              <a:ext uri="{FF2B5EF4-FFF2-40B4-BE49-F238E27FC236}">
                <a16:creationId xmlns:a16="http://schemas.microsoft.com/office/drawing/2014/main" id="{8B6AFC1A-7411-46B5-810D-D905542FAEA1}"/>
              </a:ext>
            </a:extLst>
          </p:cNvPr>
          <p:cNvCxnSpPr>
            <a:cxnSpLocks/>
          </p:cNvCxnSpPr>
          <p:nvPr userDrawn="1"/>
        </p:nvCxnSpPr>
        <p:spPr>
          <a:xfrm>
            <a:off x="358464" y="1798638"/>
            <a:ext cx="5627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99669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Picture (Caption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rtlCol="0"/>
          <a:lstStyle>
            <a:lvl1pPr>
              <a:defRPr/>
            </a:lvl1pPr>
          </a:lstStyle>
          <a:p>
            <a:pPr rtl="0"/>
            <a:r>
              <a:rPr lang="es"/>
              <a:t>Add title</a:t>
            </a:r>
          </a:p>
        </p:txBody>
      </p:sp>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1933575"/>
            <a:ext cx="3636000" cy="4017113"/>
          </a:xfrm>
        </p:spPr>
        <p:txBody>
          <a:bodyPr rtlCol="0"/>
          <a:lstStyle>
            <a:lvl1pPr>
              <a:defRPr/>
            </a:lvl1pPr>
          </a:lstStyle>
          <a:p>
            <a:pPr lvl="0" rtl="0"/>
            <a:r>
              <a:rPr lang="es"/>
              <a:t>Add text</a:t>
            </a:r>
          </a:p>
          <a:p>
            <a:pPr lvl="1" rtl="0"/>
            <a:r>
              <a:rPr lang="es"/>
              <a:t>Second level</a:t>
            </a:r>
          </a:p>
          <a:p>
            <a:pPr lvl="2" rtl="0"/>
            <a:r>
              <a:rPr lang="es"/>
              <a:t>Third level</a:t>
            </a:r>
          </a:p>
          <a:p>
            <a:pPr lvl="3" rtl="0"/>
            <a:r>
              <a:rPr lang="es"/>
              <a:t>Fourth level</a:t>
            </a:r>
          </a:p>
          <a:p>
            <a:pPr lvl="4" rtl="0"/>
            <a:r>
              <a:rPr lang="es"/>
              <a:t>Fifth level</a:t>
            </a:r>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8" name="Picture Placeholder 7">
            <a:extLst>
              <a:ext uri="{FF2B5EF4-FFF2-40B4-BE49-F238E27FC236}">
                <a16:creationId xmlns:a16="http://schemas.microsoft.com/office/drawing/2014/main" id="{049B141A-9BA5-4A19-A0FC-DA5123F1D467}"/>
              </a:ext>
            </a:extLst>
          </p:cNvPr>
          <p:cNvSpPr>
            <a:spLocks noGrp="1"/>
          </p:cNvSpPr>
          <p:nvPr>
            <p:ph type="pic" sz="quarter" idx="13" hasCustomPrompt="1"/>
          </p:nvPr>
        </p:nvSpPr>
        <p:spPr>
          <a:xfrm>
            <a:off x="6203949" y="0"/>
            <a:ext cx="5988051" cy="5116513"/>
          </a:xfrm>
        </p:spPr>
        <p:txBody>
          <a:bodyPr tIns="108000" rtlCol="0"/>
          <a:lstStyle>
            <a:lvl1pPr marL="0" indent="0" algn="ctr">
              <a:buNone/>
              <a:defRPr/>
            </a:lvl1pPr>
          </a:lstStyle>
          <a:p>
            <a:pPr rtl="0"/>
            <a:r>
              <a:rPr lang="es"/>
              <a:t>Add image</a:t>
            </a:r>
          </a:p>
        </p:txBody>
      </p:sp>
      <p:sp>
        <p:nvSpPr>
          <p:cNvPr id="5" name="Footer Placeholder 4">
            <a:extLst>
              <a:ext uri="{FF2B5EF4-FFF2-40B4-BE49-F238E27FC236}">
                <a16:creationId xmlns:a16="http://schemas.microsoft.com/office/drawing/2014/main" id="{25014382-B193-4639-B430-DDBDD3C02A70}"/>
              </a:ext>
            </a:extLst>
          </p:cNvPr>
          <p:cNvSpPr>
            <a:spLocks noGrp="1"/>
          </p:cNvSpPr>
          <p:nvPr>
            <p:ph type="ftr" sz="quarter" idx="18"/>
          </p:nvPr>
        </p:nvSpPr>
        <p:spPr/>
        <p:txBody>
          <a:bodyPr rtlCol="0"/>
          <a:lstStyle/>
          <a:p>
            <a:pPr rtl="0"/>
            <a:endParaRPr lang="en-US"/>
          </a:p>
        </p:txBody>
      </p:sp>
      <p:sp>
        <p:nvSpPr>
          <p:cNvPr id="6" name="Slide Number Placeholder 5">
            <a:extLst>
              <a:ext uri="{FF2B5EF4-FFF2-40B4-BE49-F238E27FC236}">
                <a16:creationId xmlns:a16="http://schemas.microsoft.com/office/drawing/2014/main" id="{5FAD65E8-94C5-4A7B-9132-01DCD114871C}"/>
              </a:ext>
            </a:extLst>
          </p:cNvPr>
          <p:cNvSpPr>
            <a:spLocks noGrp="1"/>
          </p:cNvSpPr>
          <p:nvPr>
            <p:ph type="sldNum" sz="quarter" idx="19"/>
          </p:nvPr>
        </p:nvSpPr>
        <p:spPr/>
        <p:txBody>
          <a:bodyPr rtlCol="0"/>
          <a:lstStyle/>
          <a:p>
            <a:pPr rtl="0"/>
            <a:fld id="{9E2BE927-25C7-4379-86F1-C17ED9D2A7F2}" type="slidenum">
              <a:rPr lang="en-US" smtClean="0"/>
              <a:pPr rtl="0"/>
              <a:t>‹Nº›</a:t>
            </a:fld>
            <a:endParaRPr lang="en-US"/>
          </a:p>
        </p:txBody>
      </p:sp>
      <p:sp>
        <p:nvSpPr>
          <p:cNvPr id="10" name="Text Placeholder 9">
            <a:extLst>
              <a:ext uri="{FF2B5EF4-FFF2-40B4-BE49-F238E27FC236}">
                <a16:creationId xmlns:a16="http://schemas.microsoft.com/office/drawing/2014/main" id="{6B6C4400-E6ED-4D35-8BA3-E01FDEC0B419}"/>
              </a:ext>
            </a:extLst>
          </p:cNvPr>
          <p:cNvSpPr>
            <a:spLocks noGrp="1"/>
          </p:cNvSpPr>
          <p:nvPr>
            <p:ph type="body" sz="quarter" idx="20" hasCustomPrompt="1"/>
          </p:nvPr>
        </p:nvSpPr>
        <p:spPr>
          <a:xfrm>
            <a:off x="6203950" y="5276850"/>
            <a:ext cx="5627688" cy="681038"/>
          </a:xfrm>
        </p:spPr>
        <p:txBody>
          <a:bodyPr rtlCol="0"/>
          <a:lstStyle>
            <a:lvl1pPr marL="0" indent="0">
              <a:buNone/>
              <a:defRPr sz="800">
                <a:solidFill>
                  <a:schemeClr val="bg1">
                    <a:lumMod val="50000"/>
                  </a:schemeClr>
                </a:solidFill>
                <a:latin typeface="+mn-lt"/>
              </a:defRPr>
            </a:lvl1pPr>
            <a:lvl2pPr marL="85725" indent="-85725">
              <a:defRPr sz="800">
                <a:solidFill>
                  <a:schemeClr val="bg1">
                    <a:lumMod val="50000"/>
                  </a:schemeClr>
                </a:solidFill>
                <a:latin typeface="+mn-lt"/>
              </a:defRPr>
            </a:lvl2pPr>
            <a:lvl3pPr marL="85725" indent="-85725">
              <a:defRPr sz="800">
                <a:solidFill>
                  <a:schemeClr val="bg1">
                    <a:lumMod val="50000"/>
                  </a:schemeClr>
                </a:solidFill>
                <a:latin typeface="+mn-lt"/>
              </a:defRPr>
            </a:lvl3pPr>
            <a:lvl4pPr marL="85725" indent="-85725">
              <a:defRPr sz="800">
                <a:solidFill>
                  <a:schemeClr val="bg1">
                    <a:lumMod val="50000"/>
                  </a:schemeClr>
                </a:solidFill>
                <a:latin typeface="+mn-lt"/>
              </a:defRPr>
            </a:lvl4pPr>
            <a:lvl5pPr marL="85725" indent="-85725">
              <a:defRPr sz="800">
                <a:solidFill>
                  <a:schemeClr val="bg1">
                    <a:lumMod val="50000"/>
                  </a:schemeClr>
                </a:solidFill>
                <a:latin typeface="+mn-lt"/>
              </a:defRPr>
            </a:lvl5pPr>
          </a:lstStyle>
          <a:p>
            <a:pPr lvl="0" rtl="0"/>
            <a:r>
              <a:rPr lang="es"/>
              <a:t>Add notes</a:t>
            </a:r>
          </a:p>
        </p:txBody>
      </p:sp>
      <p:sp>
        <p:nvSpPr>
          <p:cNvPr id="14" name="Text Placeholder 16">
            <a:extLst>
              <a:ext uri="{FF2B5EF4-FFF2-40B4-BE49-F238E27FC236}">
                <a16:creationId xmlns:a16="http://schemas.microsoft.com/office/drawing/2014/main" id="{5833C665-39F1-4A75-BF27-CE9EADE6B45B}"/>
              </a:ext>
            </a:extLst>
          </p:cNvPr>
          <p:cNvSpPr>
            <a:spLocks noGrp="1"/>
          </p:cNvSpPr>
          <p:nvPr>
            <p:ph type="body" sz="quarter" idx="17" hasCustomPrompt="1"/>
          </p:nvPr>
        </p:nvSpPr>
        <p:spPr>
          <a:xfrm>
            <a:off x="4211948" y="1933574"/>
            <a:ext cx="1774515" cy="4017113"/>
          </a:xfrm>
        </p:spPr>
        <p:txBody>
          <a:bodyPr rtlCol="0"/>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rtl="0"/>
            <a:r>
              <a:rPr lang="es"/>
              <a:t>Add supporting caption for images or diagrams ► </a:t>
            </a:r>
          </a:p>
        </p:txBody>
      </p:sp>
      <p:cxnSp>
        <p:nvCxnSpPr>
          <p:cNvPr id="13" name="Straight Connector 12">
            <a:extLst>
              <a:ext uri="{FF2B5EF4-FFF2-40B4-BE49-F238E27FC236}">
                <a16:creationId xmlns:a16="http://schemas.microsoft.com/office/drawing/2014/main" id="{551FC172-A618-4D33-986D-4DB159A40683}"/>
              </a:ext>
            </a:extLst>
          </p:cNvPr>
          <p:cNvCxnSpPr>
            <a:cxnSpLocks/>
          </p:cNvCxnSpPr>
          <p:nvPr userDrawn="1"/>
        </p:nvCxnSpPr>
        <p:spPr>
          <a:xfrm>
            <a:off x="358464" y="1798638"/>
            <a:ext cx="3637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422B339-6A22-4BE5-A2CA-235B2C90E22F}"/>
              </a:ext>
            </a:extLst>
          </p:cNvPr>
          <p:cNvCxnSpPr>
            <a:cxnSpLocks/>
          </p:cNvCxnSpPr>
          <p:nvPr userDrawn="1"/>
        </p:nvCxnSpPr>
        <p:spPr>
          <a:xfrm>
            <a:off x="4211948" y="1798638"/>
            <a:ext cx="17745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77187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nd Picture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rtlCol="0"/>
          <a:lstStyle>
            <a:lvl1pPr>
              <a:defRPr/>
            </a:lvl1pPr>
          </a:lstStyle>
          <a:p>
            <a:pPr rtl="0"/>
            <a:r>
              <a:rPr lang="es"/>
              <a:t>Add title</a:t>
            </a:r>
          </a:p>
        </p:txBody>
      </p:sp>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1933575"/>
            <a:ext cx="3636000" cy="4024313"/>
          </a:xfrm>
        </p:spPr>
        <p:txBody>
          <a:bodyPr rtlCol="0"/>
          <a:lstStyle>
            <a:lvl1pPr>
              <a:defRPr/>
            </a:lvl1pPr>
          </a:lstStyle>
          <a:p>
            <a:pPr lvl="0" rtl="0"/>
            <a:r>
              <a:rPr lang="es"/>
              <a:t>Add text</a:t>
            </a:r>
          </a:p>
          <a:p>
            <a:pPr lvl="1" rtl="0"/>
            <a:r>
              <a:rPr lang="es"/>
              <a:t>Second level</a:t>
            </a:r>
          </a:p>
          <a:p>
            <a:pPr lvl="2" rtl="0"/>
            <a:r>
              <a:rPr lang="es"/>
              <a:t>Third level</a:t>
            </a:r>
          </a:p>
          <a:p>
            <a:pPr lvl="3" rtl="0"/>
            <a:r>
              <a:rPr lang="es"/>
              <a:t>Fourth level</a:t>
            </a:r>
          </a:p>
          <a:p>
            <a:pPr lvl="4" rtl="0"/>
            <a:r>
              <a:rPr lang="es"/>
              <a:t>Fifth level</a:t>
            </a:r>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8" name="Picture Placeholder 7">
            <a:extLst>
              <a:ext uri="{FF2B5EF4-FFF2-40B4-BE49-F238E27FC236}">
                <a16:creationId xmlns:a16="http://schemas.microsoft.com/office/drawing/2014/main" id="{049B141A-9BA5-4A19-A0FC-DA5123F1D467}"/>
              </a:ext>
            </a:extLst>
          </p:cNvPr>
          <p:cNvSpPr>
            <a:spLocks noGrp="1"/>
          </p:cNvSpPr>
          <p:nvPr>
            <p:ph type="pic" sz="quarter" idx="13" hasCustomPrompt="1"/>
          </p:nvPr>
        </p:nvSpPr>
        <p:spPr>
          <a:xfrm>
            <a:off x="6203949" y="0"/>
            <a:ext cx="5988051" cy="6858000"/>
          </a:xfrm>
        </p:spPr>
        <p:txBody>
          <a:bodyPr tIns="108000" rtlCol="0"/>
          <a:lstStyle>
            <a:lvl1pPr marL="0" indent="0" algn="ctr">
              <a:buNone/>
              <a:defRPr/>
            </a:lvl1pPr>
          </a:lstStyle>
          <a:p>
            <a:pPr rtl="0"/>
            <a:r>
              <a:rPr lang="es"/>
              <a:t>Add image</a:t>
            </a:r>
          </a:p>
        </p:txBody>
      </p:sp>
      <p:sp>
        <p:nvSpPr>
          <p:cNvPr id="17" name="Text Placeholder 16">
            <a:extLst>
              <a:ext uri="{FF2B5EF4-FFF2-40B4-BE49-F238E27FC236}">
                <a16:creationId xmlns:a16="http://schemas.microsoft.com/office/drawing/2014/main" id="{8AA74B35-B540-4B3C-9D8F-817164847D73}"/>
              </a:ext>
            </a:extLst>
          </p:cNvPr>
          <p:cNvSpPr>
            <a:spLocks noGrp="1"/>
          </p:cNvSpPr>
          <p:nvPr>
            <p:ph type="body" sz="quarter" idx="17" hasCustomPrompt="1"/>
          </p:nvPr>
        </p:nvSpPr>
        <p:spPr>
          <a:xfrm>
            <a:off x="4211948" y="1933574"/>
            <a:ext cx="1774515" cy="4024313"/>
          </a:xfrm>
        </p:spPr>
        <p:txBody>
          <a:bodyPr rtlCol="0"/>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rtl="0"/>
            <a:r>
              <a:rPr lang="es"/>
              <a:t>Add supporting caption for images or diagrams ►</a:t>
            </a:r>
          </a:p>
        </p:txBody>
      </p:sp>
      <p:cxnSp>
        <p:nvCxnSpPr>
          <p:cNvPr id="9" name="Straight Connector 8">
            <a:extLst>
              <a:ext uri="{FF2B5EF4-FFF2-40B4-BE49-F238E27FC236}">
                <a16:creationId xmlns:a16="http://schemas.microsoft.com/office/drawing/2014/main" id="{76C64633-7D3D-4F87-8DBB-3884A55B8BA3}"/>
              </a:ext>
            </a:extLst>
          </p:cNvPr>
          <p:cNvCxnSpPr>
            <a:cxnSpLocks/>
          </p:cNvCxnSpPr>
          <p:nvPr userDrawn="1"/>
        </p:nvCxnSpPr>
        <p:spPr>
          <a:xfrm>
            <a:off x="358464" y="1798638"/>
            <a:ext cx="3637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66F7B9-AC7A-43B8-8EA2-35264308E6E0}"/>
              </a:ext>
            </a:extLst>
          </p:cNvPr>
          <p:cNvCxnSpPr>
            <a:cxnSpLocks/>
          </p:cNvCxnSpPr>
          <p:nvPr userDrawn="1"/>
        </p:nvCxnSpPr>
        <p:spPr>
          <a:xfrm>
            <a:off x="4211948" y="1798638"/>
            <a:ext cx="17745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48262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7C579B-417E-4225-9C3E-B7DC3D5AF0B8}"/>
              </a:ext>
            </a:extLst>
          </p:cNvPr>
          <p:cNvSpPr>
            <a:spLocks noGrp="1"/>
          </p:cNvSpPr>
          <p:nvPr>
            <p:ph type="sldNum" sz="quarter" idx="12"/>
          </p:nvPr>
        </p:nvSpPr>
        <p:spPr/>
        <p:txBody>
          <a:bodyPr rtlCol="0"/>
          <a:lstStyle/>
          <a:p>
            <a:pPr rtl="0"/>
            <a:fld id="{9E2BE927-25C7-4379-86F1-C17ED9D2A7F2}" type="slidenum">
              <a:rPr lang="en-US" smtClean="0"/>
              <a:t>‹Nº›</a:t>
            </a:fld>
            <a:endParaRPr lang="en-US"/>
          </a:p>
        </p:txBody>
      </p:sp>
      <p:sp>
        <p:nvSpPr>
          <p:cNvPr id="5" name="Guides" hidden="1">
            <a:extLst>
              <a:ext uri="{FF2B5EF4-FFF2-40B4-BE49-F238E27FC236}">
                <a16:creationId xmlns:a16="http://schemas.microsoft.com/office/drawing/2014/main" id="{AE293D12-3575-4044-B77C-740363754EDD}"/>
              </a:ext>
            </a:extLst>
          </p:cNvPr>
          <p:cNvSpPr/>
          <p:nvPr userDrawn="1"/>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6" name="Picture Placeholder 5">
            <a:extLst>
              <a:ext uri="{FF2B5EF4-FFF2-40B4-BE49-F238E27FC236}">
                <a16:creationId xmlns:a16="http://schemas.microsoft.com/office/drawing/2014/main" id="{20665364-8FDD-4EEB-8935-38E9CC0C0A0B}"/>
              </a:ext>
            </a:extLst>
          </p:cNvPr>
          <p:cNvSpPr>
            <a:spLocks noGrp="1"/>
          </p:cNvSpPr>
          <p:nvPr>
            <p:ph type="pic" sz="quarter" idx="13" hasCustomPrompt="1"/>
          </p:nvPr>
        </p:nvSpPr>
        <p:spPr>
          <a:xfrm>
            <a:off x="0" y="0"/>
            <a:ext cx="12192000" cy="6858000"/>
          </a:xfrm>
        </p:spPr>
        <p:txBody>
          <a:bodyPr tIns="144000" rtlCol="0"/>
          <a:lstStyle>
            <a:lvl1pPr marL="0" indent="0" algn="ctr">
              <a:buNone/>
              <a:defRPr/>
            </a:lvl1pPr>
          </a:lstStyle>
          <a:p>
            <a:pPr rtl="0"/>
            <a:r>
              <a:rPr lang="es"/>
              <a:t>Add image</a:t>
            </a:r>
          </a:p>
        </p:txBody>
      </p:sp>
    </p:spTree>
    <p:extLst>
      <p:ext uri="{BB962C8B-B14F-4D97-AF65-F5344CB8AC3E}">
        <p14:creationId xmlns:p14="http://schemas.microsoft.com/office/powerpoint/2010/main" val="2262229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and Caption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2306638" y="0"/>
            <a:ext cx="9885362" cy="6858000"/>
          </a:xfrm>
        </p:spPr>
        <p:txBody>
          <a:bodyPr tIns="144000" rtlCol="0"/>
          <a:lstStyle>
            <a:lvl1pPr marL="0" indent="0" algn="ctr">
              <a:buNone/>
              <a:defRPr/>
            </a:lvl1pPr>
          </a:lstStyle>
          <a:p>
            <a:pPr rtl="0"/>
            <a:r>
              <a:rPr lang="es"/>
              <a:t>Add image</a:t>
            </a:r>
          </a:p>
        </p:txBody>
      </p:sp>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rtlCol="0"/>
          <a:lstStyle/>
          <a:p>
            <a:pPr rtl="0"/>
            <a:fld id="{9E2BE927-25C7-4379-86F1-C17ED9D2A7F2}" type="slidenum">
              <a:rPr lang="en-US" smtClean="0"/>
              <a:pPr rtl="0"/>
              <a:t>‹Nº›</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rtlCol="0"/>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rtl="0"/>
            <a:r>
              <a:rPr lang="es"/>
              <a:t>Add supporting caption for images or diagrams ►</a:t>
            </a:r>
          </a:p>
        </p:txBody>
      </p:sp>
      <p:cxnSp>
        <p:nvCxnSpPr>
          <p:cNvPr id="11" name="Straight Connector 10">
            <a:extLst>
              <a:ext uri="{FF2B5EF4-FFF2-40B4-BE49-F238E27FC236}">
                <a16:creationId xmlns:a16="http://schemas.microsoft.com/office/drawing/2014/main" id="{1972A1B9-9317-49E0-94A8-DED1FC1E693B}"/>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9394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and Caption Bottom">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0" y="0"/>
            <a:ext cx="12192000" cy="4491775"/>
          </a:xfrm>
        </p:spPr>
        <p:txBody>
          <a:bodyPr tIns="144000" rtlCol="0"/>
          <a:lstStyle>
            <a:lvl1pPr marL="0" indent="0" algn="ctr">
              <a:buNone/>
              <a:defRPr/>
            </a:lvl1pPr>
          </a:lstStyle>
          <a:p>
            <a:pPr rtl="0"/>
            <a:r>
              <a:rPr lang="es"/>
              <a:t>Add image</a:t>
            </a:r>
          </a:p>
        </p:txBody>
      </p:sp>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rtlCol="0"/>
          <a:lstStyle/>
          <a:p>
            <a:pPr rtl="0"/>
            <a:fld id="{9E2BE927-25C7-4379-86F1-C17ED9D2A7F2}" type="slidenum">
              <a:rPr lang="en-US" smtClean="0"/>
              <a:pPr rtl="0"/>
              <a:t>‹Nº›</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276" y="4890575"/>
            <a:ext cx="1732000" cy="1067313"/>
          </a:xfrm>
        </p:spPr>
        <p:txBody>
          <a:bodyPr rtlCol="0"/>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rtl="0"/>
            <a:r>
              <a:rPr lang="es"/>
              <a:t>Add supporting caption for images or diagrams ▲</a:t>
            </a:r>
          </a:p>
        </p:txBody>
      </p:sp>
      <p:cxnSp>
        <p:nvCxnSpPr>
          <p:cNvPr id="11" name="Straight Connector 10">
            <a:extLst>
              <a:ext uri="{FF2B5EF4-FFF2-40B4-BE49-F238E27FC236}">
                <a16:creationId xmlns:a16="http://schemas.microsoft.com/office/drawing/2014/main" id="{912F1A23-2FB0-4130-A2FF-259BFB6E4D44}"/>
              </a:ext>
            </a:extLst>
          </p:cNvPr>
          <p:cNvCxnSpPr>
            <a:cxnSpLocks/>
          </p:cNvCxnSpPr>
          <p:nvPr userDrawn="1"/>
        </p:nvCxnSpPr>
        <p:spPr>
          <a:xfrm>
            <a:off x="10099276" y="47127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94027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ot Screen Picture and Caption Left">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rtlCol="0"/>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rtl="0"/>
            <a:r>
              <a:rPr lang="es"/>
              <a:t>Add supporting caption for images or diagrams ►</a:t>
            </a:r>
          </a:p>
        </p:txBody>
      </p:sp>
      <p:sp>
        <p:nvSpPr>
          <p:cNvPr id="296" name="Picture Placeholder 295">
            <a:extLst>
              <a:ext uri="{FF2B5EF4-FFF2-40B4-BE49-F238E27FC236}">
                <a16:creationId xmlns:a16="http://schemas.microsoft.com/office/drawing/2014/main" id="{41AB6888-D532-42E9-A06A-F92BB8985544}"/>
              </a:ext>
            </a:extLst>
          </p:cNvPr>
          <p:cNvSpPr>
            <a:spLocks noGrp="1"/>
          </p:cNvSpPr>
          <p:nvPr>
            <p:ph type="pic" sz="quarter" idx="18" hasCustomPrompt="1"/>
          </p:nvPr>
        </p:nvSpPr>
        <p:spPr>
          <a:xfrm>
            <a:off x="2580845" y="352425"/>
            <a:ext cx="9611155" cy="6505574"/>
          </a:xfrm>
          <a:custGeom>
            <a:avLst/>
            <a:gdLst>
              <a:gd name="connsiteX0" fmla="*/ 1169593 w 9907829"/>
              <a:gd name="connsiteY0" fmla="*/ 6629618 h 6706386"/>
              <a:gd name="connsiteX1" fmla="*/ 1309450 w 9907829"/>
              <a:gd name="connsiteY1" fmla="*/ 6687585 h 6706386"/>
              <a:gd name="connsiteX2" fmla="*/ 1322130 w 9907829"/>
              <a:gd name="connsiteY2" fmla="*/ 6706386 h 6706386"/>
              <a:gd name="connsiteX3" fmla="*/ 1017056 w 9907829"/>
              <a:gd name="connsiteY3" fmla="*/ 6706386 h 6706386"/>
              <a:gd name="connsiteX4" fmla="*/ 1029737 w 9907829"/>
              <a:gd name="connsiteY4" fmla="*/ 6687585 h 6706386"/>
              <a:gd name="connsiteX5" fmla="*/ 1169593 w 9907829"/>
              <a:gd name="connsiteY5" fmla="*/ 6629618 h 6706386"/>
              <a:gd name="connsiteX6" fmla="*/ 55237 w 9907829"/>
              <a:gd name="connsiteY6" fmla="*/ 6215347 h 6706386"/>
              <a:gd name="connsiteX7" fmla="*/ 55307 w 9907829"/>
              <a:gd name="connsiteY7" fmla="*/ 6215361 h 6706386"/>
              <a:gd name="connsiteX8" fmla="*/ 76965 w 9907829"/>
              <a:gd name="connsiteY8" fmla="*/ 6219732 h 6706386"/>
              <a:gd name="connsiteX9" fmla="*/ 110472 w 9907829"/>
              <a:gd name="connsiteY9" fmla="*/ 6270583 h 6706386"/>
              <a:gd name="connsiteX10" fmla="*/ 55237 w 9907829"/>
              <a:gd name="connsiteY10" fmla="*/ 6325821 h 6706386"/>
              <a:gd name="connsiteX11" fmla="*/ 33871 w 9907829"/>
              <a:gd name="connsiteY11" fmla="*/ 6321525 h 6706386"/>
              <a:gd name="connsiteX12" fmla="*/ 33795 w 9907829"/>
              <a:gd name="connsiteY12" fmla="*/ 6321474 h 6706386"/>
              <a:gd name="connsiteX13" fmla="*/ 33600 w 9907829"/>
              <a:gd name="connsiteY13" fmla="*/ 6321435 h 6706386"/>
              <a:gd name="connsiteX14" fmla="*/ 24284 w 9907829"/>
              <a:gd name="connsiteY14" fmla="*/ 6315109 h 6706386"/>
              <a:gd name="connsiteX15" fmla="*/ 16299 w 9907829"/>
              <a:gd name="connsiteY15" fmla="*/ 6309763 h 6706386"/>
              <a:gd name="connsiteX16" fmla="*/ 16253 w 9907829"/>
              <a:gd name="connsiteY16" fmla="*/ 6309654 h 6706386"/>
              <a:gd name="connsiteX17" fmla="*/ 16058 w 9907829"/>
              <a:gd name="connsiteY17" fmla="*/ 6309523 h 6706386"/>
              <a:gd name="connsiteX18" fmla="*/ 0 w 9907829"/>
              <a:gd name="connsiteY18" fmla="*/ 6270583 h 6706386"/>
              <a:gd name="connsiteX19" fmla="*/ 16058 w 9907829"/>
              <a:gd name="connsiteY19" fmla="*/ 6231646 h 6706386"/>
              <a:gd name="connsiteX20" fmla="*/ 16253 w 9907829"/>
              <a:gd name="connsiteY20" fmla="*/ 6231513 h 6706386"/>
              <a:gd name="connsiteX21" fmla="*/ 16299 w 9907829"/>
              <a:gd name="connsiteY21" fmla="*/ 6231404 h 6706386"/>
              <a:gd name="connsiteX22" fmla="*/ 24276 w 9907829"/>
              <a:gd name="connsiteY22" fmla="*/ 6226065 h 6706386"/>
              <a:gd name="connsiteX23" fmla="*/ 33600 w 9907829"/>
              <a:gd name="connsiteY23" fmla="*/ 6219732 h 6706386"/>
              <a:gd name="connsiteX24" fmla="*/ 33795 w 9907829"/>
              <a:gd name="connsiteY24" fmla="*/ 6219693 h 6706386"/>
              <a:gd name="connsiteX25" fmla="*/ 33871 w 9907829"/>
              <a:gd name="connsiteY25" fmla="*/ 6219642 h 6706386"/>
              <a:gd name="connsiteX26" fmla="*/ 55202 w 9907829"/>
              <a:gd name="connsiteY26" fmla="*/ 6215355 h 6706386"/>
              <a:gd name="connsiteX27" fmla="*/ 612736 w 9907829"/>
              <a:gd name="connsiteY27" fmla="*/ 6148550 h 6706386"/>
              <a:gd name="connsiteX28" fmla="*/ 734770 w 9907829"/>
              <a:gd name="connsiteY28" fmla="*/ 6270583 h 6706386"/>
              <a:gd name="connsiteX29" fmla="*/ 612736 w 9907829"/>
              <a:gd name="connsiteY29" fmla="*/ 6392617 h 6706386"/>
              <a:gd name="connsiteX30" fmla="*/ 490703 w 9907829"/>
              <a:gd name="connsiteY30" fmla="*/ 6270583 h 6706386"/>
              <a:gd name="connsiteX31" fmla="*/ 612736 w 9907829"/>
              <a:gd name="connsiteY31" fmla="*/ 6148550 h 6706386"/>
              <a:gd name="connsiteX32" fmla="*/ 1169594 w 9907829"/>
              <a:gd name="connsiteY32" fmla="*/ 6059273 h 6706386"/>
              <a:gd name="connsiteX33" fmla="*/ 1380904 w 9907829"/>
              <a:gd name="connsiteY33" fmla="*/ 6270583 h 6706386"/>
              <a:gd name="connsiteX34" fmla="*/ 1380838 w 9907829"/>
              <a:gd name="connsiteY34" fmla="*/ 6270905 h 6706386"/>
              <a:gd name="connsiteX35" fmla="*/ 1380904 w 9907829"/>
              <a:gd name="connsiteY35" fmla="*/ 6271227 h 6706386"/>
              <a:gd name="connsiteX36" fmla="*/ 1169594 w 9907829"/>
              <a:gd name="connsiteY36" fmla="*/ 6482537 h 6706386"/>
              <a:gd name="connsiteX37" fmla="*/ 958283 w 9907829"/>
              <a:gd name="connsiteY37" fmla="*/ 6271227 h 6706386"/>
              <a:gd name="connsiteX38" fmla="*/ 958349 w 9907829"/>
              <a:gd name="connsiteY38" fmla="*/ 6270905 h 6706386"/>
              <a:gd name="connsiteX39" fmla="*/ 958283 w 9907829"/>
              <a:gd name="connsiteY39" fmla="*/ 6270583 h 6706386"/>
              <a:gd name="connsiteX40" fmla="*/ 1169594 w 9907829"/>
              <a:gd name="connsiteY40" fmla="*/ 6059273 h 6706386"/>
              <a:gd name="connsiteX41" fmla="*/ 55237 w 9907829"/>
              <a:gd name="connsiteY41" fmla="*/ 5658490 h 6706386"/>
              <a:gd name="connsiteX42" fmla="*/ 55274 w 9907829"/>
              <a:gd name="connsiteY42" fmla="*/ 5658497 h 6706386"/>
              <a:gd name="connsiteX43" fmla="*/ 76604 w 9907829"/>
              <a:gd name="connsiteY43" fmla="*/ 5662785 h 6706386"/>
              <a:gd name="connsiteX44" fmla="*/ 76679 w 9907829"/>
              <a:gd name="connsiteY44" fmla="*/ 5662836 h 6706386"/>
              <a:gd name="connsiteX45" fmla="*/ 76875 w 9907829"/>
              <a:gd name="connsiteY45" fmla="*/ 5662875 h 6706386"/>
              <a:gd name="connsiteX46" fmla="*/ 86311 w 9907829"/>
              <a:gd name="connsiteY46" fmla="*/ 5669282 h 6706386"/>
              <a:gd name="connsiteX47" fmla="*/ 94175 w 9907829"/>
              <a:gd name="connsiteY47" fmla="*/ 5674547 h 6706386"/>
              <a:gd name="connsiteX48" fmla="*/ 94219 w 9907829"/>
              <a:gd name="connsiteY48" fmla="*/ 5674653 h 6706386"/>
              <a:gd name="connsiteX49" fmla="*/ 94417 w 9907829"/>
              <a:gd name="connsiteY49" fmla="*/ 5674787 h 6706386"/>
              <a:gd name="connsiteX50" fmla="*/ 110472 w 9907829"/>
              <a:gd name="connsiteY50" fmla="*/ 5713725 h 6706386"/>
              <a:gd name="connsiteX51" fmla="*/ 94417 w 9907829"/>
              <a:gd name="connsiteY51" fmla="*/ 5752664 h 6706386"/>
              <a:gd name="connsiteX52" fmla="*/ 94219 w 9907829"/>
              <a:gd name="connsiteY52" fmla="*/ 5752798 h 6706386"/>
              <a:gd name="connsiteX53" fmla="*/ 94175 w 9907829"/>
              <a:gd name="connsiteY53" fmla="*/ 5752904 h 6706386"/>
              <a:gd name="connsiteX54" fmla="*/ 86269 w 9907829"/>
              <a:gd name="connsiteY54" fmla="*/ 5758197 h 6706386"/>
              <a:gd name="connsiteX55" fmla="*/ 76874 w 9907829"/>
              <a:gd name="connsiteY55" fmla="*/ 5764576 h 6706386"/>
              <a:gd name="connsiteX56" fmla="*/ 76679 w 9907829"/>
              <a:gd name="connsiteY56" fmla="*/ 5764616 h 6706386"/>
              <a:gd name="connsiteX57" fmla="*/ 76604 w 9907829"/>
              <a:gd name="connsiteY57" fmla="*/ 5764666 h 6706386"/>
              <a:gd name="connsiteX58" fmla="*/ 55237 w 9907829"/>
              <a:gd name="connsiteY58" fmla="*/ 5768962 h 6706386"/>
              <a:gd name="connsiteX59" fmla="*/ 33871 w 9907829"/>
              <a:gd name="connsiteY59" fmla="*/ 5764666 h 6706386"/>
              <a:gd name="connsiteX60" fmla="*/ 33795 w 9907829"/>
              <a:gd name="connsiteY60" fmla="*/ 5764616 h 6706386"/>
              <a:gd name="connsiteX61" fmla="*/ 33600 w 9907829"/>
              <a:gd name="connsiteY61" fmla="*/ 5764576 h 6706386"/>
              <a:gd name="connsiteX62" fmla="*/ 24251 w 9907829"/>
              <a:gd name="connsiteY62" fmla="*/ 5758228 h 6706386"/>
              <a:gd name="connsiteX63" fmla="*/ 16299 w 9907829"/>
              <a:gd name="connsiteY63" fmla="*/ 5752904 h 6706386"/>
              <a:gd name="connsiteX64" fmla="*/ 16255 w 9907829"/>
              <a:gd name="connsiteY64" fmla="*/ 5752797 h 6706386"/>
              <a:gd name="connsiteX65" fmla="*/ 16058 w 9907829"/>
              <a:gd name="connsiteY65" fmla="*/ 5752664 h 6706386"/>
              <a:gd name="connsiteX66" fmla="*/ 0 w 9907829"/>
              <a:gd name="connsiteY66" fmla="*/ 5713725 h 6706386"/>
              <a:gd name="connsiteX67" fmla="*/ 16058 w 9907829"/>
              <a:gd name="connsiteY67" fmla="*/ 5674787 h 6706386"/>
              <a:gd name="connsiteX68" fmla="*/ 16255 w 9907829"/>
              <a:gd name="connsiteY68" fmla="*/ 5674654 h 6706386"/>
              <a:gd name="connsiteX69" fmla="*/ 16299 w 9907829"/>
              <a:gd name="connsiteY69" fmla="*/ 5674547 h 6706386"/>
              <a:gd name="connsiteX70" fmla="*/ 24238 w 9907829"/>
              <a:gd name="connsiteY70" fmla="*/ 5669234 h 6706386"/>
              <a:gd name="connsiteX71" fmla="*/ 33600 w 9907829"/>
              <a:gd name="connsiteY71" fmla="*/ 5662875 h 6706386"/>
              <a:gd name="connsiteX72" fmla="*/ 33795 w 9907829"/>
              <a:gd name="connsiteY72" fmla="*/ 5662836 h 6706386"/>
              <a:gd name="connsiteX73" fmla="*/ 33871 w 9907829"/>
              <a:gd name="connsiteY73" fmla="*/ 5662785 h 6706386"/>
              <a:gd name="connsiteX74" fmla="*/ 55202 w 9907829"/>
              <a:gd name="connsiteY74" fmla="*/ 5658497 h 6706386"/>
              <a:gd name="connsiteX75" fmla="*/ 612736 w 9907829"/>
              <a:gd name="connsiteY75" fmla="*/ 5590407 h 6706386"/>
              <a:gd name="connsiteX76" fmla="*/ 736054 w 9907829"/>
              <a:gd name="connsiteY76" fmla="*/ 5713725 h 6706386"/>
              <a:gd name="connsiteX77" fmla="*/ 612736 w 9907829"/>
              <a:gd name="connsiteY77" fmla="*/ 5837044 h 6706386"/>
              <a:gd name="connsiteX78" fmla="*/ 489419 w 9907829"/>
              <a:gd name="connsiteY78" fmla="*/ 5713725 h 6706386"/>
              <a:gd name="connsiteX79" fmla="*/ 612736 w 9907829"/>
              <a:gd name="connsiteY79" fmla="*/ 5590407 h 6706386"/>
              <a:gd name="connsiteX80" fmla="*/ 1163664 w 9907829"/>
              <a:gd name="connsiteY80" fmla="*/ 5500788 h 6706386"/>
              <a:gd name="connsiteX81" fmla="*/ 1168703 w 9907829"/>
              <a:gd name="connsiteY81" fmla="*/ 5501137 h 6706386"/>
              <a:gd name="connsiteX82" fmla="*/ 1169494 w 9907829"/>
              <a:gd name="connsiteY82" fmla="*/ 5500982 h 6706386"/>
              <a:gd name="connsiteX83" fmla="*/ 1171160 w 9907829"/>
              <a:gd name="connsiteY83" fmla="*/ 5501306 h 6706386"/>
              <a:gd name="connsiteX84" fmla="*/ 1205348 w 9907829"/>
              <a:gd name="connsiteY84" fmla="*/ 5503673 h 6706386"/>
              <a:gd name="connsiteX85" fmla="*/ 1228727 w 9907829"/>
              <a:gd name="connsiteY85" fmla="*/ 5512507 h 6706386"/>
              <a:gd name="connsiteX86" fmla="*/ 1249493 w 9907829"/>
              <a:gd name="connsiteY86" fmla="*/ 5516548 h 6706386"/>
              <a:gd name="connsiteX87" fmla="*/ 1262800 w 9907829"/>
              <a:gd name="connsiteY87" fmla="*/ 5525385 h 6706386"/>
              <a:gd name="connsiteX88" fmla="*/ 1281583 w 9907829"/>
              <a:gd name="connsiteY88" fmla="*/ 5532483 h 6706386"/>
              <a:gd name="connsiteX89" fmla="*/ 1302288 w 9907829"/>
              <a:gd name="connsiteY89" fmla="*/ 5551608 h 6706386"/>
              <a:gd name="connsiteX90" fmla="*/ 1319819 w 9907829"/>
              <a:gd name="connsiteY90" fmla="*/ 5563249 h 6706386"/>
              <a:gd name="connsiteX91" fmla="*/ 1327634 w 9907829"/>
              <a:gd name="connsiteY91" fmla="*/ 5575016 h 6706386"/>
              <a:gd name="connsiteX92" fmla="*/ 1341451 w 9907829"/>
              <a:gd name="connsiteY92" fmla="*/ 5587778 h 6706386"/>
              <a:gd name="connsiteX93" fmla="*/ 1353491 w 9907829"/>
              <a:gd name="connsiteY93" fmla="*/ 5613955 h 6706386"/>
              <a:gd name="connsiteX94" fmla="*/ 1366520 w 9907829"/>
              <a:gd name="connsiteY94" fmla="*/ 5633576 h 6706386"/>
              <a:gd name="connsiteX95" fmla="*/ 1369458 w 9907829"/>
              <a:gd name="connsiteY95" fmla="*/ 5648668 h 6706386"/>
              <a:gd name="connsiteX96" fmla="*/ 1376727 w 9907829"/>
              <a:gd name="connsiteY96" fmla="*/ 5664474 h 6706386"/>
              <a:gd name="connsiteX97" fmla="*/ 1377574 w 9907829"/>
              <a:gd name="connsiteY97" fmla="*/ 5690377 h 6706386"/>
              <a:gd name="connsiteX98" fmla="*/ 1382088 w 9907829"/>
              <a:gd name="connsiteY98" fmla="*/ 5713576 h 6706386"/>
              <a:gd name="connsiteX99" fmla="*/ 1378872 w 9907829"/>
              <a:gd name="connsiteY99" fmla="*/ 5730102 h 6706386"/>
              <a:gd name="connsiteX100" fmla="*/ 1379484 w 9907829"/>
              <a:gd name="connsiteY100" fmla="*/ 5748846 h 6706386"/>
              <a:gd name="connsiteX101" fmla="*/ 1370703 w 9907829"/>
              <a:gd name="connsiteY101" fmla="*/ 5772081 h 6706386"/>
              <a:gd name="connsiteX102" fmla="*/ 1366520 w 9907829"/>
              <a:gd name="connsiteY102" fmla="*/ 5793574 h 6706386"/>
              <a:gd name="connsiteX103" fmla="*/ 1357375 w 9907829"/>
              <a:gd name="connsiteY103" fmla="*/ 5807346 h 6706386"/>
              <a:gd name="connsiteX104" fmla="*/ 1350673 w 9907829"/>
              <a:gd name="connsiteY104" fmla="*/ 5825080 h 6706386"/>
              <a:gd name="connsiteX105" fmla="*/ 1332617 w 9907829"/>
              <a:gd name="connsiteY105" fmla="*/ 5844631 h 6706386"/>
              <a:gd name="connsiteX106" fmla="*/ 1319819 w 9907829"/>
              <a:gd name="connsiteY106" fmla="*/ 5863902 h 6706386"/>
              <a:gd name="connsiteX107" fmla="*/ 1306885 w 9907829"/>
              <a:gd name="connsiteY107" fmla="*/ 5872491 h 6706386"/>
              <a:gd name="connsiteX108" fmla="*/ 1295378 w 9907829"/>
              <a:gd name="connsiteY108" fmla="*/ 5884949 h 6706386"/>
              <a:gd name="connsiteX109" fmla="*/ 1271775 w 9907829"/>
              <a:gd name="connsiteY109" fmla="*/ 5895806 h 6706386"/>
              <a:gd name="connsiteX110" fmla="*/ 1249493 w 9907829"/>
              <a:gd name="connsiteY110" fmla="*/ 5910602 h 6706386"/>
              <a:gd name="connsiteX111" fmla="*/ 1232357 w 9907829"/>
              <a:gd name="connsiteY111" fmla="*/ 5913937 h 6706386"/>
              <a:gd name="connsiteX112" fmla="*/ 1218684 w 9907829"/>
              <a:gd name="connsiteY112" fmla="*/ 5920225 h 6706386"/>
              <a:gd name="connsiteX113" fmla="*/ 1175995 w 9907829"/>
              <a:gd name="connsiteY113" fmla="*/ 5925867 h 6706386"/>
              <a:gd name="connsiteX114" fmla="*/ 1172342 w 9907829"/>
              <a:gd name="connsiteY114" fmla="*/ 5925615 h 6706386"/>
              <a:gd name="connsiteX115" fmla="*/ 1169494 w 9907829"/>
              <a:gd name="connsiteY115" fmla="*/ 5926168 h 6706386"/>
              <a:gd name="connsiteX116" fmla="*/ 1163502 w 9907829"/>
              <a:gd name="connsiteY116" fmla="*/ 5925002 h 6706386"/>
              <a:gd name="connsiteX117" fmla="*/ 1134312 w 9907829"/>
              <a:gd name="connsiteY117" fmla="*/ 5922982 h 6706386"/>
              <a:gd name="connsiteX118" fmla="*/ 1114348 w 9907829"/>
              <a:gd name="connsiteY118" fmla="*/ 5915438 h 6706386"/>
              <a:gd name="connsiteX119" fmla="*/ 1089495 w 9907829"/>
              <a:gd name="connsiteY119" fmla="*/ 5910602 h 6706386"/>
              <a:gd name="connsiteX120" fmla="*/ 1073571 w 9907829"/>
              <a:gd name="connsiteY120" fmla="*/ 5900026 h 6706386"/>
              <a:gd name="connsiteX121" fmla="*/ 1058076 w 9907829"/>
              <a:gd name="connsiteY121" fmla="*/ 5894170 h 6706386"/>
              <a:gd name="connsiteX122" fmla="*/ 1040996 w 9907829"/>
              <a:gd name="connsiteY122" fmla="*/ 5878397 h 6706386"/>
              <a:gd name="connsiteX123" fmla="*/ 1019168 w 9907829"/>
              <a:gd name="connsiteY123" fmla="*/ 5863901 h 6706386"/>
              <a:gd name="connsiteX124" fmla="*/ 1009439 w 9907829"/>
              <a:gd name="connsiteY124" fmla="*/ 5849250 h 6706386"/>
              <a:gd name="connsiteX125" fmla="*/ 998208 w 9907829"/>
              <a:gd name="connsiteY125" fmla="*/ 5838876 h 6706386"/>
              <a:gd name="connsiteX126" fmla="*/ 988420 w 9907829"/>
              <a:gd name="connsiteY126" fmla="*/ 5817597 h 6706386"/>
              <a:gd name="connsiteX127" fmla="*/ 972468 w 9907829"/>
              <a:gd name="connsiteY127" fmla="*/ 5793574 h 6706386"/>
              <a:gd name="connsiteX128" fmla="*/ 968872 w 9907829"/>
              <a:gd name="connsiteY128" fmla="*/ 5775098 h 6706386"/>
              <a:gd name="connsiteX129" fmla="*/ 962932 w 9907829"/>
              <a:gd name="connsiteY129" fmla="*/ 5762182 h 6706386"/>
              <a:gd name="connsiteX130" fmla="*/ 962240 w 9907829"/>
              <a:gd name="connsiteY130" fmla="*/ 5741014 h 6706386"/>
              <a:gd name="connsiteX131" fmla="*/ 956901 w 9907829"/>
              <a:gd name="connsiteY131" fmla="*/ 5713576 h 6706386"/>
              <a:gd name="connsiteX132" fmla="*/ 960705 w 9907829"/>
              <a:gd name="connsiteY132" fmla="*/ 5694026 h 6706386"/>
              <a:gd name="connsiteX133" fmla="*/ 960175 w 9907829"/>
              <a:gd name="connsiteY133" fmla="*/ 5677809 h 6706386"/>
              <a:gd name="connsiteX134" fmla="*/ 967773 w 9907829"/>
              <a:gd name="connsiteY134" fmla="*/ 5657705 h 6706386"/>
              <a:gd name="connsiteX135" fmla="*/ 972468 w 9907829"/>
              <a:gd name="connsiteY135" fmla="*/ 5633577 h 6706386"/>
              <a:gd name="connsiteX136" fmla="*/ 982734 w 9907829"/>
              <a:gd name="connsiteY136" fmla="*/ 5618115 h 6706386"/>
              <a:gd name="connsiteX137" fmla="*/ 988986 w 9907829"/>
              <a:gd name="connsiteY137" fmla="*/ 5601574 h 6706386"/>
              <a:gd name="connsiteX138" fmla="*/ 1005827 w 9907829"/>
              <a:gd name="connsiteY138" fmla="*/ 5583340 h 6706386"/>
              <a:gd name="connsiteX139" fmla="*/ 1019168 w 9907829"/>
              <a:gd name="connsiteY139" fmla="*/ 5563249 h 6706386"/>
              <a:gd name="connsiteX140" fmla="*/ 1032653 w 9907829"/>
              <a:gd name="connsiteY140" fmla="*/ 5554295 h 6706386"/>
              <a:gd name="connsiteX141" fmla="*/ 1044281 w 9907829"/>
              <a:gd name="connsiteY141" fmla="*/ 5541705 h 6706386"/>
              <a:gd name="connsiteX142" fmla="*/ 1068135 w 9907829"/>
              <a:gd name="connsiteY142" fmla="*/ 5530733 h 6706386"/>
              <a:gd name="connsiteX143" fmla="*/ 1089496 w 9907829"/>
              <a:gd name="connsiteY143" fmla="*/ 5516549 h 6706386"/>
              <a:gd name="connsiteX144" fmla="*/ 1105926 w 9907829"/>
              <a:gd name="connsiteY144" fmla="*/ 5513352 h 6706386"/>
              <a:gd name="connsiteX145" fmla="*/ 1120975 w 9907829"/>
              <a:gd name="connsiteY145" fmla="*/ 5506430 h 6706386"/>
              <a:gd name="connsiteX146" fmla="*/ 1163664 w 9907829"/>
              <a:gd name="connsiteY146" fmla="*/ 5500788 h 6706386"/>
              <a:gd name="connsiteX147" fmla="*/ 55236 w 9907829"/>
              <a:gd name="connsiteY147" fmla="*/ 5103558 h 6706386"/>
              <a:gd name="connsiteX148" fmla="*/ 108546 w 9907829"/>
              <a:gd name="connsiteY148" fmla="*/ 5156867 h 6706386"/>
              <a:gd name="connsiteX149" fmla="*/ 55236 w 9907829"/>
              <a:gd name="connsiteY149" fmla="*/ 5210177 h 6706386"/>
              <a:gd name="connsiteX150" fmla="*/ 1928 w 9907829"/>
              <a:gd name="connsiteY150" fmla="*/ 5156867 h 6706386"/>
              <a:gd name="connsiteX151" fmla="*/ 55236 w 9907829"/>
              <a:gd name="connsiteY151" fmla="*/ 5103558 h 6706386"/>
              <a:gd name="connsiteX152" fmla="*/ 612737 w 9907829"/>
              <a:gd name="connsiteY152" fmla="*/ 5039330 h 6706386"/>
              <a:gd name="connsiteX153" fmla="*/ 729632 w 9907829"/>
              <a:gd name="connsiteY153" fmla="*/ 5156225 h 6706386"/>
              <a:gd name="connsiteX154" fmla="*/ 729567 w 9907829"/>
              <a:gd name="connsiteY154" fmla="*/ 5156546 h 6706386"/>
              <a:gd name="connsiteX155" fmla="*/ 729632 w 9907829"/>
              <a:gd name="connsiteY155" fmla="*/ 5156868 h 6706386"/>
              <a:gd name="connsiteX156" fmla="*/ 612737 w 9907829"/>
              <a:gd name="connsiteY156" fmla="*/ 5273763 h 6706386"/>
              <a:gd name="connsiteX157" fmla="*/ 495841 w 9907829"/>
              <a:gd name="connsiteY157" fmla="*/ 5156868 h 6706386"/>
              <a:gd name="connsiteX158" fmla="*/ 495906 w 9907829"/>
              <a:gd name="connsiteY158" fmla="*/ 5156546 h 6706386"/>
              <a:gd name="connsiteX159" fmla="*/ 495841 w 9907829"/>
              <a:gd name="connsiteY159" fmla="*/ 5156225 h 6706386"/>
              <a:gd name="connsiteX160" fmla="*/ 612737 w 9907829"/>
              <a:gd name="connsiteY160" fmla="*/ 5039330 h 6706386"/>
              <a:gd name="connsiteX161" fmla="*/ 1169613 w 9907829"/>
              <a:gd name="connsiteY161" fmla="*/ 4950499 h 6706386"/>
              <a:gd name="connsiteX162" fmla="*/ 1195685 w 9907829"/>
              <a:gd name="connsiteY162" fmla="*/ 4955573 h 6706386"/>
              <a:gd name="connsiteX163" fmla="*/ 1216778 w 9907829"/>
              <a:gd name="connsiteY163" fmla="*/ 4956262 h 6706386"/>
              <a:gd name="connsiteX164" fmla="*/ 1229649 w 9907829"/>
              <a:gd name="connsiteY164" fmla="*/ 4962181 h 6706386"/>
              <a:gd name="connsiteX165" fmla="*/ 1247196 w 9907829"/>
              <a:gd name="connsiteY165" fmla="*/ 4965595 h 6706386"/>
              <a:gd name="connsiteX166" fmla="*/ 1270009 w 9907829"/>
              <a:gd name="connsiteY166" fmla="*/ 4980745 h 6706386"/>
              <a:gd name="connsiteX167" fmla="*/ 1291155 w 9907829"/>
              <a:gd name="connsiteY167" fmla="*/ 4990472 h 6706386"/>
              <a:gd name="connsiteX168" fmla="*/ 1301465 w 9907829"/>
              <a:gd name="connsiteY168" fmla="*/ 5001633 h 6706386"/>
              <a:gd name="connsiteX169" fmla="*/ 1315397 w 9907829"/>
              <a:gd name="connsiteY169" fmla="*/ 5010885 h 6706386"/>
              <a:gd name="connsiteX170" fmla="*/ 1329181 w 9907829"/>
              <a:gd name="connsiteY170" fmla="*/ 5031642 h 6706386"/>
              <a:gd name="connsiteX171" fmla="*/ 1344780 w 9907829"/>
              <a:gd name="connsiteY171" fmla="*/ 5048532 h 6706386"/>
              <a:gd name="connsiteX172" fmla="*/ 1350571 w 9907829"/>
              <a:gd name="connsiteY172" fmla="*/ 5063854 h 6706386"/>
              <a:gd name="connsiteX173" fmla="*/ 1360687 w 9907829"/>
              <a:gd name="connsiteY173" fmla="*/ 5079086 h 6706386"/>
              <a:gd name="connsiteX174" fmla="*/ 1365312 w 9907829"/>
              <a:gd name="connsiteY174" fmla="*/ 5102861 h 6706386"/>
              <a:gd name="connsiteX175" fmla="*/ 1372721 w 9907829"/>
              <a:gd name="connsiteY175" fmla="*/ 5122463 h 6706386"/>
              <a:gd name="connsiteX176" fmla="*/ 1372204 w 9907829"/>
              <a:gd name="connsiteY176" fmla="*/ 5138277 h 6706386"/>
              <a:gd name="connsiteX177" fmla="*/ 1375783 w 9907829"/>
              <a:gd name="connsiteY177" fmla="*/ 5156669 h 6706386"/>
              <a:gd name="connsiteX178" fmla="*/ 1370760 w 9907829"/>
              <a:gd name="connsiteY178" fmla="*/ 5182484 h 6706386"/>
              <a:gd name="connsiteX179" fmla="*/ 1370047 w 9907829"/>
              <a:gd name="connsiteY179" fmla="*/ 5204287 h 6706386"/>
              <a:gd name="connsiteX180" fmla="*/ 1363928 w 9907829"/>
              <a:gd name="connsiteY180" fmla="*/ 5217591 h 6706386"/>
              <a:gd name="connsiteX181" fmla="*/ 1360687 w 9907829"/>
              <a:gd name="connsiteY181" fmla="*/ 5234251 h 6706386"/>
              <a:gd name="connsiteX182" fmla="*/ 1346303 w 9907829"/>
              <a:gd name="connsiteY182" fmla="*/ 5255911 h 6706386"/>
              <a:gd name="connsiteX183" fmla="*/ 1335838 w 9907829"/>
              <a:gd name="connsiteY183" fmla="*/ 5278665 h 6706386"/>
              <a:gd name="connsiteX184" fmla="*/ 1323828 w 9907829"/>
              <a:gd name="connsiteY184" fmla="*/ 5289757 h 6706386"/>
              <a:gd name="connsiteX185" fmla="*/ 1315397 w 9907829"/>
              <a:gd name="connsiteY185" fmla="*/ 5302453 h 6706386"/>
              <a:gd name="connsiteX186" fmla="*/ 1296482 w 9907829"/>
              <a:gd name="connsiteY186" fmla="*/ 5315014 h 6706386"/>
              <a:gd name="connsiteX187" fmla="*/ 1277778 w 9907829"/>
              <a:gd name="connsiteY187" fmla="*/ 5332289 h 6706386"/>
              <a:gd name="connsiteX188" fmla="*/ 1260811 w 9907829"/>
              <a:gd name="connsiteY188" fmla="*/ 5338701 h 6706386"/>
              <a:gd name="connsiteX189" fmla="*/ 1247196 w 9907829"/>
              <a:gd name="connsiteY189" fmla="*/ 5347742 h 6706386"/>
              <a:gd name="connsiteX190" fmla="*/ 1225945 w 9907829"/>
              <a:gd name="connsiteY190" fmla="*/ 5351877 h 6706386"/>
              <a:gd name="connsiteX191" fmla="*/ 1203846 w 9907829"/>
              <a:gd name="connsiteY191" fmla="*/ 5360229 h 6706386"/>
              <a:gd name="connsiteX192" fmla="*/ 1186017 w 9907829"/>
              <a:gd name="connsiteY192" fmla="*/ 5359647 h 6706386"/>
              <a:gd name="connsiteX193" fmla="*/ 1169613 w 9907829"/>
              <a:gd name="connsiteY193" fmla="*/ 5362838 h 6706386"/>
              <a:gd name="connsiteX194" fmla="*/ 1146587 w 9907829"/>
              <a:gd name="connsiteY194" fmla="*/ 5358358 h 6706386"/>
              <a:gd name="connsiteX195" fmla="*/ 1122022 w 9907829"/>
              <a:gd name="connsiteY195" fmla="*/ 5357556 h 6706386"/>
              <a:gd name="connsiteX196" fmla="*/ 1107032 w 9907829"/>
              <a:gd name="connsiteY196" fmla="*/ 5350662 h 6706386"/>
              <a:gd name="connsiteX197" fmla="*/ 1092031 w 9907829"/>
              <a:gd name="connsiteY197" fmla="*/ 5347742 h 6706386"/>
              <a:gd name="connsiteX198" fmla="*/ 1072527 w 9907829"/>
              <a:gd name="connsiteY198" fmla="*/ 5334791 h 6706386"/>
              <a:gd name="connsiteX199" fmla="*/ 1047644 w 9907829"/>
              <a:gd name="connsiteY199" fmla="*/ 5323346 h 6706386"/>
              <a:gd name="connsiteX200" fmla="*/ 1035514 w 9907829"/>
              <a:gd name="connsiteY200" fmla="*/ 5310212 h 6706386"/>
              <a:gd name="connsiteX201" fmla="*/ 1023829 w 9907829"/>
              <a:gd name="connsiteY201" fmla="*/ 5302453 h 6706386"/>
              <a:gd name="connsiteX202" fmla="*/ 1012269 w 9907829"/>
              <a:gd name="connsiteY202" fmla="*/ 5285044 h 6706386"/>
              <a:gd name="connsiteX203" fmla="*/ 994020 w 9907829"/>
              <a:gd name="connsiteY203" fmla="*/ 5265285 h 6706386"/>
              <a:gd name="connsiteX204" fmla="*/ 987246 w 9907829"/>
              <a:gd name="connsiteY204" fmla="*/ 5247363 h 6706386"/>
              <a:gd name="connsiteX205" fmla="*/ 978540 w 9907829"/>
              <a:gd name="connsiteY205" fmla="*/ 5234251 h 6706386"/>
              <a:gd name="connsiteX206" fmla="*/ 974558 w 9907829"/>
              <a:gd name="connsiteY206" fmla="*/ 5213789 h 6706386"/>
              <a:gd name="connsiteX207" fmla="*/ 966080 w 9907829"/>
              <a:gd name="connsiteY207" fmla="*/ 5191355 h 6706386"/>
              <a:gd name="connsiteX208" fmla="*/ 966671 w 9907829"/>
              <a:gd name="connsiteY208" fmla="*/ 5173257 h 6706386"/>
              <a:gd name="connsiteX209" fmla="*/ 963444 w 9907829"/>
              <a:gd name="connsiteY209" fmla="*/ 5156669 h 6706386"/>
              <a:gd name="connsiteX210" fmla="*/ 967974 w 9907829"/>
              <a:gd name="connsiteY210" fmla="*/ 5133385 h 6706386"/>
              <a:gd name="connsiteX211" fmla="*/ 968753 w 9907829"/>
              <a:gd name="connsiteY211" fmla="*/ 5109531 h 6706386"/>
              <a:gd name="connsiteX212" fmla="*/ 976245 w 9907829"/>
              <a:gd name="connsiteY212" fmla="*/ 5090879 h 6706386"/>
              <a:gd name="connsiteX213" fmla="*/ 978540 w 9907829"/>
              <a:gd name="connsiteY213" fmla="*/ 5079086 h 6706386"/>
              <a:gd name="connsiteX214" fmla="*/ 984720 w 9907829"/>
              <a:gd name="connsiteY214" fmla="*/ 5069781 h 6706386"/>
              <a:gd name="connsiteX215" fmla="*/ 991864 w 9907829"/>
              <a:gd name="connsiteY215" fmla="*/ 5051994 h 6706386"/>
              <a:gd name="connsiteX216" fmla="*/ 1017963 w 9907829"/>
              <a:gd name="connsiteY216" fmla="*/ 5019720 h 6706386"/>
              <a:gd name="connsiteX217" fmla="*/ 1023829 w 9907829"/>
              <a:gd name="connsiteY217" fmla="*/ 5010885 h 6706386"/>
              <a:gd name="connsiteX218" fmla="*/ 1026588 w 9907829"/>
              <a:gd name="connsiteY218" fmla="*/ 5009053 h 6706386"/>
              <a:gd name="connsiteX219" fmla="*/ 1029511 w 9907829"/>
              <a:gd name="connsiteY219" fmla="*/ 5005438 h 6706386"/>
              <a:gd name="connsiteX220" fmla="*/ 1078330 w 9907829"/>
              <a:gd name="connsiteY220" fmla="*/ 4971943 h 6706386"/>
              <a:gd name="connsiteX221" fmla="*/ 1086423 w 9907829"/>
              <a:gd name="connsiteY221" fmla="*/ 4969319 h 6706386"/>
              <a:gd name="connsiteX222" fmla="*/ 1092031 w 9907829"/>
              <a:gd name="connsiteY222" fmla="*/ 4965595 h 6706386"/>
              <a:gd name="connsiteX223" fmla="*/ 1106743 w 9907829"/>
              <a:gd name="connsiteY223" fmla="*/ 4962733 h 6706386"/>
              <a:gd name="connsiteX224" fmla="*/ 1134954 w 9907829"/>
              <a:gd name="connsiteY224" fmla="*/ 4953588 h 6706386"/>
              <a:gd name="connsiteX225" fmla="*/ 1151038 w 9907829"/>
              <a:gd name="connsiteY225" fmla="*/ 4954113 h 6706386"/>
              <a:gd name="connsiteX226" fmla="*/ 55236 w 9907829"/>
              <a:gd name="connsiteY226" fmla="*/ 4551839 h 6706386"/>
              <a:gd name="connsiteX227" fmla="*/ 102766 w 9907829"/>
              <a:gd name="connsiteY227" fmla="*/ 4599368 h 6706386"/>
              <a:gd name="connsiteX228" fmla="*/ 102633 w 9907829"/>
              <a:gd name="connsiteY228" fmla="*/ 4599689 h 6706386"/>
              <a:gd name="connsiteX229" fmla="*/ 102766 w 9907829"/>
              <a:gd name="connsiteY229" fmla="*/ 4600011 h 6706386"/>
              <a:gd name="connsiteX230" fmla="*/ 55236 w 9907829"/>
              <a:gd name="connsiteY230" fmla="*/ 4647540 h 6706386"/>
              <a:gd name="connsiteX231" fmla="*/ 7709 w 9907829"/>
              <a:gd name="connsiteY231" fmla="*/ 4600011 h 6706386"/>
              <a:gd name="connsiteX232" fmla="*/ 7841 w 9907829"/>
              <a:gd name="connsiteY232" fmla="*/ 4599690 h 6706386"/>
              <a:gd name="connsiteX233" fmla="*/ 7709 w 9907829"/>
              <a:gd name="connsiteY233" fmla="*/ 4599368 h 6706386"/>
              <a:gd name="connsiteX234" fmla="*/ 55236 w 9907829"/>
              <a:gd name="connsiteY234" fmla="*/ 4551839 h 6706386"/>
              <a:gd name="connsiteX235" fmla="*/ 612736 w 9907829"/>
              <a:gd name="connsiteY235" fmla="*/ 4495318 h 6706386"/>
              <a:gd name="connsiteX236" fmla="*/ 716785 w 9907829"/>
              <a:gd name="connsiteY236" fmla="*/ 4599368 h 6706386"/>
              <a:gd name="connsiteX237" fmla="*/ 716721 w 9907829"/>
              <a:gd name="connsiteY237" fmla="*/ 4599689 h 6706386"/>
              <a:gd name="connsiteX238" fmla="*/ 716785 w 9907829"/>
              <a:gd name="connsiteY238" fmla="*/ 4600011 h 6706386"/>
              <a:gd name="connsiteX239" fmla="*/ 612736 w 9907829"/>
              <a:gd name="connsiteY239" fmla="*/ 4704060 h 6706386"/>
              <a:gd name="connsiteX240" fmla="*/ 508686 w 9907829"/>
              <a:gd name="connsiteY240" fmla="*/ 4600011 h 6706386"/>
              <a:gd name="connsiteX241" fmla="*/ 508751 w 9907829"/>
              <a:gd name="connsiteY241" fmla="*/ 4599689 h 6706386"/>
              <a:gd name="connsiteX242" fmla="*/ 508686 w 9907829"/>
              <a:gd name="connsiteY242" fmla="*/ 4599368 h 6706386"/>
              <a:gd name="connsiteX243" fmla="*/ 612736 w 9907829"/>
              <a:gd name="connsiteY243" fmla="*/ 4495318 h 6706386"/>
              <a:gd name="connsiteX244" fmla="*/ 1169593 w 9907829"/>
              <a:gd name="connsiteY244" fmla="*/ 4413107 h 6706386"/>
              <a:gd name="connsiteX245" fmla="*/ 1355855 w 9907829"/>
              <a:gd name="connsiteY245" fmla="*/ 4599368 h 6706386"/>
              <a:gd name="connsiteX246" fmla="*/ 1355790 w 9907829"/>
              <a:gd name="connsiteY246" fmla="*/ 4599689 h 6706386"/>
              <a:gd name="connsiteX247" fmla="*/ 1355855 w 9907829"/>
              <a:gd name="connsiteY247" fmla="*/ 4600009 h 6706386"/>
              <a:gd name="connsiteX248" fmla="*/ 1169593 w 9907829"/>
              <a:gd name="connsiteY248" fmla="*/ 4786271 h 6706386"/>
              <a:gd name="connsiteX249" fmla="*/ 983332 w 9907829"/>
              <a:gd name="connsiteY249" fmla="*/ 4600009 h 6706386"/>
              <a:gd name="connsiteX250" fmla="*/ 983398 w 9907829"/>
              <a:gd name="connsiteY250" fmla="*/ 4599689 h 6706386"/>
              <a:gd name="connsiteX251" fmla="*/ 983332 w 9907829"/>
              <a:gd name="connsiteY251" fmla="*/ 4599368 h 6706386"/>
              <a:gd name="connsiteX252" fmla="*/ 1169593 w 9907829"/>
              <a:gd name="connsiteY252" fmla="*/ 4413107 h 6706386"/>
              <a:gd name="connsiteX253" fmla="*/ 55236 w 9907829"/>
              <a:gd name="connsiteY253" fmla="*/ 4004616 h 6706386"/>
              <a:gd name="connsiteX254" fmla="*/ 93132 w 9907829"/>
              <a:gd name="connsiteY254" fmla="*/ 4042511 h 6706386"/>
              <a:gd name="connsiteX255" fmla="*/ 92996 w 9907829"/>
              <a:gd name="connsiteY255" fmla="*/ 4042831 h 6706386"/>
              <a:gd name="connsiteX256" fmla="*/ 93132 w 9907829"/>
              <a:gd name="connsiteY256" fmla="*/ 4043152 h 6706386"/>
              <a:gd name="connsiteX257" fmla="*/ 55236 w 9907829"/>
              <a:gd name="connsiteY257" fmla="*/ 4081047 h 6706386"/>
              <a:gd name="connsiteX258" fmla="*/ 17342 w 9907829"/>
              <a:gd name="connsiteY258" fmla="*/ 4043152 h 6706386"/>
              <a:gd name="connsiteX259" fmla="*/ 17479 w 9907829"/>
              <a:gd name="connsiteY259" fmla="*/ 4042833 h 6706386"/>
              <a:gd name="connsiteX260" fmla="*/ 17342 w 9907829"/>
              <a:gd name="connsiteY260" fmla="*/ 4042511 h 6706386"/>
              <a:gd name="connsiteX261" fmla="*/ 55236 w 9907829"/>
              <a:gd name="connsiteY261" fmla="*/ 4004616 h 6706386"/>
              <a:gd name="connsiteX262" fmla="*/ 612736 w 9907829"/>
              <a:gd name="connsiteY262" fmla="*/ 3957728 h 6706386"/>
              <a:gd name="connsiteX263" fmla="*/ 697517 w 9907829"/>
              <a:gd name="connsiteY263" fmla="*/ 4042509 h 6706386"/>
              <a:gd name="connsiteX264" fmla="*/ 697452 w 9907829"/>
              <a:gd name="connsiteY264" fmla="*/ 4042830 h 6706386"/>
              <a:gd name="connsiteX265" fmla="*/ 697517 w 9907829"/>
              <a:gd name="connsiteY265" fmla="*/ 4043152 h 6706386"/>
              <a:gd name="connsiteX266" fmla="*/ 612736 w 9907829"/>
              <a:gd name="connsiteY266" fmla="*/ 4127933 h 6706386"/>
              <a:gd name="connsiteX267" fmla="*/ 527955 w 9907829"/>
              <a:gd name="connsiteY267" fmla="*/ 4043152 h 6706386"/>
              <a:gd name="connsiteX268" fmla="*/ 528019 w 9907829"/>
              <a:gd name="connsiteY268" fmla="*/ 4042830 h 6706386"/>
              <a:gd name="connsiteX269" fmla="*/ 527955 w 9907829"/>
              <a:gd name="connsiteY269" fmla="*/ 4042509 h 6706386"/>
              <a:gd name="connsiteX270" fmla="*/ 612736 w 9907829"/>
              <a:gd name="connsiteY270" fmla="*/ 3957728 h 6706386"/>
              <a:gd name="connsiteX271" fmla="*/ 1169594 w 9907829"/>
              <a:gd name="connsiteY271" fmla="*/ 3880655 h 6706386"/>
              <a:gd name="connsiteX272" fmla="*/ 1331449 w 9907829"/>
              <a:gd name="connsiteY272" fmla="*/ 4042511 h 6706386"/>
              <a:gd name="connsiteX273" fmla="*/ 1331384 w 9907829"/>
              <a:gd name="connsiteY273" fmla="*/ 4042831 h 6706386"/>
              <a:gd name="connsiteX274" fmla="*/ 1331449 w 9907829"/>
              <a:gd name="connsiteY274" fmla="*/ 4043153 h 6706386"/>
              <a:gd name="connsiteX275" fmla="*/ 1169594 w 9907829"/>
              <a:gd name="connsiteY275" fmla="*/ 4205007 h 6706386"/>
              <a:gd name="connsiteX276" fmla="*/ 1007739 w 9907829"/>
              <a:gd name="connsiteY276" fmla="*/ 4043153 h 6706386"/>
              <a:gd name="connsiteX277" fmla="*/ 1007805 w 9907829"/>
              <a:gd name="connsiteY277" fmla="*/ 4042831 h 6706386"/>
              <a:gd name="connsiteX278" fmla="*/ 1007739 w 9907829"/>
              <a:gd name="connsiteY278" fmla="*/ 4042511 h 6706386"/>
              <a:gd name="connsiteX279" fmla="*/ 1169594 w 9907829"/>
              <a:gd name="connsiteY279" fmla="*/ 3880655 h 6706386"/>
              <a:gd name="connsiteX280" fmla="*/ 612736 w 9907829"/>
              <a:gd name="connsiteY280" fmla="*/ 3420142 h 6706386"/>
              <a:gd name="connsiteX281" fmla="*/ 678891 w 9907829"/>
              <a:gd name="connsiteY281" fmla="*/ 3486296 h 6706386"/>
              <a:gd name="connsiteX282" fmla="*/ 678891 w 9907829"/>
              <a:gd name="connsiteY282" fmla="*/ 3486300 h 6706386"/>
              <a:gd name="connsiteX283" fmla="*/ 678891 w 9907829"/>
              <a:gd name="connsiteY283" fmla="*/ 3486302 h 6706386"/>
              <a:gd name="connsiteX284" fmla="*/ 612736 w 9907829"/>
              <a:gd name="connsiteY284" fmla="*/ 3551814 h 6706386"/>
              <a:gd name="connsiteX285" fmla="*/ 546581 w 9907829"/>
              <a:gd name="connsiteY285" fmla="*/ 3486302 h 6706386"/>
              <a:gd name="connsiteX286" fmla="*/ 546582 w 9907829"/>
              <a:gd name="connsiteY286" fmla="*/ 3486300 h 6706386"/>
              <a:gd name="connsiteX287" fmla="*/ 546581 w 9907829"/>
              <a:gd name="connsiteY287" fmla="*/ 3486296 h 6706386"/>
              <a:gd name="connsiteX288" fmla="*/ 546680 w 9907829"/>
              <a:gd name="connsiteY288" fmla="*/ 3485811 h 6706386"/>
              <a:gd name="connsiteX289" fmla="*/ 551769 w 9907829"/>
              <a:gd name="connsiteY289" fmla="*/ 3460250 h 6706386"/>
              <a:gd name="connsiteX290" fmla="*/ 586954 w 9907829"/>
              <a:gd name="connsiteY290" fmla="*/ 3425244 h 6706386"/>
              <a:gd name="connsiteX291" fmla="*/ 611347 w 9907829"/>
              <a:gd name="connsiteY291" fmla="*/ 3420421 h 6706386"/>
              <a:gd name="connsiteX292" fmla="*/ 1169593 w 9907829"/>
              <a:gd name="connsiteY292" fmla="*/ 3357198 h 6706386"/>
              <a:gd name="connsiteX293" fmla="*/ 1219471 w 9907829"/>
              <a:gd name="connsiteY293" fmla="*/ 3367244 h 6706386"/>
              <a:gd name="connsiteX294" fmla="*/ 1219560 w 9907829"/>
              <a:gd name="connsiteY294" fmla="*/ 3367304 h 6706386"/>
              <a:gd name="connsiteX295" fmla="*/ 1219741 w 9907829"/>
              <a:gd name="connsiteY295" fmla="*/ 3367341 h 6706386"/>
              <a:gd name="connsiteX296" fmla="*/ 1240198 w 9907829"/>
              <a:gd name="connsiteY296" fmla="*/ 3381172 h 6706386"/>
              <a:gd name="connsiteX297" fmla="*/ 1260316 w 9907829"/>
              <a:gd name="connsiteY297" fmla="*/ 3394691 h 6706386"/>
              <a:gd name="connsiteX298" fmla="*/ 1260421 w 9907829"/>
              <a:gd name="connsiteY298" fmla="*/ 3394846 h 6706386"/>
              <a:gd name="connsiteX299" fmla="*/ 1260556 w 9907829"/>
              <a:gd name="connsiteY299" fmla="*/ 3394939 h 6706386"/>
              <a:gd name="connsiteX300" fmla="*/ 1272451 w 9907829"/>
              <a:gd name="connsiteY300" fmla="*/ 3412638 h 6706386"/>
              <a:gd name="connsiteX301" fmla="*/ 1287914 w 9907829"/>
              <a:gd name="connsiteY301" fmla="*/ 3435505 h 6706386"/>
              <a:gd name="connsiteX302" fmla="*/ 1287956 w 9907829"/>
              <a:gd name="connsiteY302" fmla="*/ 3435710 h 6706386"/>
              <a:gd name="connsiteX303" fmla="*/ 1288005 w 9907829"/>
              <a:gd name="connsiteY303" fmla="*/ 3435783 h 6706386"/>
              <a:gd name="connsiteX304" fmla="*/ 1297800 w 9907829"/>
              <a:gd name="connsiteY304" fmla="*/ 3484414 h 6706386"/>
              <a:gd name="connsiteX305" fmla="*/ 1298050 w 9907829"/>
              <a:gd name="connsiteY305" fmla="*/ 3485654 h 6706386"/>
              <a:gd name="connsiteX306" fmla="*/ 1298050 w 9907829"/>
              <a:gd name="connsiteY306" fmla="*/ 3485657 h 6706386"/>
              <a:gd name="connsiteX307" fmla="*/ 1298050 w 9907829"/>
              <a:gd name="connsiteY307" fmla="*/ 3485659 h 6706386"/>
              <a:gd name="connsiteX308" fmla="*/ 1297801 w 9907829"/>
              <a:gd name="connsiteY308" fmla="*/ 3486892 h 6706386"/>
              <a:gd name="connsiteX309" fmla="*/ 1288005 w 9907829"/>
              <a:gd name="connsiteY309" fmla="*/ 3535531 h 6706386"/>
              <a:gd name="connsiteX310" fmla="*/ 1287955 w 9907829"/>
              <a:gd name="connsiteY310" fmla="*/ 3535604 h 6706386"/>
              <a:gd name="connsiteX311" fmla="*/ 1287914 w 9907829"/>
              <a:gd name="connsiteY311" fmla="*/ 3535806 h 6706386"/>
              <a:gd name="connsiteX312" fmla="*/ 1272620 w 9907829"/>
              <a:gd name="connsiteY312" fmla="*/ 3558425 h 6706386"/>
              <a:gd name="connsiteX313" fmla="*/ 1260556 w 9907829"/>
              <a:gd name="connsiteY313" fmla="*/ 3576375 h 6706386"/>
              <a:gd name="connsiteX314" fmla="*/ 1260419 w 9907829"/>
              <a:gd name="connsiteY314" fmla="*/ 3576469 h 6706386"/>
              <a:gd name="connsiteX315" fmla="*/ 1260316 w 9907829"/>
              <a:gd name="connsiteY315" fmla="*/ 3576620 h 6706386"/>
              <a:gd name="connsiteX316" fmla="*/ 1240760 w 9907829"/>
              <a:gd name="connsiteY316" fmla="*/ 3589763 h 6706386"/>
              <a:gd name="connsiteX317" fmla="*/ 1219741 w 9907829"/>
              <a:gd name="connsiteY317" fmla="*/ 3603973 h 6706386"/>
              <a:gd name="connsiteX318" fmla="*/ 1219554 w 9907829"/>
              <a:gd name="connsiteY318" fmla="*/ 3604012 h 6706386"/>
              <a:gd name="connsiteX319" fmla="*/ 1219471 w 9907829"/>
              <a:gd name="connsiteY319" fmla="*/ 3604067 h 6706386"/>
              <a:gd name="connsiteX320" fmla="*/ 1169593 w 9907829"/>
              <a:gd name="connsiteY320" fmla="*/ 3614112 h 6706386"/>
              <a:gd name="connsiteX321" fmla="*/ 1168035 w 9907829"/>
              <a:gd name="connsiteY321" fmla="*/ 3613798 h 6706386"/>
              <a:gd name="connsiteX322" fmla="*/ 1119355 w 9907829"/>
              <a:gd name="connsiteY322" fmla="*/ 3604063 h 6706386"/>
              <a:gd name="connsiteX323" fmla="*/ 1050912 w 9907829"/>
              <a:gd name="connsiteY323" fmla="*/ 3535803 h 6706386"/>
              <a:gd name="connsiteX324" fmla="*/ 1041163 w 9907829"/>
              <a:gd name="connsiteY324" fmla="*/ 3485790 h 6706386"/>
              <a:gd name="connsiteX325" fmla="*/ 1041137 w 9907829"/>
              <a:gd name="connsiteY325" fmla="*/ 3485659 h 6706386"/>
              <a:gd name="connsiteX326" fmla="*/ 1041138 w 9907829"/>
              <a:gd name="connsiteY326" fmla="*/ 3485657 h 6706386"/>
              <a:gd name="connsiteX327" fmla="*/ 1041137 w 9907829"/>
              <a:gd name="connsiteY327" fmla="*/ 3485654 h 6706386"/>
              <a:gd name="connsiteX328" fmla="*/ 1041163 w 9907829"/>
              <a:gd name="connsiteY328" fmla="*/ 3485523 h 6706386"/>
              <a:gd name="connsiteX329" fmla="*/ 1050912 w 9907829"/>
              <a:gd name="connsiteY329" fmla="*/ 3435511 h 6706386"/>
              <a:gd name="connsiteX330" fmla="*/ 1119355 w 9907829"/>
              <a:gd name="connsiteY330" fmla="*/ 3367250 h 6706386"/>
              <a:gd name="connsiteX331" fmla="*/ 1166602 w 9907829"/>
              <a:gd name="connsiteY331" fmla="*/ 3357803 h 6706386"/>
              <a:gd name="connsiteX332" fmla="*/ 1726451 w 9907829"/>
              <a:gd name="connsiteY332" fmla="*/ 3271775 h 6706386"/>
              <a:gd name="connsiteX333" fmla="*/ 1940331 w 9907829"/>
              <a:gd name="connsiteY333" fmla="*/ 3485654 h 6706386"/>
              <a:gd name="connsiteX334" fmla="*/ 1940331 w 9907829"/>
              <a:gd name="connsiteY334" fmla="*/ 3485657 h 6706386"/>
              <a:gd name="connsiteX335" fmla="*/ 1940331 w 9907829"/>
              <a:gd name="connsiteY335" fmla="*/ 3485659 h 6706386"/>
              <a:gd name="connsiteX336" fmla="*/ 1726451 w 9907829"/>
              <a:gd name="connsiteY336" fmla="*/ 3699535 h 6706386"/>
              <a:gd name="connsiteX337" fmla="*/ 1512572 w 9907829"/>
              <a:gd name="connsiteY337" fmla="*/ 3485659 h 6706386"/>
              <a:gd name="connsiteX338" fmla="*/ 1512573 w 9907829"/>
              <a:gd name="connsiteY338" fmla="*/ 3485657 h 6706386"/>
              <a:gd name="connsiteX339" fmla="*/ 1512572 w 9907829"/>
              <a:gd name="connsiteY339" fmla="*/ 3485654 h 6706386"/>
              <a:gd name="connsiteX340" fmla="*/ 1726451 w 9907829"/>
              <a:gd name="connsiteY340" fmla="*/ 3271775 h 6706386"/>
              <a:gd name="connsiteX341" fmla="*/ 612736 w 9907829"/>
              <a:gd name="connsiteY341" fmla="*/ 2881269 h 6706386"/>
              <a:gd name="connsiteX342" fmla="*/ 659622 w 9907829"/>
              <a:gd name="connsiteY342" fmla="*/ 2928156 h 6706386"/>
              <a:gd name="connsiteX343" fmla="*/ 659487 w 9907829"/>
              <a:gd name="connsiteY343" fmla="*/ 2928480 h 6706386"/>
              <a:gd name="connsiteX344" fmla="*/ 659622 w 9907829"/>
              <a:gd name="connsiteY344" fmla="*/ 2928804 h 6706386"/>
              <a:gd name="connsiteX345" fmla="*/ 612736 w 9907829"/>
              <a:gd name="connsiteY345" fmla="*/ 2975691 h 6706386"/>
              <a:gd name="connsiteX346" fmla="*/ 579659 w 9907829"/>
              <a:gd name="connsiteY346" fmla="*/ 2961882 h 6706386"/>
              <a:gd name="connsiteX347" fmla="*/ 579503 w 9907829"/>
              <a:gd name="connsiteY347" fmla="*/ 2961508 h 6706386"/>
              <a:gd name="connsiteX348" fmla="*/ 579417 w 9907829"/>
              <a:gd name="connsiteY348" fmla="*/ 2961474 h 6706386"/>
              <a:gd name="connsiteX349" fmla="*/ 576618 w 9907829"/>
              <a:gd name="connsiteY349" fmla="*/ 2954598 h 6706386"/>
              <a:gd name="connsiteX350" fmla="*/ 565849 w 9907829"/>
              <a:gd name="connsiteY350" fmla="*/ 2928804 h 6706386"/>
              <a:gd name="connsiteX351" fmla="*/ 565982 w 9907829"/>
              <a:gd name="connsiteY351" fmla="*/ 2928480 h 6706386"/>
              <a:gd name="connsiteX352" fmla="*/ 565849 w 9907829"/>
              <a:gd name="connsiteY352" fmla="*/ 2928156 h 6706386"/>
              <a:gd name="connsiteX353" fmla="*/ 612736 w 9907829"/>
              <a:gd name="connsiteY353" fmla="*/ 2881269 h 6706386"/>
              <a:gd name="connsiteX354" fmla="*/ 1169593 w 9907829"/>
              <a:gd name="connsiteY354" fmla="*/ 2834388 h 6706386"/>
              <a:gd name="connsiteX355" fmla="*/ 1263367 w 9907829"/>
              <a:gd name="connsiteY355" fmla="*/ 2928162 h 6706386"/>
              <a:gd name="connsiteX356" fmla="*/ 1263302 w 9907829"/>
              <a:gd name="connsiteY356" fmla="*/ 2928480 h 6706386"/>
              <a:gd name="connsiteX357" fmla="*/ 1263367 w 9907829"/>
              <a:gd name="connsiteY357" fmla="*/ 2928800 h 6706386"/>
              <a:gd name="connsiteX358" fmla="*/ 1169593 w 9907829"/>
              <a:gd name="connsiteY358" fmla="*/ 3022571 h 6706386"/>
              <a:gd name="connsiteX359" fmla="*/ 1075821 w 9907829"/>
              <a:gd name="connsiteY359" fmla="*/ 2928800 h 6706386"/>
              <a:gd name="connsiteX360" fmla="*/ 1075886 w 9907829"/>
              <a:gd name="connsiteY360" fmla="*/ 2928480 h 6706386"/>
              <a:gd name="connsiteX361" fmla="*/ 1075821 w 9907829"/>
              <a:gd name="connsiteY361" fmla="*/ 2928162 h 6706386"/>
              <a:gd name="connsiteX362" fmla="*/ 1169593 w 9907829"/>
              <a:gd name="connsiteY362" fmla="*/ 2834388 h 6706386"/>
              <a:gd name="connsiteX363" fmla="*/ 1726451 w 9907829"/>
              <a:gd name="connsiteY363" fmla="*/ 2766301 h 6706386"/>
              <a:gd name="connsiteX364" fmla="*/ 1888947 w 9907829"/>
              <a:gd name="connsiteY364" fmla="*/ 2928798 h 6706386"/>
              <a:gd name="connsiteX365" fmla="*/ 1888947 w 9907829"/>
              <a:gd name="connsiteY365" fmla="*/ 2928802 h 6706386"/>
              <a:gd name="connsiteX366" fmla="*/ 1888947 w 9907829"/>
              <a:gd name="connsiteY366" fmla="*/ 2928807 h 6706386"/>
              <a:gd name="connsiteX367" fmla="*/ 1726451 w 9907829"/>
              <a:gd name="connsiteY367" fmla="*/ 3091304 h 6706386"/>
              <a:gd name="connsiteX368" fmla="*/ 1563954 w 9907829"/>
              <a:gd name="connsiteY368" fmla="*/ 2928807 h 6706386"/>
              <a:gd name="connsiteX369" fmla="*/ 1563955 w 9907829"/>
              <a:gd name="connsiteY369" fmla="*/ 2928802 h 6706386"/>
              <a:gd name="connsiteX370" fmla="*/ 1563954 w 9907829"/>
              <a:gd name="connsiteY370" fmla="*/ 2928798 h 6706386"/>
              <a:gd name="connsiteX371" fmla="*/ 1726451 w 9907829"/>
              <a:gd name="connsiteY371" fmla="*/ 2766301 h 6706386"/>
              <a:gd name="connsiteX372" fmla="*/ 1169593 w 9907829"/>
              <a:gd name="connsiteY372" fmla="*/ 2310279 h 6706386"/>
              <a:gd name="connsiteX373" fmla="*/ 1230610 w 9907829"/>
              <a:gd name="connsiteY373" fmla="*/ 2371297 h 6706386"/>
              <a:gd name="connsiteX374" fmla="*/ 1230476 w 9907829"/>
              <a:gd name="connsiteY374" fmla="*/ 2371620 h 6706386"/>
              <a:gd name="connsiteX375" fmla="*/ 1230610 w 9907829"/>
              <a:gd name="connsiteY375" fmla="*/ 2371944 h 6706386"/>
              <a:gd name="connsiteX376" fmla="*/ 1169593 w 9907829"/>
              <a:gd name="connsiteY376" fmla="*/ 2432962 h 6706386"/>
              <a:gd name="connsiteX377" fmla="*/ 1108577 w 9907829"/>
              <a:gd name="connsiteY377" fmla="*/ 2371944 h 6706386"/>
              <a:gd name="connsiteX378" fmla="*/ 1108712 w 9907829"/>
              <a:gd name="connsiteY378" fmla="*/ 2371620 h 6706386"/>
              <a:gd name="connsiteX379" fmla="*/ 1108577 w 9907829"/>
              <a:gd name="connsiteY379" fmla="*/ 2371297 h 6706386"/>
              <a:gd name="connsiteX380" fmla="*/ 1169593 w 9907829"/>
              <a:gd name="connsiteY380" fmla="*/ 2310279 h 6706386"/>
              <a:gd name="connsiteX381" fmla="*/ 1726451 w 9907829"/>
              <a:gd name="connsiteY381" fmla="*/ 2253761 h 6706386"/>
              <a:gd name="connsiteX382" fmla="*/ 1843989 w 9907829"/>
              <a:gd name="connsiteY382" fmla="*/ 2371298 h 6706386"/>
              <a:gd name="connsiteX383" fmla="*/ 1843924 w 9907829"/>
              <a:gd name="connsiteY383" fmla="*/ 2371620 h 6706386"/>
              <a:gd name="connsiteX384" fmla="*/ 1843989 w 9907829"/>
              <a:gd name="connsiteY384" fmla="*/ 2371944 h 6706386"/>
              <a:gd name="connsiteX385" fmla="*/ 1726451 w 9907829"/>
              <a:gd name="connsiteY385" fmla="*/ 2489484 h 6706386"/>
              <a:gd name="connsiteX386" fmla="*/ 1608913 w 9907829"/>
              <a:gd name="connsiteY386" fmla="*/ 2371944 h 6706386"/>
              <a:gd name="connsiteX387" fmla="*/ 1608979 w 9907829"/>
              <a:gd name="connsiteY387" fmla="*/ 2371620 h 6706386"/>
              <a:gd name="connsiteX388" fmla="*/ 1608913 w 9907829"/>
              <a:gd name="connsiteY388" fmla="*/ 2371298 h 6706386"/>
              <a:gd name="connsiteX389" fmla="*/ 1726451 w 9907829"/>
              <a:gd name="connsiteY389" fmla="*/ 2253761 h 6706386"/>
              <a:gd name="connsiteX390" fmla="*/ 2283309 w 9907829"/>
              <a:gd name="connsiteY390" fmla="*/ 2185682 h 6706386"/>
              <a:gd name="connsiteX391" fmla="*/ 2468929 w 9907829"/>
              <a:gd name="connsiteY391" fmla="*/ 2371298 h 6706386"/>
              <a:gd name="connsiteX392" fmla="*/ 2468866 w 9907829"/>
              <a:gd name="connsiteY392" fmla="*/ 2371620 h 6706386"/>
              <a:gd name="connsiteX393" fmla="*/ 2468929 w 9907829"/>
              <a:gd name="connsiteY393" fmla="*/ 2371946 h 6706386"/>
              <a:gd name="connsiteX394" fmla="*/ 2283309 w 9907829"/>
              <a:gd name="connsiteY394" fmla="*/ 2557571 h 6706386"/>
              <a:gd name="connsiteX395" fmla="*/ 2097690 w 9907829"/>
              <a:gd name="connsiteY395" fmla="*/ 2371946 h 6706386"/>
              <a:gd name="connsiteX396" fmla="*/ 2097756 w 9907829"/>
              <a:gd name="connsiteY396" fmla="*/ 2371620 h 6706386"/>
              <a:gd name="connsiteX397" fmla="*/ 2097690 w 9907829"/>
              <a:gd name="connsiteY397" fmla="*/ 2371298 h 6706386"/>
              <a:gd name="connsiteX398" fmla="*/ 2283309 w 9907829"/>
              <a:gd name="connsiteY398" fmla="*/ 2185682 h 6706386"/>
              <a:gd name="connsiteX399" fmla="*/ 1169594 w 9907829"/>
              <a:gd name="connsiteY399" fmla="*/ 1778474 h 6706386"/>
              <a:gd name="connsiteX400" fmla="*/ 1205562 w 9907829"/>
              <a:gd name="connsiteY400" fmla="*/ 1814442 h 6706386"/>
              <a:gd name="connsiteX401" fmla="*/ 1205428 w 9907829"/>
              <a:gd name="connsiteY401" fmla="*/ 1814767 h 6706386"/>
              <a:gd name="connsiteX402" fmla="*/ 1205562 w 9907829"/>
              <a:gd name="connsiteY402" fmla="*/ 1815092 h 6706386"/>
              <a:gd name="connsiteX403" fmla="*/ 1169594 w 9907829"/>
              <a:gd name="connsiteY403" fmla="*/ 1851060 h 6706386"/>
              <a:gd name="connsiteX404" fmla="*/ 1133626 w 9907829"/>
              <a:gd name="connsiteY404" fmla="*/ 1815092 h 6706386"/>
              <a:gd name="connsiteX405" fmla="*/ 1133762 w 9907829"/>
              <a:gd name="connsiteY405" fmla="*/ 1814767 h 6706386"/>
              <a:gd name="connsiteX406" fmla="*/ 1133626 w 9907829"/>
              <a:gd name="connsiteY406" fmla="*/ 1814442 h 6706386"/>
              <a:gd name="connsiteX407" fmla="*/ 1169594 w 9907829"/>
              <a:gd name="connsiteY407" fmla="*/ 1778474 h 6706386"/>
              <a:gd name="connsiteX408" fmla="*/ 1726452 w 9907829"/>
              <a:gd name="connsiteY408" fmla="*/ 1741232 h 6706386"/>
              <a:gd name="connsiteX409" fmla="*/ 1799672 w 9907829"/>
              <a:gd name="connsiteY409" fmla="*/ 1814452 h 6706386"/>
              <a:gd name="connsiteX410" fmla="*/ 1799608 w 9907829"/>
              <a:gd name="connsiteY410" fmla="*/ 1814767 h 6706386"/>
              <a:gd name="connsiteX411" fmla="*/ 1799672 w 9907829"/>
              <a:gd name="connsiteY411" fmla="*/ 1815083 h 6706386"/>
              <a:gd name="connsiteX412" fmla="*/ 1726452 w 9907829"/>
              <a:gd name="connsiteY412" fmla="*/ 1888303 h 6706386"/>
              <a:gd name="connsiteX413" fmla="*/ 1653232 w 9907829"/>
              <a:gd name="connsiteY413" fmla="*/ 1815083 h 6706386"/>
              <a:gd name="connsiteX414" fmla="*/ 1653296 w 9907829"/>
              <a:gd name="connsiteY414" fmla="*/ 1814767 h 6706386"/>
              <a:gd name="connsiteX415" fmla="*/ 1653232 w 9907829"/>
              <a:gd name="connsiteY415" fmla="*/ 1814452 h 6706386"/>
              <a:gd name="connsiteX416" fmla="*/ 1726452 w 9907829"/>
              <a:gd name="connsiteY416" fmla="*/ 1741232 h 6706386"/>
              <a:gd name="connsiteX417" fmla="*/ 9907829 w 9907829"/>
              <a:gd name="connsiteY417" fmla="*/ 1731583 h 6706386"/>
              <a:gd name="connsiteX418" fmla="*/ 9907829 w 9907829"/>
              <a:gd name="connsiteY418" fmla="*/ 1898575 h 6706386"/>
              <a:gd name="connsiteX419" fmla="*/ 9888560 w 9907829"/>
              <a:gd name="connsiteY419" fmla="*/ 1815080 h 6706386"/>
              <a:gd name="connsiteX420" fmla="*/ 9907829 w 9907829"/>
              <a:gd name="connsiteY420" fmla="*/ 1731583 h 6706386"/>
              <a:gd name="connsiteX421" fmla="*/ 2283183 w 9907829"/>
              <a:gd name="connsiteY421" fmla="*/ 1688074 h 6706386"/>
              <a:gd name="connsiteX422" fmla="*/ 2372650 w 9907829"/>
              <a:gd name="connsiteY422" fmla="*/ 1725132 h 6706386"/>
              <a:gd name="connsiteX423" fmla="*/ 2409711 w 9907829"/>
              <a:gd name="connsiteY423" fmla="*/ 1814602 h 6706386"/>
              <a:gd name="connsiteX424" fmla="*/ 2409710 w 9907829"/>
              <a:gd name="connsiteY424" fmla="*/ 1814607 h 6706386"/>
              <a:gd name="connsiteX425" fmla="*/ 2409711 w 9907829"/>
              <a:gd name="connsiteY425" fmla="*/ 1814611 h 6706386"/>
              <a:gd name="connsiteX426" fmla="*/ 2372650 w 9907829"/>
              <a:gd name="connsiteY426" fmla="*/ 1904081 h 6706386"/>
              <a:gd name="connsiteX427" fmla="*/ 2193714 w 9907829"/>
              <a:gd name="connsiteY427" fmla="*/ 1904081 h 6706386"/>
              <a:gd name="connsiteX428" fmla="*/ 2156655 w 9907829"/>
              <a:gd name="connsiteY428" fmla="*/ 1814611 h 6706386"/>
              <a:gd name="connsiteX429" fmla="*/ 2156655 w 9907829"/>
              <a:gd name="connsiteY429" fmla="*/ 1814607 h 6706386"/>
              <a:gd name="connsiteX430" fmla="*/ 2156655 w 9907829"/>
              <a:gd name="connsiteY430" fmla="*/ 1814602 h 6706386"/>
              <a:gd name="connsiteX431" fmla="*/ 2193714 w 9907829"/>
              <a:gd name="connsiteY431" fmla="*/ 1725133 h 6706386"/>
              <a:gd name="connsiteX432" fmla="*/ 2283183 w 9907829"/>
              <a:gd name="connsiteY432" fmla="*/ 1688074 h 6706386"/>
              <a:gd name="connsiteX433" fmla="*/ 2840168 w 9907829"/>
              <a:gd name="connsiteY433" fmla="*/ 1624326 h 6706386"/>
              <a:gd name="connsiteX434" fmla="*/ 2859379 w 9907829"/>
              <a:gd name="connsiteY434" fmla="*/ 1628209 h 6706386"/>
              <a:gd name="connsiteX435" fmla="*/ 2914040 w 9907829"/>
              <a:gd name="connsiteY435" fmla="*/ 1639228 h 6706386"/>
              <a:gd name="connsiteX436" fmla="*/ 2914096 w 9907829"/>
              <a:gd name="connsiteY436" fmla="*/ 1639266 h 6706386"/>
              <a:gd name="connsiteX437" fmla="*/ 2914312 w 9907829"/>
              <a:gd name="connsiteY437" fmla="*/ 1639310 h 6706386"/>
              <a:gd name="connsiteX438" fmla="*/ 2950154 w 9907829"/>
              <a:gd name="connsiteY438" fmla="*/ 1663524 h 6706386"/>
              <a:gd name="connsiteX439" fmla="*/ 2974485 w 9907829"/>
              <a:gd name="connsiteY439" fmla="*/ 1679893 h 6706386"/>
              <a:gd name="connsiteX440" fmla="*/ 2974572 w 9907829"/>
              <a:gd name="connsiteY440" fmla="*/ 1680020 h 6706386"/>
              <a:gd name="connsiteX441" fmla="*/ 2974726 w 9907829"/>
              <a:gd name="connsiteY441" fmla="*/ 1680125 h 6706386"/>
              <a:gd name="connsiteX442" fmla="*/ 2994843 w 9907829"/>
              <a:gd name="connsiteY442" fmla="*/ 1710029 h 6706386"/>
              <a:gd name="connsiteX443" fmla="*/ 3015300 w 9907829"/>
              <a:gd name="connsiteY443" fmla="*/ 1740308 h 6706386"/>
              <a:gd name="connsiteX444" fmla="*/ 3015336 w 9907829"/>
              <a:gd name="connsiteY444" fmla="*/ 1740490 h 6706386"/>
              <a:gd name="connsiteX445" fmla="*/ 3015391 w 9907829"/>
              <a:gd name="connsiteY445" fmla="*/ 1740569 h 6706386"/>
              <a:gd name="connsiteX446" fmla="*/ 3030282 w 9907829"/>
              <a:gd name="connsiteY446" fmla="*/ 1814442 h 6706386"/>
              <a:gd name="connsiteX447" fmla="*/ 3030281 w 9907829"/>
              <a:gd name="connsiteY447" fmla="*/ 1814448 h 6706386"/>
              <a:gd name="connsiteX448" fmla="*/ 3030282 w 9907829"/>
              <a:gd name="connsiteY448" fmla="*/ 1814453 h 6706386"/>
              <a:gd name="connsiteX449" fmla="*/ 3015391 w 9907829"/>
              <a:gd name="connsiteY449" fmla="*/ 1888324 h 6706386"/>
              <a:gd name="connsiteX450" fmla="*/ 3015336 w 9907829"/>
              <a:gd name="connsiteY450" fmla="*/ 1888403 h 6706386"/>
              <a:gd name="connsiteX451" fmla="*/ 3015300 w 9907829"/>
              <a:gd name="connsiteY451" fmla="*/ 1888585 h 6706386"/>
              <a:gd name="connsiteX452" fmla="*/ 2994895 w 9907829"/>
              <a:gd name="connsiteY452" fmla="*/ 1918790 h 6706386"/>
              <a:gd name="connsiteX453" fmla="*/ 2974726 w 9907829"/>
              <a:gd name="connsiteY453" fmla="*/ 1948769 h 6706386"/>
              <a:gd name="connsiteX454" fmla="*/ 2974572 w 9907829"/>
              <a:gd name="connsiteY454" fmla="*/ 1948874 h 6706386"/>
              <a:gd name="connsiteX455" fmla="*/ 2974485 w 9907829"/>
              <a:gd name="connsiteY455" fmla="*/ 1948999 h 6706386"/>
              <a:gd name="connsiteX456" fmla="*/ 2950250 w 9907829"/>
              <a:gd name="connsiteY456" fmla="*/ 1965305 h 6706386"/>
              <a:gd name="connsiteX457" fmla="*/ 2914312 w 9907829"/>
              <a:gd name="connsiteY457" fmla="*/ 1989583 h 6706386"/>
              <a:gd name="connsiteX458" fmla="*/ 2914096 w 9907829"/>
              <a:gd name="connsiteY458" fmla="*/ 1989627 h 6706386"/>
              <a:gd name="connsiteX459" fmla="*/ 2914040 w 9907829"/>
              <a:gd name="connsiteY459" fmla="*/ 1989664 h 6706386"/>
              <a:gd name="connsiteX460" fmla="*/ 2859639 w 9907829"/>
              <a:gd name="connsiteY460" fmla="*/ 2000631 h 6706386"/>
              <a:gd name="connsiteX461" fmla="*/ 2840168 w 9907829"/>
              <a:gd name="connsiteY461" fmla="*/ 2004566 h 6706386"/>
              <a:gd name="connsiteX462" fmla="*/ 2650053 w 9907829"/>
              <a:gd name="connsiteY462" fmla="*/ 1814453 h 6706386"/>
              <a:gd name="connsiteX463" fmla="*/ 2650055 w 9907829"/>
              <a:gd name="connsiteY463" fmla="*/ 1814448 h 6706386"/>
              <a:gd name="connsiteX464" fmla="*/ 2650053 w 9907829"/>
              <a:gd name="connsiteY464" fmla="*/ 1814442 h 6706386"/>
              <a:gd name="connsiteX465" fmla="*/ 2840168 w 9907829"/>
              <a:gd name="connsiteY465" fmla="*/ 1624326 h 6706386"/>
              <a:gd name="connsiteX466" fmla="*/ 1726452 w 9907829"/>
              <a:gd name="connsiteY466" fmla="*/ 1217762 h 6706386"/>
              <a:gd name="connsiteX467" fmla="*/ 1766273 w 9907829"/>
              <a:gd name="connsiteY467" fmla="*/ 1257583 h 6706386"/>
              <a:gd name="connsiteX468" fmla="*/ 1766272 w 9907829"/>
              <a:gd name="connsiteY468" fmla="*/ 1257587 h 6706386"/>
              <a:gd name="connsiteX469" fmla="*/ 1766273 w 9907829"/>
              <a:gd name="connsiteY469" fmla="*/ 1257592 h 6706386"/>
              <a:gd name="connsiteX470" fmla="*/ 1726452 w 9907829"/>
              <a:gd name="connsiteY470" fmla="*/ 1297412 h 6706386"/>
              <a:gd name="connsiteX471" fmla="*/ 1686631 w 9907829"/>
              <a:gd name="connsiteY471" fmla="*/ 1257592 h 6706386"/>
              <a:gd name="connsiteX472" fmla="*/ 1686633 w 9907829"/>
              <a:gd name="connsiteY472" fmla="*/ 1257587 h 6706386"/>
              <a:gd name="connsiteX473" fmla="*/ 1686631 w 9907829"/>
              <a:gd name="connsiteY473" fmla="*/ 1257583 h 6706386"/>
              <a:gd name="connsiteX474" fmla="*/ 1726452 w 9907829"/>
              <a:gd name="connsiteY474" fmla="*/ 1217762 h 6706386"/>
              <a:gd name="connsiteX475" fmla="*/ 2283309 w 9907829"/>
              <a:gd name="connsiteY475" fmla="*/ 1183722 h 6706386"/>
              <a:gd name="connsiteX476" fmla="*/ 2289931 w 9907829"/>
              <a:gd name="connsiteY476" fmla="*/ 1185063 h 6706386"/>
              <a:gd name="connsiteX477" fmla="*/ 2311921 w 9907829"/>
              <a:gd name="connsiteY477" fmla="*/ 1189491 h 6706386"/>
              <a:gd name="connsiteX478" fmla="*/ 2311979 w 9907829"/>
              <a:gd name="connsiteY478" fmla="*/ 1189530 h 6706386"/>
              <a:gd name="connsiteX479" fmla="*/ 2312191 w 9907829"/>
              <a:gd name="connsiteY479" fmla="*/ 1189572 h 6706386"/>
              <a:gd name="connsiteX480" fmla="*/ 2325865 w 9907829"/>
              <a:gd name="connsiteY480" fmla="*/ 1198842 h 6706386"/>
              <a:gd name="connsiteX481" fmla="*/ 2335415 w 9907829"/>
              <a:gd name="connsiteY481" fmla="*/ 1205247 h 6706386"/>
              <a:gd name="connsiteX482" fmla="*/ 2335503 w 9907829"/>
              <a:gd name="connsiteY482" fmla="*/ 1205376 h 6706386"/>
              <a:gd name="connsiteX483" fmla="*/ 2335655 w 9907829"/>
              <a:gd name="connsiteY483" fmla="*/ 1205479 h 6706386"/>
              <a:gd name="connsiteX484" fmla="*/ 2343315 w 9907829"/>
              <a:gd name="connsiteY484" fmla="*/ 1216902 h 6706386"/>
              <a:gd name="connsiteX485" fmla="*/ 2351320 w 9907829"/>
              <a:gd name="connsiteY485" fmla="*/ 1228711 h 6706386"/>
              <a:gd name="connsiteX486" fmla="*/ 2351358 w 9907829"/>
              <a:gd name="connsiteY486" fmla="*/ 1228894 h 6706386"/>
              <a:gd name="connsiteX487" fmla="*/ 2351411 w 9907829"/>
              <a:gd name="connsiteY487" fmla="*/ 1228973 h 6706386"/>
              <a:gd name="connsiteX488" fmla="*/ 2357170 w 9907829"/>
              <a:gd name="connsiteY488" fmla="*/ 1257585 h 6706386"/>
              <a:gd name="connsiteX489" fmla="*/ 2357170 w 9907829"/>
              <a:gd name="connsiteY489" fmla="*/ 1257589 h 6706386"/>
              <a:gd name="connsiteX490" fmla="*/ 2357170 w 9907829"/>
              <a:gd name="connsiteY490" fmla="*/ 1257593 h 6706386"/>
              <a:gd name="connsiteX491" fmla="*/ 2351411 w 9907829"/>
              <a:gd name="connsiteY491" fmla="*/ 1286203 h 6706386"/>
              <a:gd name="connsiteX492" fmla="*/ 2351358 w 9907829"/>
              <a:gd name="connsiteY492" fmla="*/ 1286284 h 6706386"/>
              <a:gd name="connsiteX493" fmla="*/ 2351320 w 9907829"/>
              <a:gd name="connsiteY493" fmla="*/ 1286467 h 6706386"/>
              <a:gd name="connsiteX494" fmla="*/ 2343311 w 9907829"/>
              <a:gd name="connsiteY494" fmla="*/ 1298281 h 6706386"/>
              <a:gd name="connsiteX495" fmla="*/ 2335655 w 9907829"/>
              <a:gd name="connsiteY495" fmla="*/ 1309697 h 6706386"/>
              <a:gd name="connsiteX496" fmla="*/ 2335503 w 9907829"/>
              <a:gd name="connsiteY496" fmla="*/ 1309802 h 6706386"/>
              <a:gd name="connsiteX497" fmla="*/ 2335415 w 9907829"/>
              <a:gd name="connsiteY497" fmla="*/ 1309930 h 6706386"/>
              <a:gd name="connsiteX498" fmla="*/ 2325840 w 9907829"/>
              <a:gd name="connsiteY498" fmla="*/ 1316351 h 6706386"/>
              <a:gd name="connsiteX499" fmla="*/ 2312191 w 9907829"/>
              <a:gd name="connsiteY499" fmla="*/ 1325604 h 6706386"/>
              <a:gd name="connsiteX500" fmla="*/ 2311981 w 9907829"/>
              <a:gd name="connsiteY500" fmla="*/ 1325647 h 6706386"/>
              <a:gd name="connsiteX501" fmla="*/ 2311921 w 9907829"/>
              <a:gd name="connsiteY501" fmla="*/ 1325687 h 6706386"/>
              <a:gd name="connsiteX502" fmla="*/ 2289573 w 9907829"/>
              <a:gd name="connsiteY502" fmla="*/ 1330186 h 6706386"/>
              <a:gd name="connsiteX503" fmla="*/ 2283309 w 9907829"/>
              <a:gd name="connsiteY503" fmla="*/ 1331454 h 6706386"/>
              <a:gd name="connsiteX504" fmla="*/ 2209446 w 9907829"/>
              <a:gd name="connsiteY504" fmla="*/ 1257593 h 6706386"/>
              <a:gd name="connsiteX505" fmla="*/ 2209449 w 9907829"/>
              <a:gd name="connsiteY505" fmla="*/ 1257589 h 6706386"/>
              <a:gd name="connsiteX506" fmla="*/ 2209446 w 9907829"/>
              <a:gd name="connsiteY506" fmla="*/ 1257585 h 6706386"/>
              <a:gd name="connsiteX507" fmla="*/ 2283309 w 9907829"/>
              <a:gd name="connsiteY507" fmla="*/ 1183722 h 6706386"/>
              <a:gd name="connsiteX508" fmla="*/ 2840166 w 9907829"/>
              <a:gd name="connsiteY508" fmla="*/ 1135550 h 6706386"/>
              <a:gd name="connsiteX509" fmla="*/ 2962201 w 9907829"/>
              <a:gd name="connsiteY509" fmla="*/ 1257583 h 6706386"/>
              <a:gd name="connsiteX510" fmla="*/ 2962201 w 9907829"/>
              <a:gd name="connsiteY510" fmla="*/ 1257588 h 6706386"/>
              <a:gd name="connsiteX511" fmla="*/ 2962201 w 9907829"/>
              <a:gd name="connsiteY511" fmla="*/ 1257592 h 6706386"/>
              <a:gd name="connsiteX512" fmla="*/ 2840166 w 9907829"/>
              <a:gd name="connsiteY512" fmla="*/ 1379625 h 6706386"/>
              <a:gd name="connsiteX513" fmla="*/ 2718134 w 9907829"/>
              <a:gd name="connsiteY513" fmla="*/ 1257592 h 6706386"/>
              <a:gd name="connsiteX514" fmla="*/ 2718135 w 9907829"/>
              <a:gd name="connsiteY514" fmla="*/ 1257588 h 6706386"/>
              <a:gd name="connsiteX515" fmla="*/ 2718134 w 9907829"/>
              <a:gd name="connsiteY515" fmla="*/ 1257583 h 6706386"/>
              <a:gd name="connsiteX516" fmla="*/ 2840166 w 9907829"/>
              <a:gd name="connsiteY516" fmla="*/ 1135550 h 6706386"/>
              <a:gd name="connsiteX517" fmla="*/ 9524387 w 9907829"/>
              <a:gd name="connsiteY517" fmla="*/ 1083526 h 6706386"/>
              <a:gd name="connsiteX518" fmla="*/ 9698445 w 9907829"/>
              <a:gd name="connsiteY518" fmla="*/ 1257586 h 6706386"/>
              <a:gd name="connsiteX519" fmla="*/ 9698379 w 9907829"/>
              <a:gd name="connsiteY519" fmla="*/ 1257912 h 6706386"/>
              <a:gd name="connsiteX520" fmla="*/ 9698445 w 9907829"/>
              <a:gd name="connsiteY520" fmla="*/ 1258239 h 6706386"/>
              <a:gd name="connsiteX521" fmla="*/ 9524387 w 9907829"/>
              <a:gd name="connsiteY521" fmla="*/ 1432296 h 6706386"/>
              <a:gd name="connsiteX522" fmla="*/ 9350329 w 9907829"/>
              <a:gd name="connsiteY522" fmla="*/ 1258239 h 6706386"/>
              <a:gd name="connsiteX523" fmla="*/ 9350396 w 9907829"/>
              <a:gd name="connsiteY523" fmla="*/ 1257911 h 6706386"/>
              <a:gd name="connsiteX524" fmla="*/ 9350329 w 9907829"/>
              <a:gd name="connsiteY524" fmla="*/ 1257586 h 6706386"/>
              <a:gd name="connsiteX525" fmla="*/ 9524387 w 9907829"/>
              <a:gd name="connsiteY525" fmla="*/ 1083526 h 6706386"/>
              <a:gd name="connsiteX526" fmla="*/ 3397667 w 9907829"/>
              <a:gd name="connsiteY526" fmla="*/ 1083526 h 6706386"/>
              <a:gd name="connsiteX527" fmla="*/ 3571726 w 9907829"/>
              <a:gd name="connsiteY527" fmla="*/ 1257583 h 6706386"/>
              <a:gd name="connsiteX528" fmla="*/ 3571660 w 9907829"/>
              <a:gd name="connsiteY528" fmla="*/ 1257910 h 6706386"/>
              <a:gd name="connsiteX529" fmla="*/ 3571726 w 9907829"/>
              <a:gd name="connsiteY529" fmla="*/ 1258237 h 6706386"/>
              <a:gd name="connsiteX530" fmla="*/ 3397667 w 9907829"/>
              <a:gd name="connsiteY530" fmla="*/ 1432293 h 6706386"/>
              <a:gd name="connsiteX531" fmla="*/ 3223609 w 9907829"/>
              <a:gd name="connsiteY531" fmla="*/ 1258237 h 6706386"/>
              <a:gd name="connsiteX532" fmla="*/ 3223676 w 9907829"/>
              <a:gd name="connsiteY532" fmla="*/ 1257910 h 6706386"/>
              <a:gd name="connsiteX533" fmla="*/ 3223609 w 9907829"/>
              <a:gd name="connsiteY533" fmla="*/ 1257583 h 6706386"/>
              <a:gd name="connsiteX534" fmla="*/ 3397667 w 9907829"/>
              <a:gd name="connsiteY534" fmla="*/ 1083526 h 6706386"/>
              <a:gd name="connsiteX535" fmla="*/ 3985091 w 9907829"/>
              <a:gd name="connsiteY535" fmla="*/ 1035050 h 6706386"/>
              <a:gd name="connsiteX536" fmla="*/ 3999885 w 9907829"/>
              <a:gd name="connsiteY536" fmla="*/ 1038730 h 6706386"/>
              <a:gd name="connsiteX537" fmla="*/ 4006300 w 9907829"/>
              <a:gd name="connsiteY537" fmla="*/ 1038985 h 6706386"/>
              <a:gd name="connsiteX538" fmla="*/ 4012914 w 9907829"/>
              <a:gd name="connsiteY538" fmla="*/ 1041971 h 6706386"/>
              <a:gd name="connsiteX539" fmla="*/ 4032126 w 9907829"/>
              <a:gd name="connsiteY539" fmla="*/ 1046750 h 6706386"/>
              <a:gd name="connsiteX540" fmla="*/ 4075781 w 9907829"/>
              <a:gd name="connsiteY540" fmla="*/ 1068355 h 6706386"/>
              <a:gd name="connsiteX541" fmla="*/ 4081393 w 9907829"/>
              <a:gd name="connsiteY541" fmla="*/ 1072885 h 6706386"/>
              <a:gd name="connsiteX542" fmla="*/ 4084846 w 9907829"/>
              <a:gd name="connsiteY542" fmla="*/ 1074445 h 6706386"/>
              <a:gd name="connsiteX543" fmla="*/ 4089571 w 9907829"/>
              <a:gd name="connsiteY543" fmla="*/ 1079489 h 6706386"/>
              <a:gd name="connsiteX544" fmla="*/ 4114288 w 9907829"/>
              <a:gd name="connsiteY544" fmla="*/ 1099448 h 6706386"/>
              <a:gd name="connsiteX545" fmla="*/ 4145805 w 9907829"/>
              <a:gd name="connsiteY545" fmla="*/ 1139522 h 6706386"/>
              <a:gd name="connsiteX546" fmla="*/ 4145875 w 9907829"/>
              <a:gd name="connsiteY546" fmla="*/ 1139595 h 6706386"/>
              <a:gd name="connsiteX547" fmla="*/ 4176845 w 9907829"/>
              <a:gd name="connsiteY547" fmla="*/ 1223321 h 6706386"/>
              <a:gd name="connsiteX548" fmla="*/ 4176845 w 9907829"/>
              <a:gd name="connsiteY548" fmla="*/ 1223333 h 6706386"/>
              <a:gd name="connsiteX549" fmla="*/ 4176845 w 9907829"/>
              <a:gd name="connsiteY549" fmla="*/ 1223336 h 6706386"/>
              <a:gd name="connsiteX550" fmla="*/ 4072815 w 9907829"/>
              <a:gd name="connsiteY550" fmla="*/ 1449022 h 6706386"/>
              <a:gd name="connsiteX551" fmla="*/ 3763402 w 9907829"/>
              <a:gd name="connsiteY551" fmla="*/ 1375963 h 6706386"/>
              <a:gd name="connsiteX552" fmla="*/ 3732430 w 9907829"/>
              <a:gd name="connsiteY552" fmla="*/ 1292239 h 6706386"/>
              <a:gd name="connsiteX553" fmla="*/ 3732432 w 9907829"/>
              <a:gd name="connsiteY553" fmla="*/ 1292226 h 6706386"/>
              <a:gd name="connsiteX554" fmla="*/ 3732430 w 9907829"/>
              <a:gd name="connsiteY554" fmla="*/ 1292225 h 6706386"/>
              <a:gd name="connsiteX555" fmla="*/ 3836462 w 9907829"/>
              <a:gd name="connsiteY555" fmla="*/ 1066536 h 6706386"/>
              <a:gd name="connsiteX556" fmla="*/ 3920187 w 9907829"/>
              <a:gd name="connsiteY556" fmla="*/ 1035565 h 6706386"/>
              <a:gd name="connsiteX557" fmla="*/ 3920506 w 9907829"/>
              <a:gd name="connsiteY557" fmla="*/ 1035578 h 6706386"/>
              <a:gd name="connsiteX558" fmla="*/ 8967529 w 9907829"/>
              <a:gd name="connsiteY558" fmla="*/ 1032788 h 6706386"/>
              <a:gd name="connsiteX559" fmla="*/ 9192327 w 9907829"/>
              <a:gd name="connsiteY559" fmla="*/ 1257587 h 6706386"/>
              <a:gd name="connsiteX560" fmla="*/ 9192326 w 9907829"/>
              <a:gd name="connsiteY560" fmla="*/ 1257592 h 6706386"/>
              <a:gd name="connsiteX561" fmla="*/ 9192327 w 9907829"/>
              <a:gd name="connsiteY561" fmla="*/ 1257597 h 6706386"/>
              <a:gd name="connsiteX562" fmla="*/ 8967529 w 9907829"/>
              <a:gd name="connsiteY562" fmla="*/ 1482394 h 6706386"/>
              <a:gd name="connsiteX563" fmla="*/ 8742731 w 9907829"/>
              <a:gd name="connsiteY563" fmla="*/ 1257597 h 6706386"/>
              <a:gd name="connsiteX564" fmla="*/ 8742732 w 9907829"/>
              <a:gd name="connsiteY564" fmla="*/ 1257592 h 6706386"/>
              <a:gd name="connsiteX565" fmla="*/ 8742731 w 9907829"/>
              <a:gd name="connsiteY565" fmla="*/ 1257587 h 6706386"/>
              <a:gd name="connsiteX566" fmla="*/ 8967529 w 9907829"/>
              <a:gd name="connsiteY566" fmla="*/ 1032788 h 6706386"/>
              <a:gd name="connsiteX567" fmla="*/ 2283309 w 9907829"/>
              <a:gd name="connsiteY567" fmla="*/ 662831 h 6706386"/>
              <a:gd name="connsiteX568" fmla="*/ 2309964 w 9907829"/>
              <a:gd name="connsiteY568" fmla="*/ 673830 h 6706386"/>
              <a:gd name="connsiteX569" fmla="*/ 2310039 w 9907829"/>
              <a:gd name="connsiteY569" fmla="*/ 674008 h 6706386"/>
              <a:gd name="connsiteX570" fmla="*/ 2310206 w 9907829"/>
              <a:gd name="connsiteY570" fmla="*/ 674077 h 6706386"/>
              <a:gd name="connsiteX571" fmla="*/ 2320996 w 9907829"/>
              <a:gd name="connsiteY571" fmla="*/ 700227 h 6706386"/>
              <a:gd name="connsiteX572" fmla="*/ 2321205 w 9907829"/>
              <a:gd name="connsiteY572" fmla="*/ 700726 h 6706386"/>
              <a:gd name="connsiteX573" fmla="*/ 2321202 w 9907829"/>
              <a:gd name="connsiteY573" fmla="*/ 700728 h 6706386"/>
              <a:gd name="connsiteX574" fmla="*/ 2321205 w 9907829"/>
              <a:gd name="connsiteY574" fmla="*/ 700732 h 6706386"/>
              <a:gd name="connsiteX575" fmla="*/ 2320996 w 9907829"/>
              <a:gd name="connsiteY575" fmla="*/ 701231 h 6706386"/>
              <a:gd name="connsiteX576" fmla="*/ 2310206 w 9907829"/>
              <a:gd name="connsiteY576" fmla="*/ 727380 h 6706386"/>
              <a:gd name="connsiteX577" fmla="*/ 2310039 w 9907829"/>
              <a:gd name="connsiteY577" fmla="*/ 727450 h 6706386"/>
              <a:gd name="connsiteX578" fmla="*/ 2309964 w 9907829"/>
              <a:gd name="connsiteY578" fmla="*/ 727628 h 6706386"/>
              <a:gd name="connsiteX579" fmla="*/ 2283309 w 9907829"/>
              <a:gd name="connsiteY579" fmla="*/ 738627 h 6706386"/>
              <a:gd name="connsiteX580" fmla="*/ 2282587 w 9907829"/>
              <a:gd name="connsiteY580" fmla="*/ 738324 h 6706386"/>
              <a:gd name="connsiteX581" fmla="*/ 2256415 w 9907829"/>
              <a:gd name="connsiteY581" fmla="*/ 727622 h 6706386"/>
              <a:gd name="connsiteX582" fmla="*/ 2245705 w 9907829"/>
              <a:gd name="connsiteY582" fmla="*/ 701435 h 6706386"/>
              <a:gd name="connsiteX583" fmla="*/ 2245414 w 9907829"/>
              <a:gd name="connsiteY583" fmla="*/ 700732 h 6706386"/>
              <a:gd name="connsiteX584" fmla="*/ 2245417 w 9907829"/>
              <a:gd name="connsiteY584" fmla="*/ 700728 h 6706386"/>
              <a:gd name="connsiteX585" fmla="*/ 2245414 w 9907829"/>
              <a:gd name="connsiteY585" fmla="*/ 700726 h 6706386"/>
              <a:gd name="connsiteX586" fmla="*/ 2245705 w 9907829"/>
              <a:gd name="connsiteY586" fmla="*/ 700022 h 6706386"/>
              <a:gd name="connsiteX587" fmla="*/ 2256415 w 9907829"/>
              <a:gd name="connsiteY587" fmla="*/ 673836 h 6706386"/>
              <a:gd name="connsiteX588" fmla="*/ 2282587 w 9907829"/>
              <a:gd name="connsiteY588" fmla="*/ 663133 h 6706386"/>
              <a:gd name="connsiteX589" fmla="*/ 2840166 w 9907829"/>
              <a:gd name="connsiteY589" fmla="*/ 635213 h 6706386"/>
              <a:gd name="connsiteX590" fmla="*/ 2905681 w 9907829"/>
              <a:gd name="connsiteY590" fmla="*/ 700726 h 6706386"/>
              <a:gd name="connsiteX591" fmla="*/ 2905681 w 9907829"/>
              <a:gd name="connsiteY591" fmla="*/ 700729 h 6706386"/>
              <a:gd name="connsiteX592" fmla="*/ 2905681 w 9907829"/>
              <a:gd name="connsiteY592" fmla="*/ 700732 h 6706386"/>
              <a:gd name="connsiteX593" fmla="*/ 2840166 w 9907829"/>
              <a:gd name="connsiteY593" fmla="*/ 766245 h 6706386"/>
              <a:gd name="connsiteX594" fmla="*/ 2774655 w 9907829"/>
              <a:gd name="connsiteY594" fmla="*/ 700732 h 6706386"/>
              <a:gd name="connsiteX595" fmla="*/ 2774657 w 9907829"/>
              <a:gd name="connsiteY595" fmla="*/ 700729 h 6706386"/>
              <a:gd name="connsiteX596" fmla="*/ 2774655 w 9907829"/>
              <a:gd name="connsiteY596" fmla="*/ 700726 h 6706386"/>
              <a:gd name="connsiteX597" fmla="*/ 2840166 w 9907829"/>
              <a:gd name="connsiteY597" fmla="*/ 635213 h 6706386"/>
              <a:gd name="connsiteX598" fmla="*/ 9524387 w 9907829"/>
              <a:gd name="connsiteY598" fmla="*/ 601816 h 6706386"/>
              <a:gd name="connsiteX599" fmla="*/ 9623299 w 9907829"/>
              <a:gd name="connsiteY599" fmla="*/ 700727 h 6706386"/>
              <a:gd name="connsiteX600" fmla="*/ 9623298 w 9907829"/>
              <a:gd name="connsiteY600" fmla="*/ 700731 h 6706386"/>
              <a:gd name="connsiteX601" fmla="*/ 9623299 w 9907829"/>
              <a:gd name="connsiteY601" fmla="*/ 700734 h 6706386"/>
              <a:gd name="connsiteX602" fmla="*/ 9524387 w 9907829"/>
              <a:gd name="connsiteY602" fmla="*/ 799647 h 6706386"/>
              <a:gd name="connsiteX603" fmla="*/ 9425476 w 9907829"/>
              <a:gd name="connsiteY603" fmla="*/ 700734 h 6706386"/>
              <a:gd name="connsiteX604" fmla="*/ 9425477 w 9907829"/>
              <a:gd name="connsiteY604" fmla="*/ 700731 h 6706386"/>
              <a:gd name="connsiteX605" fmla="*/ 9425476 w 9907829"/>
              <a:gd name="connsiteY605" fmla="*/ 700727 h 6706386"/>
              <a:gd name="connsiteX606" fmla="*/ 9524387 w 9907829"/>
              <a:gd name="connsiteY606" fmla="*/ 601816 h 6706386"/>
              <a:gd name="connsiteX607" fmla="*/ 3397667 w 9907829"/>
              <a:gd name="connsiteY607" fmla="*/ 601815 h 6706386"/>
              <a:gd name="connsiteX608" fmla="*/ 3496579 w 9907829"/>
              <a:gd name="connsiteY608" fmla="*/ 700726 h 6706386"/>
              <a:gd name="connsiteX609" fmla="*/ 3496579 w 9907829"/>
              <a:gd name="connsiteY609" fmla="*/ 700729 h 6706386"/>
              <a:gd name="connsiteX610" fmla="*/ 3496579 w 9907829"/>
              <a:gd name="connsiteY610" fmla="*/ 700733 h 6706386"/>
              <a:gd name="connsiteX611" fmla="*/ 3397667 w 9907829"/>
              <a:gd name="connsiteY611" fmla="*/ 799643 h 6706386"/>
              <a:gd name="connsiteX612" fmla="*/ 3383469 w 9907829"/>
              <a:gd name="connsiteY612" fmla="*/ 796774 h 6706386"/>
              <a:gd name="connsiteX613" fmla="*/ 3359090 w 9907829"/>
              <a:gd name="connsiteY613" fmla="*/ 791860 h 6706386"/>
              <a:gd name="connsiteX614" fmla="*/ 3306263 w 9907829"/>
              <a:gd name="connsiteY614" fmla="*/ 739212 h 6706386"/>
              <a:gd name="connsiteX615" fmla="*/ 3298794 w 9907829"/>
              <a:gd name="connsiteY615" fmla="*/ 700922 h 6706386"/>
              <a:gd name="connsiteX616" fmla="*/ 3298756 w 9907829"/>
              <a:gd name="connsiteY616" fmla="*/ 700733 h 6706386"/>
              <a:gd name="connsiteX617" fmla="*/ 3298757 w 9907829"/>
              <a:gd name="connsiteY617" fmla="*/ 700729 h 6706386"/>
              <a:gd name="connsiteX618" fmla="*/ 3298756 w 9907829"/>
              <a:gd name="connsiteY618" fmla="*/ 700726 h 6706386"/>
              <a:gd name="connsiteX619" fmla="*/ 3298794 w 9907829"/>
              <a:gd name="connsiteY619" fmla="*/ 700536 h 6706386"/>
              <a:gd name="connsiteX620" fmla="*/ 3306263 w 9907829"/>
              <a:gd name="connsiteY620" fmla="*/ 662246 h 6706386"/>
              <a:gd name="connsiteX621" fmla="*/ 3359090 w 9907829"/>
              <a:gd name="connsiteY621" fmla="*/ 609599 h 6706386"/>
              <a:gd name="connsiteX622" fmla="*/ 3382942 w 9907829"/>
              <a:gd name="connsiteY622" fmla="*/ 604790 h 6706386"/>
              <a:gd name="connsiteX623" fmla="*/ 8967528 w 9907829"/>
              <a:gd name="connsiteY623" fmla="*/ 560709 h 6706386"/>
              <a:gd name="connsiteX624" fmla="*/ 9107546 w 9907829"/>
              <a:gd name="connsiteY624" fmla="*/ 700727 h 6706386"/>
              <a:gd name="connsiteX625" fmla="*/ 9107545 w 9907829"/>
              <a:gd name="connsiteY625" fmla="*/ 700731 h 6706386"/>
              <a:gd name="connsiteX626" fmla="*/ 9107546 w 9907829"/>
              <a:gd name="connsiteY626" fmla="*/ 700734 h 6706386"/>
              <a:gd name="connsiteX627" fmla="*/ 8967528 w 9907829"/>
              <a:gd name="connsiteY627" fmla="*/ 840753 h 6706386"/>
              <a:gd name="connsiteX628" fmla="*/ 8827512 w 9907829"/>
              <a:gd name="connsiteY628" fmla="*/ 700734 h 6706386"/>
              <a:gd name="connsiteX629" fmla="*/ 8827513 w 9907829"/>
              <a:gd name="connsiteY629" fmla="*/ 700731 h 6706386"/>
              <a:gd name="connsiteX630" fmla="*/ 8827512 w 9907829"/>
              <a:gd name="connsiteY630" fmla="*/ 700727 h 6706386"/>
              <a:gd name="connsiteX631" fmla="*/ 8827837 w 9907829"/>
              <a:gd name="connsiteY631" fmla="*/ 699122 h 6706386"/>
              <a:gd name="connsiteX632" fmla="*/ 8838551 w 9907829"/>
              <a:gd name="connsiteY632" fmla="*/ 646071 h 6706386"/>
              <a:gd name="connsiteX633" fmla="*/ 8913135 w 9907829"/>
              <a:gd name="connsiteY633" fmla="*/ 571667 h 6706386"/>
              <a:gd name="connsiteX634" fmla="*/ 8962419 w 9907829"/>
              <a:gd name="connsiteY634" fmla="*/ 561746 h 6706386"/>
              <a:gd name="connsiteX635" fmla="*/ 3954526 w 9907829"/>
              <a:gd name="connsiteY635" fmla="*/ 560708 h 6706386"/>
              <a:gd name="connsiteX636" fmla="*/ 4094542 w 9907829"/>
              <a:gd name="connsiteY636" fmla="*/ 700726 h 6706386"/>
              <a:gd name="connsiteX637" fmla="*/ 4094542 w 9907829"/>
              <a:gd name="connsiteY637" fmla="*/ 700729 h 6706386"/>
              <a:gd name="connsiteX638" fmla="*/ 4094542 w 9907829"/>
              <a:gd name="connsiteY638" fmla="*/ 700733 h 6706386"/>
              <a:gd name="connsiteX639" fmla="*/ 3954526 w 9907829"/>
              <a:gd name="connsiteY639" fmla="*/ 840752 h 6706386"/>
              <a:gd name="connsiteX640" fmla="*/ 3814508 w 9907829"/>
              <a:gd name="connsiteY640" fmla="*/ 700733 h 6706386"/>
              <a:gd name="connsiteX641" fmla="*/ 3814509 w 9907829"/>
              <a:gd name="connsiteY641" fmla="*/ 700729 h 6706386"/>
              <a:gd name="connsiteX642" fmla="*/ 3814508 w 9907829"/>
              <a:gd name="connsiteY642" fmla="*/ 700726 h 6706386"/>
              <a:gd name="connsiteX643" fmla="*/ 3814798 w 9907829"/>
              <a:gd name="connsiteY643" fmla="*/ 699297 h 6706386"/>
              <a:gd name="connsiteX644" fmla="*/ 3825547 w 9907829"/>
              <a:gd name="connsiteY644" fmla="*/ 646068 h 6706386"/>
              <a:gd name="connsiteX645" fmla="*/ 3900132 w 9907829"/>
              <a:gd name="connsiteY645" fmla="*/ 571664 h 6706386"/>
              <a:gd name="connsiteX646" fmla="*/ 3950168 w 9907829"/>
              <a:gd name="connsiteY646" fmla="*/ 561592 h 6706386"/>
              <a:gd name="connsiteX647" fmla="*/ 8410672 w 9907829"/>
              <a:gd name="connsiteY647" fmla="*/ 526027 h 6706386"/>
              <a:gd name="connsiteX648" fmla="*/ 8585372 w 9907829"/>
              <a:gd name="connsiteY648" fmla="*/ 700727 h 6706386"/>
              <a:gd name="connsiteX649" fmla="*/ 8585371 w 9907829"/>
              <a:gd name="connsiteY649" fmla="*/ 700731 h 6706386"/>
              <a:gd name="connsiteX650" fmla="*/ 8585372 w 9907829"/>
              <a:gd name="connsiteY650" fmla="*/ 700734 h 6706386"/>
              <a:gd name="connsiteX651" fmla="*/ 8410672 w 9907829"/>
              <a:gd name="connsiteY651" fmla="*/ 875437 h 6706386"/>
              <a:gd name="connsiteX652" fmla="*/ 8235971 w 9907829"/>
              <a:gd name="connsiteY652" fmla="*/ 700734 h 6706386"/>
              <a:gd name="connsiteX653" fmla="*/ 8235973 w 9907829"/>
              <a:gd name="connsiteY653" fmla="*/ 700731 h 6706386"/>
              <a:gd name="connsiteX654" fmla="*/ 8235971 w 9907829"/>
              <a:gd name="connsiteY654" fmla="*/ 700727 h 6706386"/>
              <a:gd name="connsiteX655" fmla="*/ 8410672 w 9907829"/>
              <a:gd name="connsiteY655" fmla="*/ 526027 h 6706386"/>
              <a:gd name="connsiteX656" fmla="*/ 4511383 w 9907829"/>
              <a:gd name="connsiteY656" fmla="*/ 523456 h 6706386"/>
              <a:gd name="connsiteX657" fmla="*/ 4525910 w 9907829"/>
              <a:gd name="connsiteY657" fmla="*/ 526391 h 6706386"/>
              <a:gd name="connsiteX658" fmla="*/ 4580269 w 9907829"/>
              <a:gd name="connsiteY658" fmla="*/ 537344 h 6706386"/>
              <a:gd name="connsiteX659" fmla="*/ 4580329 w 9907829"/>
              <a:gd name="connsiteY659" fmla="*/ 537384 h 6706386"/>
              <a:gd name="connsiteX660" fmla="*/ 4580539 w 9907829"/>
              <a:gd name="connsiteY660" fmla="*/ 537427 h 6706386"/>
              <a:gd name="connsiteX661" fmla="*/ 4613420 w 9907829"/>
              <a:gd name="connsiteY661" fmla="*/ 559640 h 6706386"/>
              <a:gd name="connsiteX662" fmla="*/ 4636628 w 9907829"/>
              <a:gd name="connsiteY662" fmla="*/ 575248 h 6706386"/>
              <a:gd name="connsiteX663" fmla="*/ 4636716 w 9907829"/>
              <a:gd name="connsiteY663" fmla="*/ 575377 h 6706386"/>
              <a:gd name="connsiteX664" fmla="*/ 4636869 w 9907829"/>
              <a:gd name="connsiteY664" fmla="*/ 575481 h 6706386"/>
              <a:gd name="connsiteX665" fmla="*/ 4655387 w 9907829"/>
              <a:gd name="connsiteY665" fmla="*/ 603014 h 6706386"/>
              <a:gd name="connsiteX666" fmla="*/ 4674683 w 9907829"/>
              <a:gd name="connsiteY666" fmla="*/ 631578 h 6706386"/>
              <a:gd name="connsiteX667" fmla="*/ 4674721 w 9907829"/>
              <a:gd name="connsiteY667" fmla="*/ 631762 h 6706386"/>
              <a:gd name="connsiteX668" fmla="*/ 4674773 w 9907829"/>
              <a:gd name="connsiteY668" fmla="*/ 631841 h 6706386"/>
              <a:gd name="connsiteX669" fmla="*/ 4688653 w 9907829"/>
              <a:gd name="connsiteY669" fmla="*/ 700726 h 6706386"/>
              <a:gd name="connsiteX670" fmla="*/ 4688653 w 9907829"/>
              <a:gd name="connsiteY670" fmla="*/ 700729 h 6706386"/>
              <a:gd name="connsiteX671" fmla="*/ 4688653 w 9907829"/>
              <a:gd name="connsiteY671" fmla="*/ 700733 h 6706386"/>
              <a:gd name="connsiteX672" fmla="*/ 4674773 w 9907829"/>
              <a:gd name="connsiteY672" fmla="*/ 769618 h 6706386"/>
              <a:gd name="connsiteX673" fmla="*/ 4674721 w 9907829"/>
              <a:gd name="connsiteY673" fmla="*/ 769698 h 6706386"/>
              <a:gd name="connsiteX674" fmla="*/ 4674683 w 9907829"/>
              <a:gd name="connsiteY674" fmla="*/ 769882 h 6706386"/>
              <a:gd name="connsiteX675" fmla="*/ 4655424 w 9907829"/>
              <a:gd name="connsiteY675" fmla="*/ 798388 h 6706386"/>
              <a:gd name="connsiteX676" fmla="*/ 4636869 w 9907829"/>
              <a:gd name="connsiteY676" fmla="*/ 825980 h 6706386"/>
              <a:gd name="connsiteX677" fmla="*/ 4636716 w 9907829"/>
              <a:gd name="connsiteY677" fmla="*/ 826084 h 6706386"/>
              <a:gd name="connsiteX678" fmla="*/ 4636628 w 9907829"/>
              <a:gd name="connsiteY678" fmla="*/ 826212 h 6706386"/>
              <a:gd name="connsiteX679" fmla="*/ 4613620 w 9907829"/>
              <a:gd name="connsiteY679" fmla="*/ 841687 h 6706386"/>
              <a:gd name="connsiteX680" fmla="*/ 4580539 w 9907829"/>
              <a:gd name="connsiteY680" fmla="*/ 864035 h 6706386"/>
              <a:gd name="connsiteX681" fmla="*/ 4580326 w 9907829"/>
              <a:gd name="connsiteY681" fmla="*/ 864079 h 6706386"/>
              <a:gd name="connsiteX682" fmla="*/ 4580269 w 9907829"/>
              <a:gd name="connsiteY682" fmla="*/ 864118 h 6706386"/>
              <a:gd name="connsiteX683" fmla="*/ 4527549 w 9907829"/>
              <a:gd name="connsiteY683" fmla="*/ 874740 h 6706386"/>
              <a:gd name="connsiteX684" fmla="*/ 4511383 w 9907829"/>
              <a:gd name="connsiteY684" fmla="*/ 878004 h 6706386"/>
              <a:gd name="connsiteX685" fmla="*/ 4334114 w 9907829"/>
              <a:gd name="connsiteY685" fmla="*/ 700733 h 6706386"/>
              <a:gd name="connsiteX686" fmla="*/ 4334115 w 9907829"/>
              <a:gd name="connsiteY686" fmla="*/ 700729 h 6706386"/>
              <a:gd name="connsiteX687" fmla="*/ 4334114 w 9907829"/>
              <a:gd name="connsiteY687" fmla="*/ 700726 h 6706386"/>
              <a:gd name="connsiteX688" fmla="*/ 4511383 w 9907829"/>
              <a:gd name="connsiteY688" fmla="*/ 523456 h 6706386"/>
              <a:gd name="connsiteX689" fmla="*/ 7853813 w 9907829"/>
              <a:gd name="connsiteY689" fmla="*/ 495840 h 6706386"/>
              <a:gd name="connsiteX690" fmla="*/ 8058701 w 9907829"/>
              <a:gd name="connsiteY690" fmla="*/ 700727 h 6706386"/>
              <a:gd name="connsiteX691" fmla="*/ 8058699 w 9907829"/>
              <a:gd name="connsiteY691" fmla="*/ 700731 h 6706386"/>
              <a:gd name="connsiteX692" fmla="*/ 8058701 w 9907829"/>
              <a:gd name="connsiteY692" fmla="*/ 700734 h 6706386"/>
              <a:gd name="connsiteX693" fmla="*/ 7853813 w 9907829"/>
              <a:gd name="connsiteY693" fmla="*/ 905624 h 6706386"/>
              <a:gd name="connsiteX694" fmla="*/ 7840604 w 9907829"/>
              <a:gd name="connsiteY694" fmla="*/ 902954 h 6706386"/>
              <a:gd name="connsiteX695" fmla="*/ 7773839 w 9907829"/>
              <a:gd name="connsiteY695" fmla="*/ 889499 h 6706386"/>
              <a:gd name="connsiteX696" fmla="*/ 7664953 w 9907829"/>
              <a:gd name="connsiteY696" fmla="*/ 780429 h 6706386"/>
              <a:gd name="connsiteX697" fmla="*/ 7649199 w 9907829"/>
              <a:gd name="connsiteY697" fmla="*/ 702084 h 6706386"/>
              <a:gd name="connsiteX698" fmla="*/ 7648926 w 9907829"/>
              <a:gd name="connsiteY698" fmla="*/ 700734 h 6706386"/>
              <a:gd name="connsiteX699" fmla="*/ 7648927 w 9907829"/>
              <a:gd name="connsiteY699" fmla="*/ 700731 h 6706386"/>
              <a:gd name="connsiteX700" fmla="*/ 7648926 w 9907829"/>
              <a:gd name="connsiteY700" fmla="*/ 700727 h 6706386"/>
              <a:gd name="connsiteX701" fmla="*/ 7649199 w 9907829"/>
              <a:gd name="connsiteY701" fmla="*/ 699377 h 6706386"/>
              <a:gd name="connsiteX702" fmla="*/ 7664953 w 9907829"/>
              <a:gd name="connsiteY702" fmla="*/ 621032 h 6706386"/>
              <a:gd name="connsiteX703" fmla="*/ 7773839 w 9907829"/>
              <a:gd name="connsiteY703" fmla="*/ 511965 h 6706386"/>
              <a:gd name="connsiteX704" fmla="*/ 7842361 w 9907829"/>
              <a:gd name="connsiteY704" fmla="*/ 498155 h 6706386"/>
              <a:gd name="connsiteX705" fmla="*/ 5068241 w 9907829"/>
              <a:gd name="connsiteY705" fmla="*/ 493269 h 6706386"/>
              <a:gd name="connsiteX706" fmla="*/ 5275698 w 9907829"/>
              <a:gd name="connsiteY706" fmla="*/ 700726 h 6706386"/>
              <a:gd name="connsiteX707" fmla="*/ 5275697 w 9907829"/>
              <a:gd name="connsiteY707" fmla="*/ 700729 h 6706386"/>
              <a:gd name="connsiteX708" fmla="*/ 5275698 w 9907829"/>
              <a:gd name="connsiteY708" fmla="*/ 700733 h 6706386"/>
              <a:gd name="connsiteX709" fmla="*/ 5068241 w 9907829"/>
              <a:gd name="connsiteY709" fmla="*/ 908192 h 6706386"/>
              <a:gd name="connsiteX710" fmla="*/ 4860783 w 9907829"/>
              <a:gd name="connsiteY710" fmla="*/ 700733 h 6706386"/>
              <a:gd name="connsiteX711" fmla="*/ 4860785 w 9907829"/>
              <a:gd name="connsiteY711" fmla="*/ 700729 h 6706386"/>
              <a:gd name="connsiteX712" fmla="*/ 4860783 w 9907829"/>
              <a:gd name="connsiteY712" fmla="*/ 700726 h 6706386"/>
              <a:gd name="connsiteX713" fmla="*/ 4861236 w 9907829"/>
              <a:gd name="connsiteY713" fmla="*/ 698502 h 6706386"/>
              <a:gd name="connsiteX714" fmla="*/ 4877122 w 9907829"/>
              <a:gd name="connsiteY714" fmla="*/ 619816 h 6706386"/>
              <a:gd name="connsiteX715" fmla="*/ 4987595 w 9907829"/>
              <a:gd name="connsiteY715" fmla="*/ 509525 h 6706386"/>
              <a:gd name="connsiteX716" fmla="*/ 5061344 w 9907829"/>
              <a:gd name="connsiteY716" fmla="*/ 494667 h 6706386"/>
              <a:gd name="connsiteX717" fmla="*/ 7296313 w 9907829"/>
              <a:gd name="connsiteY717" fmla="*/ 471433 h 6706386"/>
              <a:gd name="connsiteX718" fmla="*/ 7525607 w 9907829"/>
              <a:gd name="connsiteY718" fmla="*/ 700727 h 6706386"/>
              <a:gd name="connsiteX719" fmla="*/ 7525605 w 9907829"/>
              <a:gd name="connsiteY719" fmla="*/ 700731 h 6706386"/>
              <a:gd name="connsiteX720" fmla="*/ 7525607 w 9907829"/>
              <a:gd name="connsiteY720" fmla="*/ 700734 h 6706386"/>
              <a:gd name="connsiteX721" fmla="*/ 7296313 w 9907829"/>
              <a:gd name="connsiteY721" fmla="*/ 930031 h 6706386"/>
              <a:gd name="connsiteX722" fmla="*/ 7067019 w 9907829"/>
              <a:gd name="connsiteY722" fmla="*/ 700734 h 6706386"/>
              <a:gd name="connsiteX723" fmla="*/ 7067020 w 9907829"/>
              <a:gd name="connsiteY723" fmla="*/ 700731 h 6706386"/>
              <a:gd name="connsiteX724" fmla="*/ 7067019 w 9907829"/>
              <a:gd name="connsiteY724" fmla="*/ 700727 h 6706386"/>
              <a:gd name="connsiteX725" fmla="*/ 7296313 w 9907829"/>
              <a:gd name="connsiteY725" fmla="*/ 471433 h 6706386"/>
              <a:gd name="connsiteX726" fmla="*/ 5625740 w 9907829"/>
              <a:gd name="connsiteY726" fmla="*/ 471431 h 6706386"/>
              <a:gd name="connsiteX727" fmla="*/ 5855035 w 9907829"/>
              <a:gd name="connsiteY727" fmla="*/ 700726 h 6706386"/>
              <a:gd name="connsiteX728" fmla="*/ 5855033 w 9907829"/>
              <a:gd name="connsiteY728" fmla="*/ 700729 h 6706386"/>
              <a:gd name="connsiteX729" fmla="*/ 5855035 w 9907829"/>
              <a:gd name="connsiteY729" fmla="*/ 700734 h 6706386"/>
              <a:gd name="connsiteX730" fmla="*/ 5625740 w 9907829"/>
              <a:gd name="connsiteY730" fmla="*/ 930031 h 6706386"/>
              <a:gd name="connsiteX731" fmla="*/ 5602468 w 9907829"/>
              <a:gd name="connsiteY731" fmla="*/ 927681 h 6706386"/>
              <a:gd name="connsiteX732" fmla="*/ 5579376 w 9907829"/>
              <a:gd name="connsiteY732" fmla="*/ 925359 h 6706386"/>
              <a:gd name="connsiteX733" fmla="*/ 5414389 w 9907829"/>
              <a:gd name="connsiteY733" fmla="*/ 789933 h 6706386"/>
              <a:gd name="connsiteX734" fmla="*/ 5396752 w 9907829"/>
              <a:gd name="connsiteY734" fmla="*/ 702248 h 6706386"/>
              <a:gd name="connsiteX735" fmla="*/ 5396446 w 9907829"/>
              <a:gd name="connsiteY735" fmla="*/ 700734 h 6706386"/>
              <a:gd name="connsiteX736" fmla="*/ 5396447 w 9907829"/>
              <a:gd name="connsiteY736" fmla="*/ 700729 h 6706386"/>
              <a:gd name="connsiteX737" fmla="*/ 5396446 w 9907829"/>
              <a:gd name="connsiteY737" fmla="*/ 700726 h 6706386"/>
              <a:gd name="connsiteX738" fmla="*/ 5396751 w 9907829"/>
              <a:gd name="connsiteY738" fmla="*/ 699216 h 6706386"/>
              <a:gd name="connsiteX739" fmla="*/ 5414389 w 9907829"/>
              <a:gd name="connsiteY739" fmla="*/ 611527 h 6706386"/>
              <a:gd name="connsiteX740" fmla="*/ 5579376 w 9907829"/>
              <a:gd name="connsiteY740" fmla="*/ 476103 h 6706386"/>
              <a:gd name="connsiteX741" fmla="*/ 5606191 w 9907829"/>
              <a:gd name="connsiteY741" fmla="*/ 473405 h 6706386"/>
              <a:gd name="connsiteX742" fmla="*/ 6181956 w 9907829"/>
              <a:gd name="connsiteY742" fmla="*/ 461149 h 6706386"/>
              <a:gd name="connsiteX743" fmla="*/ 6421527 w 9907829"/>
              <a:gd name="connsiteY743" fmla="*/ 700721 h 6706386"/>
              <a:gd name="connsiteX744" fmla="*/ 6254533 w 9907829"/>
              <a:gd name="connsiteY744" fmla="*/ 929373 h 6706386"/>
              <a:gd name="connsiteX745" fmla="*/ 6460706 w 9907829"/>
              <a:gd name="connsiteY745" fmla="*/ 1069390 h 6706386"/>
              <a:gd name="connsiteX746" fmla="*/ 6666879 w 9907829"/>
              <a:gd name="connsiteY746" fmla="*/ 929373 h 6706386"/>
              <a:gd name="connsiteX747" fmla="*/ 6499885 w 9907829"/>
              <a:gd name="connsiteY747" fmla="*/ 700721 h 6706386"/>
              <a:gd name="connsiteX748" fmla="*/ 6738813 w 9907829"/>
              <a:gd name="connsiteY748" fmla="*/ 461149 h 6706386"/>
              <a:gd name="connsiteX749" fmla="*/ 6978385 w 9907829"/>
              <a:gd name="connsiteY749" fmla="*/ 700721 h 6706386"/>
              <a:gd name="connsiteX750" fmla="*/ 6811392 w 9907829"/>
              <a:gd name="connsiteY750" fmla="*/ 929373 h 6706386"/>
              <a:gd name="connsiteX751" fmla="*/ 7023345 w 9907829"/>
              <a:gd name="connsiteY751" fmla="*/ 1077739 h 6706386"/>
              <a:gd name="connsiteX752" fmla="*/ 7296315 w 9907829"/>
              <a:gd name="connsiteY752" fmla="*/ 930657 h 6706386"/>
              <a:gd name="connsiteX753" fmla="*/ 7587268 w 9907829"/>
              <a:gd name="connsiteY753" fmla="*/ 1107927 h 6706386"/>
              <a:gd name="connsiteX754" fmla="*/ 7853172 w 9907829"/>
              <a:gd name="connsiteY754" fmla="*/ 952495 h 6706386"/>
              <a:gd name="connsiteX755" fmla="*/ 8149905 w 9907829"/>
              <a:gd name="connsiteY755" fmla="*/ 1185001 h 6706386"/>
              <a:gd name="connsiteX756" fmla="*/ 8410029 w 9907829"/>
              <a:gd name="connsiteY756" fmla="*/ 987177 h 6706386"/>
              <a:gd name="connsiteX757" fmla="*/ 8680430 w 9907829"/>
              <a:gd name="connsiteY757" fmla="*/ 1257578 h 6706386"/>
              <a:gd name="connsiteX758" fmla="*/ 8552616 w 9907829"/>
              <a:gd name="connsiteY758" fmla="*/ 1487515 h 6706386"/>
              <a:gd name="connsiteX759" fmla="*/ 8714472 w 9907829"/>
              <a:gd name="connsiteY759" fmla="*/ 1628817 h 6706386"/>
              <a:gd name="connsiteX760" fmla="*/ 8966887 w 9907829"/>
              <a:gd name="connsiteY760" fmla="*/ 1501646 h 6706386"/>
              <a:gd name="connsiteX761" fmla="*/ 9274540 w 9907829"/>
              <a:gd name="connsiteY761" fmla="*/ 1754704 h 6706386"/>
              <a:gd name="connsiteX762" fmla="*/ 9523745 w 9907829"/>
              <a:gd name="connsiteY762" fmla="*/ 1558166 h 6706386"/>
              <a:gd name="connsiteX763" fmla="*/ 9780658 w 9907829"/>
              <a:gd name="connsiteY763" fmla="*/ 1815078 h 6706386"/>
              <a:gd name="connsiteX764" fmla="*/ 9616877 w 9907829"/>
              <a:gd name="connsiteY764" fmla="*/ 2054007 h 6706386"/>
              <a:gd name="connsiteX765" fmla="*/ 9835252 w 9907829"/>
              <a:gd name="connsiteY765" fmla="*/ 2258894 h 6706386"/>
              <a:gd name="connsiteX766" fmla="*/ 9907186 w 9907829"/>
              <a:gd name="connsiteY766" fmla="*/ 2165122 h 6706386"/>
              <a:gd name="connsiteX767" fmla="*/ 9907186 w 9907829"/>
              <a:gd name="connsiteY767" fmla="*/ 6706386 h 6706386"/>
              <a:gd name="connsiteX768" fmla="*/ 1456023 w 9907829"/>
              <a:gd name="connsiteY768" fmla="*/ 6706386 h 6706386"/>
              <a:gd name="connsiteX769" fmla="*/ 1475320 w 9907829"/>
              <a:gd name="connsiteY769" fmla="*/ 6664783 h 6706386"/>
              <a:gd name="connsiteX770" fmla="*/ 1600564 w 9907829"/>
              <a:gd name="connsiteY770" fmla="*/ 6556398 h 6706386"/>
              <a:gd name="connsiteX771" fmla="*/ 1414303 w 9907829"/>
              <a:gd name="connsiteY771" fmla="*/ 6270583 h 6706386"/>
              <a:gd name="connsiteX772" fmla="*/ 1583865 w 9907829"/>
              <a:gd name="connsiteY772" fmla="*/ 5993117 h 6706386"/>
              <a:gd name="connsiteX773" fmla="*/ 1412376 w 9907829"/>
              <a:gd name="connsiteY773" fmla="*/ 5713725 h 6706386"/>
              <a:gd name="connsiteX774" fmla="*/ 1587719 w 9907829"/>
              <a:gd name="connsiteY774" fmla="*/ 5432406 h 6706386"/>
              <a:gd name="connsiteX775" fmla="*/ 1418157 w 9907829"/>
              <a:gd name="connsiteY775" fmla="*/ 5156867 h 6706386"/>
              <a:gd name="connsiteX776" fmla="*/ 1622402 w 9907829"/>
              <a:gd name="connsiteY776" fmla="*/ 4866556 h 6706386"/>
              <a:gd name="connsiteX777" fmla="*/ 1439994 w 9907829"/>
              <a:gd name="connsiteY777" fmla="*/ 4600009 h 6706386"/>
              <a:gd name="connsiteX778" fmla="*/ 1726452 w 9907829"/>
              <a:gd name="connsiteY778" fmla="*/ 4313552 h 6706386"/>
              <a:gd name="connsiteX779" fmla="*/ 1952535 w 9907829"/>
              <a:gd name="connsiteY779" fmla="*/ 4424666 h 6706386"/>
              <a:gd name="connsiteX780" fmla="*/ 2056584 w 9907829"/>
              <a:gd name="connsiteY780" fmla="*/ 4301991 h 6706386"/>
              <a:gd name="connsiteX781" fmla="*/ 1957032 w 9907829"/>
              <a:gd name="connsiteY781" fmla="*/ 4152981 h 6706386"/>
              <a:gd name="connsiteX782" fmla="*/ 1726452 w 9907829"/>
              <a:gd name="connsiteY782" fmla="*/ 4298780 h 6706386"/>
              <a:gd name="connsiteX783" fmla="*/ 1470824 w 9907829"/>
              <a:gd name="connsiteY783" fmla="*/ 4043152 h 6706386"/>
              <a:gd name="connsiteX784" fmla="*/ 1726452 w 9907829"/>
              <a:gd name="connsiteY784" fmla="*/ 3787524 h 6706386"/>
              <a:gd name="connsiteX785" fmla="*/ 1957032 w 9907829"/>
              <a:gd name="connsiteY785" fmla="*/ 3933321 h 6706386"/>
              <a:gd name="connsiteX786" fmla="*/ 2116959 w 9907829"/>
              <a:gd name="connsiteY786" fmla="*/ 3741280 h 6706386"/>
              <a:gd name="connsiteX787" fmla="*/ 1978227 w 9907829"/>
              <a:gd name="connsiteY787" fmla="*/ 3485652 h 6706386"/>
              <a:gd name="connsiteX788" fmla="*/ 2283309 w 9907829"/>
              <a:gd name="connsiteY788" fmla="*/ 3180568 h 6706386"/>
              <a:gd name="connsiteX789" fmla="*/ 2516458 w 9907829"/>
              <a:gd name="connsiteY789" fmla="*/ 3289114 h 6706386"/>
              <a:gd name="connsiteX790" fmla="*/ 2622434 w 9907829"/>
              <a:gd name="connsiteY790" fmla="*/ 3177999 h 6706386"/>
              <a:gd name="connsiteX791" fmla="*/ 2520311 w 9907829"/>
              <a:gd name="connsiteY791" fmla="*/ 3009721 h 6706386"/>
              <a:gd name="connsiteX792" fmla="*/ 2283309 w 9907829"/>
              <a:gd name="connsiteY792" fmla="*/ 3180568 h 6706386"/>
              <a:gd name="connsiteX793" fmla="*/ 2032820 w 9907829"/>
              <a:gd name="connsiteY793" fmla="*/ 2930079 h 6706386"/>
              <a:gd name="connsiteX794" fmla="*/ 2283309 w 9907829"/>
              <a:gd name="connsiteY794" fmla="*/ 2679589 h 6706386"/>
              <a:gd name="connsiteX795" fmla="*/ 2520311 w 9907829"/>
              <a:gd name="connsiteY795" fmla="*/ 2850436 h 6706386"/>
              <a:gd name="connsiteX796" fmla="*/ 2732265 w 9907829"/>
              <a:gd name="connsiteY796" fmla="*/ 2617930 h 6706386"/>
              <a:gd name="connsiteX797" fmla="*/ 2571694 w 9907829"/>
              <a:gd name="connsiteY797" fmla="*/ 2371936 h 6706386"/>
              <a:gd name="connsiteX798" fmla="*/ 2840168 w 9907829"/>
              <a:gd name="connsiteY798" fmla="*/ 2103463 h 6706386"/>
              <a:gd name="connsiteX799" fmla="*/ 3084876 w 9907829"/>
              <a:gd name="connsiteY799" fmla="*/ 2261464 h 6706386"/>
              <a:gd name="connsiteX800" fmla="*/ 3303897 w 9907829"/>
              <a:gd name="connsiteY800" fmla="*/ 2054007 h 6706386"/>
              <a:gd name="connsiteX801" fmla="*/ 3140113 w 9907829"/>
              <a:gd name="connsiteY801" fmla="*/ 1815078 h 6706386"/>
              <a:gd name="connsiteX802" fmla="*/ 3397026 w 9907829"/>
              <a:gd name="connsiteY802" fmla="*/ 1558166 h 6706386"/>
              <a:gd name="connsiteX803" fmla="*/ 3646231 w 9907829"/>
              <a:gd name="connsiteY803" fmla="*/ 1754704 h 6706386"/>
              <a:gd name="connsiteX804" fmla="*/ 3953882 w 9907829"/>
              <a:gd name="connsiteY804" fmla="*/ 1501646 h 6706386"/>
              <a:gd name="connsiteX805" fmla="*/ 4206301 w 9907829"/>
              <a:gd name="connsiteY805" fmla="*/ 1628817 h 6706386"/>
              <a:gd name="connsiteX806" fmla="*/ 4368154 w 9907829"/>
              <a:gd name="connsiteY806" fmla="*/ 1487515 h 6706386"/>
              <a:gd name="connsiteX807" fmla="*/ 4240341 w 9907829"/>
              <a:gd name="connsiteY807" fmla="*/ 1257578 h 6706386"/>
              <a:gd name="connsiteX808" fmla="*/ 4510741 w 9907829"/>
              <a:gd name="connsiteY808" fmla="*/ 987177 h 6706386"/>
              <a:gd name="connsiteX809" fmla="*/ 4770864 w 9907829"/>
              <a:gd name="connsiteY809" fmla="*/ 1185001 h 6706386"/>
              <a:gd name="connsiteX810" fmla="*/ 5067599 w 9907829"/>
              <a:gd name="connsiteY810" fmla="*/ 952495 h 6706386"/>
              <a:gd name="connsiteX811" fmla="*/ 5333505 w 9907829"/>
              <a:gd name="connsiteY811" fmla="*/ 1107927 h 6706386"/>
              <a:gd name="connsiteX812" fmla="*/ 5624456 w 9907829"/>
              <a:gd name="connsiteY812" fmla="*/ 930657 h 6706386"/>
              <a:gd name="connsiteX813" fmla="*/ 5897426 w 9907829"/>
              <a:gd name="connsiteY813" fmla="*/ 1077739 h 6706386"/>
              <a:gd name="connsiteX814" fmla="*/ 6109379 w 9907829"/>
              <a:gd name="connsiteY814" fmla="*/ 929373 h 6706386"/>
              <a:gd name="connsiteX815" fmla="*/ 5942386 w 9907829"/>
              <a:gd name="connsiteY815" fmla="*/ 700721 h 6706386"/>
              <a:gd name="connsiteX816" fmla="*/ 6181956 w 9907829"/>
              <a:gd name="connsiteY816" fmla="*/ 461149 h 6706386"/>
              <a:gd name="connsiteX817" fmla="*/ 2840168 w 9907829"/>
              <a:gd name="connsiteY817" fmla="*/ 113689 h 6706386"/>
              <a:gd name="connsiteX818" fmla="*/ 2869713 w 9907829"/>
              <a:gd name="connsiteY818" fmla="*/ 143233 h 6706386"/>
              <a:gd name="connsiteX819" fmla="*/ 2869581 w 9907829"/>
              <a:gd name="connsiteY819" fmla="*/ 143551 h 6706386"/>
              <a:gd name="connsiteX820" fmla="*/ 2869713 w 9907829"/>
              <a:gd name="connsiteY820" fmla="*/ 143871 h 6706386"/>
              <a:gd name="connsiteX821" fmla="*/ 2840168 w 9907829"/>
              <a:gd name="connsiteY821" fmla="*/ 173415 h 6706386"/>
              <a:gd name="connsiteX822" fmla="*/ 2810622 w 9907829"/>
              <a:gd name="connsiteY822" fmla="*/ 143871 h 6706386"/>
              <a:gd name="connsiteX823" fmla="*/ 2810753 w 9907829"/>
              <a:gd name="connsiteY823" fmla="*/ 143551 h 6706386"/>
              <a:gd name="connsiteX824" fmla="*/ 2810622 w 9907829"/>
              <a:gd name="connsiteY824" fmla="*/ 143233 h 6706386"/>
              <a:gd name="connsiteX825" fmla="*/ 2840168 w 9907829"/>
              <a:gd name="connsiteY825" fmla="*/ 113689 h 6706386"/>
              <a:gd name="connsiteX826" fmla="*/ 3397667 w 9907829"/>
              <a:gd name="connsiteY826" fmla="*/ 93779 h 6706386"/>
              <a:gd name="connsiteX827" fmla="*/ 3447123 w 9907829"/>
              <a:gd name="connsiteY827" fmla="*/ 143233 h 6706386"/>
              <a:gd name="connsiteX828" fmla="*/ 3446990 w 9907829"/>
              <a:gd name="connsiteY828" fmla="*/ 143553 h 6706386"/>
              <a:gd name="connsiteX829" fmla="*/ 3447123 w 9907829"/>
              <a:gd name="connsiteY829" fmla="*/ 143871 h 6706386"/>
              <a:gd name="connsiteX830" fmla="*/ 3397667 w 9907829"/>
              <a:gd name="connsiteY830" fmla="*/ 193326 h 6706386"/>
              <a:gd name="connsiteX831" fmla="*/ 3348213 w 9907829"/>
              <a:gd name="connsiteY831" fmla="*/ 143871 h 6706386"/>
              <a:gd name="connsiteX832" fmla="*/ 3348344 w 9907829"/>
              <a:gd name="connsiteY832" fmla="*/ 143553 h 6706386"/>
              <a:gd name="connsiteX833" fmla="*/ 3348213 w 9907829"/>
              <a:gd name="connsiteY833" fmla="*/ 143233 h 6706386"/>
              <a:gd name="connsiteX834" fmla="*/ 3397667 w 9907829"/>
              <a:gd name="connsiteY834" fmla="*/ 93779 h 6706386"/>
              <a:gd name="connsiteX835" fmla="*/ 3954524 w 9907829"/>
              <a:gd name="connsiteY835" fmla="*/ 71299 h 6706386"/>
              <a:gd name="connsiteX836" fmla="*/ 4026460 w 9907829"/>
              <a:gd name="connsiteY836" fmla="*/ 143235 h 6706386"/>
              <a:gd name="connsiteX837" fmla="*/ 4026397 w 9907829"/>
              <a:gd name="connsiteY837" fmla="*/ 143553 h 6706386"/>
              <a:gd name="connsiteX838" fmla="*/ 4026460 w 9907829"/>
              <a:gd name="connsiteY838" fmla="*/ 143871 h 6706386"/>
              <a:gd name="connsiteX839" fmla="*/ 3954524 w 9907829"/>
              <a:gd name="connsiteY839" fmla="*/ 215806 h 6706386"/>
              <a:gd name="connsiteX840" fmla="*/ 3882590 w 9907829"/>
              <a:gd name="connsiteY840" fmla="*/ 143871 h 6706386"/>
              <a:gd name="connsiteX841" fmla="*/ 3882654 w 9907829"/>
              <a:gd name="connsiteY841" fmla="*/ 143553 h 6706386"/>
              <a:gd name="connsiteX842" fmla="*/ 3882590 w 9907829"/>
              <a:gd name="connsiteY842" fmla="*/ 143235 h 6706386"/>
              <a:gd name="connsiteX843" fmla="*/ 3954524 w 9907829"/>
              <a:gd name="connsiteY843" fmla="*/ 71299 h 6706386"/>
              <a:gd name="connsiteX844" fmla="*/ 4511383 w 9907829"/>
              <a:gd name="connsiteY844" fmla="*/ 47529 h 6706386"/>
              <a:gd name="connsiteX845" fmla="*/ 4607725 w 9907829"/>
              <a:gd name="connsiteY845" fmla="*/ 143871 h 6706386"/>
              <a:gd name="connsiteX846" fmla="*/ 4607725 w 9907829"/>
              <a:gd name="connsiteY846" fmla="*/ 143873 h 6706386"/>
              <a:gd name="connsiteX847" fmla="*/ 4607725 w 9907829"/>
              <a:gd name="connsiteY847" fmla="*/ 143877 h 6706386"/>
              <a:gd name="connsiteX848" fmla="*/ 4511383 w 9907829"/>
              <a:gd name="connsiteY848" fmla="*/ 240219 h 6706386"/>
              <a:gd name="connsiteX849" fmla="*/ 4415041 w 9907829"/>
              <a:gd name="connsiteY849" fmla="*/ 143877 h 6706386"/>
              <a:gd name="connsiteX850" fmla="*/ 4415042 w 9907829"/>
              <a:gd name="connsiteY850" fmla="*/ 143873 h 6706386"/>
              <a:gd name="connsiteX851" fmla="*/ 4415041 w 9907829"/>
              <a:gd name="connsiteY851" fmla="*/ 143871 h 6706386"/>
              <a:gd name="connsiteX852" fmla="*/ 4511383 w 9907829"/>
              <a:gd name="connsiteY852" fmla="*/ 47529 h 6706386"/>
              <a:gd name="connsiteX853" fmla="*/ 5068241 w 9907829"/>
              <a:gd name="connsiteY853" fmla="*/ 26334 h 6706386"/>
              <a:gd name="connsiteX854" fmla="*/ 5185778 w 9907829"/>
              <a:gd name="connsiteY854" fmla="*/ 143871 h 6706386"/>
              <a:gd name="connsiteX855" fmla="*/ 5185778 w 9907829"/>
              <a:gd name="connsiteY855" fmla="*/ 143874 h 6706386"/>
              <a:gd name="connsiteX856" fmla="*/ 5185778 w 9907829"/>
              <a:gd name="connsiteY856" fmla="*/ 143877 h 6706386"/>
              <a:gd name="connsiteX857" fmla="*/ 5068241 w 9907829"/>
              <a:gd name="connsiteY857" fmla="*/ 261414 h 6706386"/>
              <a:gd name="connsiteX858" fmla="*/ 4950704 w 9907829"/>
              <a:gd name="connsiteY858" fmla="*/ 143877 h 6706386"/>
              <a:gd name="connsiteX859" fmla="*/ 4950705 w 9907829"/>
              <a:gd name="connsiteY859" fmla="*/ 143874 h 6706386"/>
              <a:gd name="connsiteX860" fmla="*/ 4950704 w 9907829"/>
              <a:gd name="connsiteY860" fmla="*/ 143871 h 6706386"/>
              <a:gd name="connsiteX861" fmla="*/ 4950925 w 9907829"/>
              <a:gd name="connsiteY861" fmla="*/ 142777 h 6706386"/>
              <a:gd name="connsiteX862" fmla="*/ 4959946 w 9907829"/>
              <a:gd name="connsiteY862" fmla="*/ 97875 h 6706386"/>
              <a:gd name="connsiteX863" fmla="*/ 5022508 w 9907829"/>
              <a:gd name="connsiteY863" fmla="*/ 35492 h 6706386"/>
              <a:gd name="connsiteX864" fmla="*/ 5064898 w 9907829"/>
              <a:gd name="connsiteY864" fmla="*/ 27009 h 6706386"/>
              <a:gd name="connsiteX865" fmla="*/ 7296313 w 9907829"/>
              <a:gd name="connsiteY865" fmla="*/ 10283 h 6706386"/>
              <a:gd name="connsiteX866" fmla="*/ 7429266 w 9907829"/>
              <a:gd name="connsiteY866" fmla="*/ 143235 h 6706386"/>
              <a:gd name="connsiteX867" fmla="*/ 7429201 w 9907829"/>
              <a:gd name="connsiteY867" fmla="*/ 143553 h 6706386"/>
              <a:gd name="connsiteX868" fmla="*/ 7429266 w 9907829"/>
              <a:gd name="connsiteY868" fmla="*/ 143871 h 6706386"/>
              <a:gd name="connsiteX869" fmla="*/ 7296313 w 9907829"/>
              <a:gd name="connsiteY869" fmla="*/ 276822 h 6706386"/>
              <a:gd name="connsiteX870" fmla="*/ 7163362 w 9907829"/>
              <a:gd name="connsiteY870" fmla="*/ 143871 h 6706386"/>
              <a:gd name="connsiteX871" fmla="*/ 7163425 w 9907829"/>
              <a:gd name="connsiteY871" fmla="*/ 143553 h 6706386"/>
              <a:gd name="connsiteX872" fmla="*/ 7163362 w 9907829"/>
              <a:gd name="connsiteY872" fmla="*/ 143235 h 6706386"/>
              <a:gd name="connsiteX873" fmla="*/ 7296313 w 9907829"/>
              <a:gd name="connsiteY873" fmla="*/ 10283 h 6706386"/>
              <a:gd name="connsiteX874" fmla="*/ 5625740 w 9907829"/>
              <a:gd name="connsiteY874" fmla="*/ 10283 h 6706386"/>
              <a:gd name="connsiteX875" fmla="*/ 5758691 w 9907829"/>
              <a:gd name="connsiteY875" fmla="*/ 143234 h 6706386"/>
              <a:gd name="connsiteX876" fmla="*/ 5758627 w 9907829"/>
              <a:gd name="connsiteY876" fmla="*/ 143553 h 6706386"/>
              <a:gd name="connsiteX877" fmla="*/ 5758691 w 9907829"/>
              <a:gd name="connsiteY877" fmla="*/ 143871 h 6706386"/>
              <a:gd name="connsiteX878" fmla="*/ 5625740 w 9907829"/>
              <a:gd name="connsiteY878" fmla="*/ 276822 h 6706386"/>
              <a:gd name="connsiteX879" fmla="*/ 5492788 w 9907829"/>
              <a:gd name="connsiteY879" fmla="*/ 143871 h 6706386"/>
              <a:gd name="connsiteX880" fmla="*/ 5492852 w 9907829"/>
              <a:gd name="connsiteY880" fmla="*/ 143553 h 6706386"/>
              <a:gd name="connsiteX881" fmla="*/ 5492788 w 9907829"/>
              <a:gd name="connsiteY881" fmla="*/ 143234 h 6706386"/>
              <a:gd name="connsiteX882" fmla="*/ 5625740 w 9907829"/>
              <a:gd name="connsiteY882" fmla="*/ 10283 h 6706386"/>
              <a:gd name="connsiteX883" fmla="*/ 6182597 w 9907829"/>
              <a:gd name="connsiteY883" fmla="*/ 1 h 6706386"/>
              <a:gd name="connsiteX884" fmla="*/ 6325827 w 9907829"/>
              <a:gd name="connsiteY884" fmla="*/ 143228 h 6706386"/>
              <a:gd name="connsiteX885" fmla="*/ 6325761 w 9907829"/>
              <a:gd name="connsiteY885" fmla="*/ 143553 h 6706386"/>
              <a:gd name="connsiteX886" fmla="*/ 6325827 w 9907829"/>
              <a:gd name="connsiteY886" fmla="*/ 143876 h 6706386"/>
              <a:gd name="connsiteX887" fmla="*/ 6182597 w 9907829"/>
              <a:gd name="connsiteY887" fmla="*/ 287105 h 6706386"/>
              <a:gd name="connsiteX888" fmla="*/ 6039369 w 9907829"/>
              <a:gd name="connsiteY888" fmla="*/ 143876 h 6706386"/>
              <a:gd name="connsiteX889" fmla="*/ 6039435 w 9907829"/>
              <a:gd name="connsiteY889" fmla="*/ 143554 h 6706386"/>
              <a:gd name="connsiteX890" fmla="*/ 6039369 w 9907829"/>
              <a:gd name="connsiteY890" fmla="*/ 143228 h 6706386"/>
              <a:gd name="connsiteX891" fmla="*/ 6182597 w 9907829"/>
              <a:gd name="connsiteY891" fmla="*/ 1 h 6706386"/>
              <a:gd name="connsiteX892" fmla="*/ 6739456 w 9907829"/>
              <a:gd name="connsiteY892" fmla="*/ 0 h 6706386"/>
              <a:gd name="connsiteX893" fmla="*/ 6882684 w 9907829"/>
              <a:gd name="connsiteY893" fmla="*/ 143228 h 6706386"/>
              <a:gd name="connsiteX894" fmla="*/ 6882619 w 9907829"/>
              <a:gd name="connsiteY894" fmla="*/ 143553 h 6706386"/>
              <a:gd name="connsiteX895" fmla="*/ 6882684 w 9907829"/>
              <a:gd name="connsiteY895" fmla="*/ 143877 h 6706386"/>
              <a:gd name="connsiteX896" fmla="*/ 6739456 w 9907829"/>
              <a:gd name="connsiteY896" fmla="*/ 287105 h 6706386"/>
              <a:gd name="connsiteX897" fmla="*/ 6596227 w 9907829"/>
              <a:gd name="connsiteY897" fmla="*/ 143877 h 6706386"/>
              <a:gd name="connsiteX898" fmla="*/ 6596293 w 9907829"/>
              <a:gd name="connsiteY898" fmla="*/ 143554 h 6706386"/>
              <a:gd name="connsiteX899" fmla="*/ 6596227 w 9907829"/>
              <a:gd name="connsiteY899" fmla="*/ 143228 h 6706386"/>
              <a:gd name="connsiteX900" fmla="*/ 6739456 w 9907829"/>
              <a:gd name="connsiteY900" fmla="*/ 0 h 670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Lst>
            <a:rect l="l" t="t" r="r" b="b"/>
            <a:pathLst>
              <a:path w="9907829" h="6706386">
                <a:moveTo>
                  <a:pt x="1169593" y="6629618"/>
                </a:moveTo>
                <a:cubicBezTo>
                  <a:pt x="1224187" y="6629618"/>
                  <a:pt x="1273643" y="6651777"/>
                  <a:pt x="1309450" y="6687585"/>
                </a:cubicBezTo>
                <a:lnTo>
                  <a:pt x="1322130" y="6706386"/>
                </a:lnTo>
                <a:lnTo>
                  <a:pt x="1017056" y="6706386"/>
                </a:lnTo>
                <a:lnTo>
                  <a:pt x="1029737" y="6687585"/>
                </a:lnTo>
                <a:cubicBezTo>
                  <a:pt x="1065544" y="6651777"/>
                  <a:pt x="1115000" y="6629618"/>
                  <a:pt x="1169593" y="6629618"/>
                </a:cubicBezTo>
                <a:close/>
                <a:moveTo>
                  <a:pt x="55237" y="6215347"/>
                </a:moveTo>
                <a:lnTo>
                  <a:pt x="55307" y="6215361"/>
                </a:lnTo>
                <a:lnTo>
                  <a:pt x="76965" y="6219732"/>
                </a:lnTo>
                <a:cubicBezTo>
                  <a:pt x="96985" y="6228192"/>
                  <a:pt x="110954" y="6247944"/>
                  <a:pt x="110472" y="6270583"/>
                </a:cubicBezTo>
                <a:cubicBezTo>
                  <a:pt x="111115" y="6301414"/>
                  <a:pt x="86068" y="6325821"/>
                  <a:pt x="55237" y="6325821"/>
                </a:cubicBezTo>
                <a:cubicBezTo>
                  <a:pt x="47690" y="6325821"/>
                  <a:pt x="40465" y="6324295"/>
                  <a:pt x="33871" y="6321525"/>
                </a:cubicBezTo>
                <a:lnTo>
                  <a:pt x="33795" y="6321474"/>
                </a:lnTo>
                <a:lnTo>
                  <a:pt x="33600" y="6321435"/>
                </a:lnTo>
                <a:lnTo>
                  <a:pt x="24284" y="6315109"/>
                </a:lnTo>
                <a:lnTo>
                  <a:pt x="16299" y="6309763"/>
                </a:lnTo>
                <a:lnTo>
                  <a:pt x="16253" y="6309654"/>
                </a:lnTo>
                <a:lnTo>
                  <a:pt x="16058" y="6309523"/>
                </a:lnTo>
                <a:cubicBezTo>
                  <a:pt x="6103" y="6299486"/>
                  <a:pt x="0" y="6285676"/>
                  <a:pt x="0" y="6270583"/>
                </a:cubicBezTo>
                <a:cubicBezTo>
                  <a:pt x="0" y="6255489"/>
                  <a:pt x="6103" y="6241681"/>
                  <a:pt x="16058" y="6231646"/>
                </a:cubicBezTo>
                <a:lnTo>
                  <a:pt x="16253" y="6231513"/>
                </a:lnTo>
                <a:lnTo>
                  <a:pt x="16299" y="6231404"/>
                </a:lnTo>
                <a:lnTo>
                  <a:pt x="24276" y="6226065"/>
                </a:lnTo>
                <a:lnTo>
                  <a:pt x="33600" y="6219732"/>
                </a:lnTo>
                <a:lnTo>
                  <a:pt x="33795" y="6219693"/>
                </a:lnTo>
                <a:lnTo>
                  <a:pt x="33871" y="6219642"/>
                </a:lnTo>
                <a:lnTo>
                  <a:pt x="55202" y="6215355"/>
                </a:lnTo>
                <a:close/>
                <a:moveTo>
                  <a:pt x="612736" y="6148550"/>
                </a:moveTo>
                <a:cubicBezTo>
                  <a:pt x="680176" y="6148550"/>
                  <a:pt x="734770" y="6203144"/>
                  <a:pt x="734770" y="6270583"/>
                </a:cubicBezTo>
                <a:cubicBezTo>
                  <a:pt x="734770" y="6338023"/>
                  <a:pt x="680176" y="6392617"/>
                  <a:pt x="612736" y="6392617"/>
                </a:cubicBezTo>
                <a:cubicBezTo>
                  <a:pt x="545297" y="6392617"/>
                  <a:pt x="490703" y="6338023"/>
                  <a:pt x="490703" y="6270583"/>
                </a:cubicBezTo>
                <a:cubicBezTo>
                  <a:pt x="490703" y="6203144"/>
                  <a:pt x="545297" y="6148550"/>
                  <a:pt x="612736" y="6148550"/>
                </a:cubicBezTo>
                <a:close/>
                <a:moveTo>
                  <a:pt x="1169594" y="6059273"/>
                </a:moveTo>
                <a:cubicBezTo>
                  <a:pt x="1286489" y="6059273"/>
                  <a:pt x="1380904" y="6153688"/>
                  <a:pt x="1380904" y="6270583"/>
                </a:cubicBezTo>
                <a:lnTo>
                  <a:pt x="1380838" y="6270905"/>
                </a:lnTo>
                <a:lnTo>
                  <a:pt x="1380904" y="6271227"/>
                </a:lnTo>
                <a:cubicBezTo>
                  <a:pt x="1380904" y="6388121"/>
                  <a:pt x="1286489" y="6482537"/>
                  <a:pt x="1169594" y="6482537"/>
                </a:cubicBezTo>
                <a:cubicBezTo>
                  <a:pt x="1052699" y="6482537"/>
                  <a:pt x="958283" y="6387479"/>
                  <a:pt x="958283" y="6271227"/>
                </a:cubicBezTo>
                <a:lnTo>
                  <a:pt x="958349" y="6270905"/>
                </a:lnTo>
                <a:lnTo>
                  <a:pt x="958283" y="6270583"/>
                </a:lnTo>
                <a:cubicBezTo>
                  <a:pt x="958283" y="6153688"/>
                  <a:pt x="1052699" y="6059273"/>
                  <a:pt x="1169594" y="6059273"/>
                </a:cubicBezTo>
                <a:close/>
                <a:moveTo>
                  <a:pt x="55237" y="5658490"/>
                </a:moveTo>
                <a:lnTo>
                  <a:pt x="55274" y="5658497"/>
                </a:lnTo>
                <a:lnTo>
                  <a:pt x="76604" y="5662785"/>
                </a:lnTo>
                <a:lnTo>
                  <a:pt x="76679" y="5662836"/>
                </a:lnTo>
                <a:lnTo>
                  <a:pt x="76875" y="5662875"/>
                </a:lnTo>
                <a:lnTo>
                  <a:pt x="86311" y="5669282"/>
                </a:lnTo>
                <a:lnTo>
                  <a:pt x="94175" y="5674547"/>
                </a:lnTo>
                <a:lnTo>
                  <a:pt x="94219" y="5674653"/>
                </a:lnTo>
                <a:lnTo>
                  <a:pt x="94417" y="5674787"/>
                </a:lnTo>
                <a:cubicBezTo>
                  <a:pt x="104372" y="5684823"/>
                  <a:pt x="110472" y="5698632"/>
                  <a:pt x="110472" y="5713725"/>
                </a:cubicBezTo>
                <a:cubicBezTo>
                  <a:pt x="110472" y="5728819"/>
                  <a:pt x="104372" y="5742628"/>
                  <a:pt x="94417" y="5752664"/>
                </a:cubicBezTo>
                <a:lnTo>
                  <a:pt x="94219" y="5752798"/>
                </a:lnTo>
                <a:lnTo>
                  <a:pt x="94175" y="5752904"/>
                </a:lnTo>
                <a:lnTo>
                  <a:pt x="86269" y="5758197"/>
                </a:lnTo>
                <a:lnTo>
                  <a:pt x="76874" y="5764576"/>
                </a:lnTo>
                <a:lnTo>
                  <a:pt x="76679" y="5764616"/>
                </a:lnTo>
                <a:lnTo>
                  <a:pt x="76604" y="5764666"/>
                </a:lnTo>
                <a:cubicBezTo>
                  <a:pt x="70010" y="5767437"/>
                  <a:pt x="62784" y="5768962"/>
                  <a:pt x="55237" y="5768962"/>
                </a:cubicBezTo>
                <a:cubicBezTo>
                  <a:pt x="47690" y="5768962"/>
                  <a:pt x="40465" y="5767437"/>
                  <a:pt x="33871" y="5764666"/>
                </a:cubicBezTo>
                <a:lnTo>
                  <a:pt x="33795" y="5764616"/>
                </a:lnTo>
                <a:lnTo>
                  <a:pt x="33600" y="5764576"/>
                </a:lnTo>
                <a:lnTo>
                  <a:pt x="24251" y="5758228"/>
                </a:lnTo>
                <a:lnTo>
                  <a:pt x="16299" y="5752904"/>
                </a:lnTo>
                <a:lnTo>
                  <a:pt x="16255" y="5752797"/>
                </a:lnTo>
                <a:lnTo>
                  <a:pt x="16058" y="5752664"/>
                </a:lnTo>
                <a:cubicBezTo>
                  <a:pt x="6103" y="5742628"/>
                  <a:pt x="0" y="5728819"/>
                  <a:pt x="0" y="5713725"/>
                </a:cubicBezTo>
                <a:cubicBezTo>
                  <a:pt x="0" y="5698632"/>
                  <a:pt x="6103" y="5684823"/>
                  <a:pt x="16058" y="5674787"/>
                </a:cubicBezTo>
                <a:lnTo>
                  <a:pt x="16255" y="5674654"/>
                </a:lnTo>
                <a:lnTo>
                  <a:pt x="16299" y="5674547"/>
                </a:lnTo>
                <a:lnTo>
                  <a:pt x="24238" y="5669234"/>
                </a:lnTo>
                <a:lnTo>
                  <a:pt x="33600" y="5662875"/>
                </a:lnTo>
                <a:lnTo>
                  <a:pt x="33795" y="5662836"/>
                </a:lnTo>
                <a:lnTo>
                  <a:pt x="33871" y="5662785"/>
                </a:lnTo>
                <a:lnTo>
                  <a:pt x="55202" y="5658497"/>
                </a:lnTo>
                <a:close/>
                <a:moveTo>
                  <a:pt x="612736" y="5590407"/>
                </a:moveTo>
                <a:cubicBezTo>
                  <a:pt x="680818" y="5590407"/>
                  <a:pt x="736054" y="5645644"/>
                  <a:pt x="736054" y="5713725"/>
                </a:cubicBezTo>
                <a:cubicBezTo>
                  <a:pt x="736054" y="5781807"/>
                  <a:pt x="680818" y="5837044"/>
                  <a:pt x="612736" y="5837044"/>
                </a:cubicBezTo>
                <a:cubicBezTo>
                  <a:pt x="544012" y="5837044"/>
                  <a:pt x="488776" y="5781807"/>
                  <a:pt x="489419" y="5713725"/>
                </a:cubicBezTo>
                <a:cubicBezTo>
                  <a:pt x="488776" y="5645644"/>
                  <a:pt x="544012" y="5590407"/>
                  <a:pt x="612736" y="5590407"/>
                </a:cubicBezTo>
                <a:close/>
                <a:moveTo>
                  <a:pt x="1163664" y="5500788"/>
                </a:moveTo>
                <a:lnTo>
                  <a:pt x="1168703" y="5501137"/>
                </a:lnTo>
                <a:lnTo>
                  <a:pt x="1169494" y="5500982"/>
                </a:lnTo>
                <a:lnTo>
                  <a:pt x="1171160" y="5501306"/>
                </a:lnTo>
                <a:lnTo>
                  <a:pt x="1205348" y="5503673"/>
                </a:lnTo>
                <a:lnTo>
                  <a:pt x="1228727" y="5512507"/>
                </a:lnTo>
                <a:lnTo>
                  <a:pt x="1249493" y="5516548"/>
                </a:lnTo>
                <a:lnTo>
                  <a:pt x="1262800" y="5525385"/>
                </a:lnTo>
                <a:lnTo>
                  <a:pt x="1281583" y="5532483"/>
                </a:lnTo>
                <a:lnTo>
                  <a:pt x="1302288" y="5551608"/>
                </a:lnTo>
                <a:lnTo>
                  <a:pt x="1319819" y="5563249"/>
                </a:lnTo>
                <a:lnTo>
                  <a:pt x="1327634" y="5575016"/>
                </a:lnTo>
                <a:lnTo>
                  <a:pt x="1341451" y="5587778"/>
                </a:lnTo>
                <a:lnTo>
                  <a:pt x="1353491" y="5613955"/>
                </a:lnTo>
                <a:lnTo>
                  <a:pt x="1366520" y="5633576"/>
                </a:lnTo>
                <a:lnTo>
                  <a:pt x="1369458" y="5648668"/>
                </a:lnTo>
                <a:lnTo>
                  <a:pt x="1376727" y="5664474"/>
                </a:lnTo>
                <a:lnTo>
                  <a:pt x="1377574" y="5690377"/>
                </a:lnTo>
                <a:lnTo>
                  <a:pt x="1382088" y="5713576"/>
                </a:lnTo>
                <a:lnTo>
                  <a:pt x="1378872" y="5730102"/>
                </a:lnTo>
                <a:lnTo>
                  <a:pt x="1379484" y="5748846"/>
                </a:lnTo>
                <a:lnTo>
                  <a:pt x="1370703" y="5772081"/>
                </a:lnTo>
                <a:lnTo>
                  <a:pt x="1366520" y="5793574"/>
                </a:lnTo>
                <a:lnTo>
                  <a:pt x="1357375" y="5807346"/>
                </a:lnTo>
                <a:lnTo>
                  <a:pt x="1350673" y="5825080"/>
                </a:lnTo>
                <a:lnTo>
                  <a:pt x="1332617" y="5844631"/>
                </a:lnTo>
                <a:lnTo>
                  <a:pt x="1319819" y="5863902"/>
                </a:lnTo>
                <a:lnTo>
                  <a:pt x="1306885" y="5872491"/>
                </a:lnTo>
                <a:lnTo>
                  <a:pt x="1295378" y="5884949"/>
                </a:lnTo>
                <a:lnTo>
                  <a:pt x="1271775" y="5895806"/>
                </a:lnTo>
                <a:lnTo>
                  <a:pt x="1249493" y="5910602"/>
                </a:lnTo>
                <a:lnTo>
                  <a:pt x="1232357" y="5913937"/>
                </a:lnTo>
                <a:lnTo>
                  <a:pt x="1218684" y="5920225"/>
                </a:lnTo>
                <a:cubicBezTo>
                  <a:pt x="1204402" y="5923598"/>
                  <a:pt x="1190114" y="5925443"/>
                  <a:pt x="1175995" y="5925867"/>
                </a:cubicBezTo>
                <a:lnTo>
                  <a:pt x="1172342" y="5925615"/>
                </a:lnTo>
                <a:lnTo>
                  <a:pt x="1169494" y="5926168"/>
                </a:lnTo>
                <a:lnTo>
                  <a:pt x="1163502" y="5925002"/>
                </a:lnTo>
                <a:lnTo>
                  <a:pt x="1134312" y="5922982"/>
                </a:lnTo>
                <a:lnTo>
                  <a:pt x="1114348" y="5915438"/>
                </a:lnTo>
                <a:lnTo>
                  <a:pt x="1089495" y="5910602"/>
                </a:lnTo>
                <a:lnTo>
                  <a:pt x="1073571" y="5900026"/>
                </a:lnTo>
                <a:lnTo>
                  <a:pt x="1058076" y="5894170"/>
                </a:lnTo>
                <a:lnTo>
                  <a:pt x="1040996" y="5878397"/>
                </a:lnTo>
                <a:lnTo>
                  <a:pt x="1019168" y="5863901"/>
                </a:lnTo>
                <a:lnTo>
                  <a:pt x="1009439" y="5849250"/>
                </a:lnTo>
                <a:lnTo>
                  <a:pt x="998208" y="5838876"/>
                </a:lnTo>
                <a:lnTo>
                  <a:pt x="988420" y="5817597"/>
                </a:lnTo>
                <a:lnTo>
                  <a:pt x="972468" y="5793574"/>
                </a:lnTo>
                <a:lnTo>
                  <a:pt x="968872" y="5775098"/>
                </a:lnTo>
                <a:lnTo>
                  <a:pt x="962932" y="5762182"/>
                </a:lnTo>
                <a:lnTo>
                  <a:pt x="962240" y="5741014"/>
                </a:lnTo>
                <a:lnTo>
                  <a:pt x="956901" y="5713576"/>
                </a:lnTo>
                <a:lnTo>
                  <a:pt x="960705" y="5694026"/>
                </a:lnTo>
                <a:lnTo>
                  <a:pt x="960175" y="5677809"/>
                </a:lnTo>
                <a:lnTo>
                  <a:pt x="967773" y="5657705"/>
                </a:lnTo>
                <a:lnTo>
                  <a:pt x="972468" y="5633577"/>
                </a:lnTo>
                <a:lnTo>
                  <a:pt x="982734" y="5618115"/>
                </a:lnTo>
                <a:lnTo>
                  <a:pt x="988986" y="5601574"/>
                </a:lnTo>
                <a:lnTo>
                  <a:pt x="1005827" y="5583340"/>
                </a:lnTo>
                <a:lnTo>
                  <a:pt x="1019168" y="5563249"/>
                </a:lnTo>
                <a:lnTo>
                  <a:pt x="1032653" y="5554295"/>
                </a:lnTo>
                <a:lnTo>
                  <a:pt x="1044281" y="5541705"/>
                </a:lnTo>
                <a:lnTo>
                  <a:pt x="1068135" y="5530733"/>
                </a:lnTo>
                <a:lnTo>
                  <a:pt x="1089496" y="5516549"/>
                </a:lnTo>
                <a:lnTo>
                  <a:pt x="1105926" y="5513352"/>
                </a:lnTo>
                <a:lnTo>
                  <a:pt x="1120975" y="5506430"/>
                </a:lnTo>
                <a:cubicBezTo>
                  <a:pt x="1135259" y="5503057"/>
                  <a:pt x="1149545" y="5501211"/>
                  <a:pt x="1163664" y="5500788"/>
                </a:cubicBezTo>
                <a:close/>
                <a:moveTo>
                  <a:pt x="55236" y="5103558"/>
                </a:moveTo>
                <a:cubicBezTo>
                  <a:pt x="84783" y="5103558"/>
                  <a:pt x="108546" y="5127323"/>
                  <a:pt x="108546" y="5156867"/>
                </a:cubicBezTo>
                <a:cubicBezTo>
                  <a:pt x="108546" y="5186412"/>
                  <a:pt x="84783" y="5210177"/>
                  <a:pt x="55236" y="5210177"/>
                </a:cubicBezTo>
                <a:cubicBezTo>
                  <a:pt x="25691" y="5210177"/>
                  <a:pt x="1928" y="5186412"/>
                  <a:pt x="1928" y="5156867"/>
                </a:cubicBezTo>
                <a:cubicBezTo>
                  <a:pt x="1928" y="5127323"/>
                  <a:pt x="25691" y="5103558"/>
                  <a:pt x="55236" y="5103558"/>
                </a:cubicBezTo>
                <a:close/>
                <a:moveTo>
                  <a:pt x="612737" y="5039330"/>
                </a:moveTo>
                <a:cubicBezTo>
                  <a:pt x="677607" y="5039330"/>
                  <a:pt x="729632" y="5091997"/>
                  <a:pt x="729632" y="5156225"/>
                </a:cubicBezTo>
                <a:lnTo>
                  <a:pt x="729567" y="5156546"/>
                </a:lnTo>
                <a:lnTo>
                  <a:pt x="729632" y="5156868"/>
                </a:lnTo>
                <a:cubicBezTo>
                  <a:pt x="729632" y="5221095"/>
                  <a:pt x="677607" y="5273763"/>
                  <a:pt x="612737" y="5273763"/>
                </a:cubicBezTo>
                <a:cubicBezTo>
                  <a:pt x="548509" y="5273763"/>
                  <a:pt x="495841" y="5221738"/>
                  <a:pt x="495841" y="5156868"/>
                </a:cubicBezTo>
                <a:lnTo>
                  <a:pt x="495906" y="5156546"/>
                </a:lnTo>
                <a:lnTo>
                  <a:pt x="495841" y="5156225"/>
                </a:lnTo>
                <a:cubicBezTo>
                  <a:pt x="495841" y="5091354"/>
                  <a:pt x="548509" y="5039330"/>
                  <a:pt x="612737" y="5039330"/>
                </a:cubicBezTo>
                <a:close/>
                <a:moveTo>
                  <a:pt x="1169613" y="4950499"/>
                </a:moveTo>
                <a:lnTo>
                  <a:pt x="1195685" y="4955573"/>
                </a:lnTo>
                <a:lnTo>
                  <a:pt x="1216778" y="4956262"/>
                </a:lnTo>
                <a:lnTo>
                  <a:pt x="1229649" y="4962181"/>
                </a:lnTo>
                <a:lnTo>
                  <a:pt x="1247196" y="4965595"/>
                </a:lnTo>
                <a:lnTo>
                  <a:pt x="1270009" y="4980745"/>
                </a:lnTo>
                <a:lnTo>
                  <a:pt x="1291155" y="4990472"/>
                </a:lnTo>
                <a:lnTo>
                  <a:pt x="1301465" y="5001633"/>
                </a:lnTo>
                <a:lnTo>
                  <a:pt x="1315397" y="5010885"/>
                </a:lnTo>
                <a:lnTo>
                  <a:pt x="1329181" y="5031642"/>
                </a:lnTo>
                <a:lnTo>
                  <a:pt x="1344780" y="5048532"/>
                </a:lnTo>
                <a:lnTo>
                  <a:pt x="1350571" y="5063854"/>
                </a:lnTo>
                <a:lnTo>
                  <a:pt x="1360687" y="5079086"/>
                </a:lnTo>
                <a:lnTo>
                  <a:pt x="1365312" y="5102861"/>
                </a:lnTo>
                <a:lnTo>
                  <a:pt x="1372721" y="5122463"/>
                </a:lnTo>
                <a:lnTo>
                  <a:pt x="1372204" y="5138277"/>
                </a:lnTo>
                <a:lnTo>
                  <a:pt x="1375783" y="5156669"/>
                </a:lnTo>
                <a:lnTo>
                  <a:pt x="1370760" y="5182484"/>
                </a:lnTo>
                <a:lnTo>
                  <a:pt x="1370047" y="5204287"/>
                </a:lnTo>
                <a:lnTo>
                  <a:pt x="1363928" y="5217591"/>
                </a:lnTo>
                <a:lnTo>
                  <a:pt x="1360687" y="5234251"/>
                </a:lnTo>
                <a:lnTo>
                  <a:pt x="1346303" y="5255911"/>
                </a:lnTo>
                <a:lnTo>
                  <a:pt x="1335838" y="5278665"/>
                </a:lnTo>
                <a:lnTo>
                  <a:pt x="1323828" y="5289757"/>
                </a:lnTo>
                <a:lnTo>
                  <a:pt x="1315397" y="5302453"/>
                </a:lnTo>
                <a:lnTo>
                  <a:pt x="1296482" y="5315014"/>
                </a:lnTo>
                <a:lnTo>
                  <a:pt x="1277778" y="5332289"/>
                </a:lnTo>
                <a:lnTo>
                  <a:pt x="1260811" y="5338701"/>
                </a:lnTo>
                <a:lnTo>
                  <a:pt x="1247196" y="5347742"/>
                </a:lnTo>
                <a:lnTo>
                  <a:pt x="1225945" y="5351877"/>
                </a:lnTo>
                <a:lnTo>
                  <a:pt x="1203846" y="5360229"/>
                </a:lnTo>
                <a:lnTo>
                  <a:pt x="1186017" y="5359647"/>
                </a:lnTo>
                <a:lnTo>
                  <a:pt x="1169613" y="5362838"/>
                </a:lnTo>
                <a:lnTo>
                  <a:pt x="1146587" y="5358358"/>
                </a:lnTo>
                <a:lnTo>
                  <a:pt x="1122022" y="5357556"/>
                </a:lnTo>
                <a:lnTo>
                  <a:pt x="1107032" y="5350662"/>
                </a:lnTo>
                <a:lnTo>
                  <a:pt x="1092031" y="5347742"/>
                </a:lnTo>
                <a:lnTo>
                  <a:pt x="1072527" y="5334791"/>
                </a:lnTo>
                <a:lnTo>
                  <a:pt x="1047644" y="5323346"/>
                </a:lnTo>
                <a:lnTo>
                  <a:pt x="1035514" y="5310212"/>
                </a:lnTo>
                <a:lnTo>
                  <a:pt x="1023829" y="5302453"/>
                </a:lnTo>
                <a:lnTo>
                  <a:pt x="1012269" y="5285044"/>
                </a:lnTo>
                <a:lnTo>
                  <a:pt x="994020" y="5265285"/>
                </a:lnTo>
                <a:lnTo>
                  <a:pt x="987246" y="5247363"/>
                </a:lnTo>
                <a:lnTo>
                  <a:pt x="978540" y="5234251"/>
                </a:lnTo>
                <a:lnTo>
                  <a:pt x="974558" y="5213789"/>
                </a:lnTo>
                <a:lnTo>
                  <a:pt x="966080" y="5191355"/>
                </a:lnTo>
                <a:lnTo>
                  <a:pt x="966671" y="5173257"/>
                </a:lnTo>
                <a:lnTo>
                  <a:pt x="963444" y="5156669"/>
                </a:lnTo>
                <a:lnTo>
                  <a:pt x="967974" y="5133385"/>
                </a:lnTo>
                <a:lnTo>
                  <a:pt x="968753" y="5109531"/>
                </a:lnTo>
                <a:lnTo>
                  <a:pt x="976245" y="5090879"/>
                </a:lnTo>
                <a:lnTo>
                  <a:pt x="978540" y="5079086"/>
                </a:lnTo>
                <a:lnTo>
                  <a:pt x="984720" y="5069781"/>
                </a:lnTo>
                <a:lnTo>
                  <a:pt x="991864" y="5051994"/>
                </a:lnTo>
                <a:lnTo>
                  <a:pt x="1017963" y="5019720"/>
                </a:lnTo>
                <a:lnTo>
                  <a:pt x="1023829" y="5010885"/>
                </a:lnTo>
                <a:lnTo>
                  <a:pt x="1026588" y="5009053"/>
                </a:lnTo>
                <a:lnTo>
                  <a:pt x="1029511" y="5005438"/>
                </a:lnTo>
                <a:cubicBezTo>
                  <a:pt x="1044109" y="4991981"/>
                  <a:pt x="1060569" y="4980701"/>
                  <a:pt x="1078330" y="4971943"/>
                </a:cubicBezTo>
                <a:lnTo>
                  <a:pt x="1086423" y="4969319"/>
                </a:lnTo>
                <a:lnTo>
                  <a:pt x="1092031" y="4965595"/>
                </a:lnTo>
                <a:lnTo>
                  <a:pt x="1106743" y="4962733"/>
                </a:lnTo>
                <a:lnTo>
                  <a:pt x="1134954" y="4953588"/>
                </a:lnTo>
                <a:lnTo>
                  <a:pt x="1151038" y="4954113"/>
                </a:lnTo>
                <a:close/>
                <a:moveTo>
                  <a:pt x="55236" y="4551839"/>
                </a:moveTo>
                <a:cubicBezTo>
                  <a:pt x="81571" y="4551839"/>
                  <a:pt x="102766" y="4573034"/>
                  <a:pt x="102766" y="4599368"/>
                </a:cubicBezTo>
                <a:lnTo>
                  <a:pt x="102633" y="4599689"/>
                </a:lnTo>
                <a:lnTo>
                  <a:pt x="102766" y="4600011"/>
                </a:lnTo>
                <a:cubicBezTo>
                  <a:pt x="102766" y="4626344"/>
                  <a:pt x="81571" y="4647540"/>
                  <a:pt x="55236" y="4647540"/>
                </a:cubicBezTo>
                <a:cubicBezTo>
                  <a:pt x="28903" y="4647540"/>
                  <a:pt x="7709" y="4626344"/>
                  <a:pt x="7709" y="4600011"/>
                </a:cubicBezTo>
                <a:lnTo>
                  <a:pt x="7841" y="4599690"/>
                </a:lnTo>
                <a:lnTo>
                  <a:pt x="7709" y="4599368"/>
                </a:lnTo>
                <a:cubicBezTo>
                  <a:pt x="7709" y="4573034"/>
                  <a:pt x="28903" y="4551839"/>
                  <a:pt x="55236" y="4551839"/>
                </a:cubicBezTo>
                <a:close/>
                <a:moveTo>
                  <a:pt x="612736" y="4495318"/>
                </a:moveTo>
                <a:cubicBezTo>
                  <a:pt x="670542" y="4495318"/>
                  <a:pt x="716785" y="4542205"/>
                  <a:pt x="716785" y="4599368"/>
                </a:cubicBezTo>
                <a:lnTo>
                  <a:pt x="716721" y="4599689"/>
                </a:lnTo>
                <a:lnTo>
                  <a:pt x="716785" y="4600011"/>
                </a:lnTo>
                <a:cubicBezTo>
                  <a:pt x="716785" y="4657174"/>
                  <a:pt x="670542" y="4704060"/>
                  <a:pt x="612736" y="4704060"/>
                </a:cubicBezTo>
                <a:cubicBezTo>
                  <a:pt x="554931" y="4704060"/>
                  <a:pt x="508045" y="4657174"/>
                  <a:pt x="508686" y="4600011"/>
                </a:cubicBezTo>
                <a:lnTo>
                  <a:pt x="508751" y="4599689"/>
                </a:lnTo>
                <a:lnTo>
                  <a:pt x="508686" y="4599368"/>
                </a:lnTo>
                <a:cubicBezTo>
                  <a:pt x="508045" y="4542205"/>
                  <a:pt x="554931" y="4495318"/>
                  <a:pt x="612736" y="4495318"/>
                </a:cubicBezTo>
                <a:close/>
                <a:moveTo>
                  <a:pt x="1169593" y="4413107"/>
                </a:moveTo>
                <a:cubicBezTo>
                  <a:pt x="1272359" y="4413107"/>
                  <a:pt x="1355855" y="4496604"/>
                  <a:pt x="1355855" y="4599368"/>
                </a:cubicBezTo>
                <a:lnTo>
                  <a:pt x="1355790" y="4599689"/>
                </a:lnTo>
                <a:lnTo>
                  <a:pt x="1355855" y="4600009"/>
                </a:lnTo>
                <a:cubicBezTo>
                  <a:pt x="1355855" y="4702775"/>
                  <a:pt x="1272359" y="4786271"/>
                  <a:pt x="1169593" y="4786271"/>
                </a:cubicBezTo>
                <a:cubicBezTo>
                  <a:pt x="1066829" y="4786271"/>
                  <a:pt x="983332" y="4702775"/>
                  <a:pt x="983332" y="4600009"/>
                </a:cubicBezTo>
                <a:lnTo>
                  <a:pt x="983398" y="4599689"/>
                </a:lnTo>
                <a:lnTo>
                  <a:pt x="983332" y="4599368"/>
                </a:lnTo>
                <a:cubicBezTo>
                  <a:pt x="983332" y="4496604"/>
                  <a:pt x="1066829" y="4413107"/>
                  <a:pt x="1169593" y="4413107"/>
                </a:cubicBezTo>
                <a:close/>
                <a:moveTo>
                  <a:pt x="55236" y="4004616"/>
                </a:moveTo>
                <a:cubicBezTo>
                  <a:pt x="76431" y="4004616"/>
                  <a:pt x="93132" y="4021957"/>
                  <a:pt x="93132" y="4042511"/>
                </a:cubicBezTo>
                <a:lnTo>
                  <a:pt x="92996" y="4042831"/>
                </a:lnTo>
                <a:lnTo>
                  <a:pt x="93132" y="4043152"/>
                </a:lnTo>
                <a:cubicBezTo>
                  <a:pt x="93132" y="4063705"/>
                  <a:pt x="76431" y="4081047"/>
                  <a:pt x="55236" y="4081047"/>
                </a:cubicBezTo>
                <a:cubicBezTo>
                  <a:pt x="34684" y="4081047"/>
                  <a:pt x="17342" y="4064347"/>
                  <a:pt x="17342" y="4043152"/>
                </a:cubicBezTo>
                <a:lnTo>
                  <a:pt x="17479" y="4042833"/>
                </a:lnTo>
                <a:lnTo>
                  <a:pt x="17342" y="4042511"/>
                </a:lnTo>
                <a:cubicBezTo>
                  <a:pt x="17342" y="4021315"/>
                  <a:pt x="34684" y="4004616"/>
                  <a:pt x="55236" y="4004616"/>
                </a:cubicBezTo>
                <a:close/>
                <a:moveTo>
                  <a:pt x="612736" y="3957728"/>
                </a:moveTo>
                <a:cubicBezTo>
                  <a:pt x="659622" y="3957728"/>
                  <a:pt x="697517" y="3995623"/>
                  <a:pt x="697517" y="4042509"/>
                </a:cubicBezTo>
                <a:lnTo>
                  <a:pt x="697452" y="4042830"/>
                </a:lnTo>
                <a:lnTo>
                  <a:pt x="697517" y="4043152"/>
                </a:lnTo>
                <a:cubicBezTo>
                  <a:pt x="697517" y="4090038"/>
                  <a:pt x="659622" y="4127933"/>
                  <a:pt x="612736" y="4127933"/>
                </a:cubicBezTo>
                <a:cubicBezTo>
                  <a:pt x="565207" y="4127933"/>
                  <a:pt x="527312" y="4089396"/>
                  <a:pt x="527955" y="4043152"/>
                </a:cubicBezTo>
                <a:lnTo>
                  <a:pt x="528019" y="4042830"/>
                </a:lnTo>
                <a:lnTo>
                  <a:pt x="527955" y="4042509"/>
                </a:lnTo>
                <a:cubicBezTo>
                  <a:pt x="527312" y="3995623"/>
                  <a:pt x="565207" y="3957728"/>
                  <a:pt x="612736" y="3957728"/>
                </a:cubicBezTo>
                <a:close/>
                <a:moveTo>
                  <a:pt x="1169594" y="3880655"/>
                </a:moveTo>
                <a:cubicBezTo>
                  <a:pt x="1258871" y="3880655"/>
                  <a:pt x="1331449" y="3953234"/>
                  <a:pt x="1331449" y="4042511"/>
                </a:cubicBezTo>
                <a:lnTo>
                  <a:pt x="1331384" y="4042831"/>
                </a:lnTo>
                <a:lnTo>
                  <a:pt x="1331449" y="4043153"/>
                </a:lnTo>
                <a:cubicBezTo>
                  <a:pt x="1331449" y="4132430"/>
                  <a:pt x="1258871" y="4205007"/>
                  <a:pt x="1169594" y="4205007"/>
                </a:cubicBezTo>
                <a:cubicBezTo>
                  <a:pt x="1080316" y="4205007"/>
                  <a:pt x="1007739" y="4132430"/>
                  <a:pt x="1007739" y="4043153"/>
                </a:cubicBezTo>
                <a:lnTo>
                  <a:pt x="1007805" y="4042831"/>
                </a:lnTo>
                <a:lnTo>
                  <a:pt x="1007739" y="4042511"/>
                </a:lnTo>
                <a:cubicBezTo>
                  <a:pt x="1007739" y="3953234"/>
                  <a:pt x="1080316" y="3880655"/>
                  <a:pt x="1169594" y="3880655"/>
                </a:cubicBezTo>
                <a:close/>
                <a:moveTo>
                  <a:pt x="612736" y="3420142"/>
                </a:moveTo>
                <a:cubicBezTo>
                  <a:pt x="649346" y="3420142"/>
                  <a:pt x="678891" y="3449686"/>
                  <a:pt x="678891" y="3486296"/>
                </a:cubicBezTo>
                <a:lnTo>
                  <a:pt x="678891" y="3486300"/>
                </a:lnTo>
                <a:lnTo>
                  <a:pt x="678891" y="3486302"/>
                </a:lnTo>
                <a:cubicBezTo>
                  <a:pt x="678891" y="3522911"/>
                  <a:pt x="649346" y="3551814"/>
                  <a:pt x="612736" y="3551814"/>
                </a:cubicBezTo>
                <a:cubicBezTo>
                  <a:pt x="576125" y="3551814"/>
                  <a:pt x="546581" y="3522270"/>
                  <a:pt x="546581" y="3486302"/>
                </a:cubicBezTo>
                <a:lnTo>
                  <a:pt x="546582" y="3486300"/>
                </a:lnTo>
                <a:lnTo>
                  <a:pt x="546581" y="3486296"/>
                </a:lnTo>
                <a:lnTo>
                  <a:pt x="546680" y="3485811"/>
                </a:lnTo>
                <a:lnTo>
                  <a:pt x="551769" y="3460250"/>
                </a:lnTo>
                <a:cubicBezTo>
                  <a:pt x="558453" y="3444353"/>
                  <a:pt x="571118" y="3431827"/>
                  <a:pt x="586954" y="3425244"/>
                </a:cubicBezTo>
                <a:lnTo>
                  <a:pt x="611347" y="3420421"/>
                </a:lnTo>
                <a:close/>
                <a:moveTo>
                  <a:pt x="1169593" y="3357198"/>
                </a:moveTo>
                <a:cubicBezTo>
                  <a:pt x="1187256" y="3357198"/>
                  <a:pt x="1204116" y="3360770"/>
                  <a:pt x="1219471" y="3367244"/>
                </a:cubicBezTo>
                <a:lnTo>
                  <a:pt x="1219560" y="3367304"/>
                </a:lnTo>
                <a:lnTo>
                  <a:pt x="1219741" y="3367341"/>
                </a:lnTo>
                <a:lnTo>
                  <a:pt x="1240198" y="3381172"/>
                </a:lnTo>
                <a:lnTo>
                  <a:pt x="1260316" y="3394691"/>
                </a:lnTo>
                <a:lnTo>
                  <a:pt x="1260421" y="3394846"/>
                </a:lnTo>
                <a:lnTo>
                  <a:pt x="1260556" y="3394939"/>
                </a:lnTo>
                <a:lnTo>
                  <a:pt x="1272451" y="3412638"/>
                </a:lnTo>
                <a:lnTo>
                  <a:pt x="1287914" y="3435505"/>
                </a:lnTo>
                <a:lnTo>
                  <a:pt x="1287956" y="3435710"/>
                </a:lnTo>
                <a:lnTo>
                  <a:pt x="1288005" y="3435783"/>
                </a:lnTo>
                <a:lnTo>
                  <a:pt x="1297800" y="3484414"/>
                </a:lnTo>
                <a:lnTo>
                  <a:pt x="1298050" y="3485654"/>
                </a:lnTo>
                <a:lnTo>
                  <a:pt x="1298050" y="3485657"/>
                </a:lnTo>
                <a:lnTo>
                  <a:pt x="1298050" y="3485659"/>
                </a:lnTo>
                <a:lnTo>
                  <a:pt x="1297801" y="3486892"/>
                </a:lnTo>
                <a:lnTo>
                  <a:pt x="1288005" y="3535531"/>
                </a:lnTo>
                <a:lnTo>
                  <a:pt x="1287955" y="3535604"/>
                </a:lnTo>
                <a:lnTo>
                  <a:pt x="1287914" y="3535806"/>
                </a:lnTo>
                <a:lnTo>
                  <a:pt x="1272620" y="3558425"/>
                </a:lnTo>
                <a:lnTo>
                  <a:pt x="1260556" y="3576375"/>
                </a:lnTo>
                <a:lnTo>
                  <a:pt x="1260419" y="3576469"/>
                </a:lnTo>
                <a:lnTo>
                  <a:pt x="1260316" y="3576620"/>
                </a:lnTo>
                <a:lnTo>
                  <a:pt x="1240760" y="3589763"/>
                </a:lnTo>
                <a:lnTo>
                  <a:pt x="1219741" y="3603973"/>
                </a:lnTo>
                <a:lnTo>
                  <a:pt x="1219554" y="3604012"/>
                </a:lnTo>
                <a:lnTo>
                  <a:pt x="1219471" y="3604067"/>
                </a:lnTo>
                <a:cubicBezTo>
                  <a:pt x="1204116" y="3610541"/>
                  <a:pt x="1187256" y="3614112"/>
                  <a:pt x="1169593" y="3614112"/>
                </a:cubicBezTo>
                <a:lnTo>
                  <a:pt x="1168035" y="3613798"/>
                </a:lnTo>
                <a:lnTo>
                  <a:pt x="1119355" y="3604063"/>
                </a:lnTo>
                <a:cubicBezTo>
                  <a:pt x="1088485" y="3591119"/>
                  <a:pt x="1063797" y="3566571"/>
                  <a:pt x="1050912" y="3535803"/>
                </a:cubicBezTo>
                <a:lnTo>
                  <a:pt x="1041163" y="3485790"/>
                </a:lnTo>
                <a:lnTo>
                  <a:pt x="1041137" y="3485659"/>
                </a:lnTo>
                <a:lnTo>
                  <a:pt x="1041138" y="3485657"/>
                </a:lnTo>
                <a:lnTo>
                  <a:pt x="1041137" y="3485654"/>
                </a:lnTo>
                <a:lnTo>
                  <a:pt x="1041163" y="3485523"/>
                </a:lnTo>
                <a:lnTo>
                  <a:pt x="1050912" y="3435511"/>
                </a:lnTo>
                <a:cubicBezTo>
                  <a:pt x="1063797" y="3404743"/>
                  <a:pt x="1088485" y="3380195"/>
                  <a:pt x="1119355" y="3367250"/>
                </a:cubicBezTo>
                <a:lnTo>
                  <a:pt x="1166602" y="3357803"/>
                </a:lnTo>
                <a:close/>
                <a:moveTo>
                  <a:pt x="1726451" y="3271775"/>
                </a:moveTo>
                <a:cubicBezTo>
                  <a:pt x="1844632" y="3271775"/>
                  <a:pt x="1940331" y="3367477"/>
                  <a:pt x="1940331" y="3485654"/>
                </a:cubicBezTo>
                <a:lnTo>
                  <a:pt x="1940331" y="3485657"/>
                </a:lnTo>
                <a:lnTo>
                  <a:pt x="1940331" y="3485659"/>
                </a:lnTo>
                <a:cubicBezTo>
                  <a:pt x="1940331" y="3603840"/>
                  <a:pt x="1844632" y="3699535"/>
                  <a:pt x="1726451" y="3699535"/>
                </a:cubicBezTo>
                <a:cubicBezTo>
                  <a:pt x="1608271" y="3699535"/>
                  <a:pt x="1512572" y="3603840"/>
                  <a:pt x="1512572" y="3485659"/>
                </a:cubicBezTo>
                <a:lnTo>
                  <a:pt x="1512573" y="3485657"/>
                </a:lnTo>
                <a:lnTo>
                  <a:pt x="1512572" y="3485654"/>
                </a:lnTo>
                <a:cubicBezTo>
                  <a:pt x="1512572" y="3367477"/>
                  <a:pt x="1608271" y="3271775"/>
                  <a:pt x="1726451" y="3271775"/>
                </a:cubicBezTo>
                <a:close/>
                <a:moveTo>
                  <a:pt x="612736" y="2881269"/>
                </a:moveTo>
                <a:cubicBezTo>
                  <a:pt x="638427" y="2881269"/>
                  <a:pt x="659622" y="2902465"/>
                  <a:pt x="659622" y="2928156"/>
                </a:cubicBezTo>
                <a:lnTo>
                  <a:pt x="659487" y="2928480"/>
                </a:lnTo>
                <a:lnTo>
                  <a:pt x="659622" y="2928804"/>
                </a:lnTo>
                <a:cubicBezTo>
                  <a:pt x="659622" y="2954495"/>
                  <a:pt x="638427" y="2975691"/>
                  <a:pt x="612736" y="2975691"/>
                </a:cubicBezTo>
                <a:cubicBezTo>
                  <a:pt x="599891" y="2975691"/>
                  <a:pt x="588169" y="2970392"/>
                  <a:pt x="579659" y="2961882"/>
                </a:cubicBezTo>
                <a:lnTo>
                  <a:pt x="579503" y="2961508"/>
                </a:lnTo>
                <a:lnTo>
                  <a:pt x="579417" y="2961474"/>
                </a:lnTo>
                <a:lnTo>
                  <a:pt x="576618" y="2954598"/>
                </a:lnTo>
                <a:lnTo>
                  <a:pt x="565849" y="2928804"/>
                </a:lnTo>
                <a:lnTo>
                  <a:pt x="565982" y="2928480"/>
                </a:lnTo>
                <a:lnTo>
                  <a:pt x="565849" y="2928156"/>
                </a:lnTo>
                <a:cubicBezTo>
                  <a:pt x="565849" y="2902465"/>
                  <a:pt x="587045" y="2881269"/>
                  <a:pt x="612736" y="2881269"/>
                </a:cubicBezTo>
                <a:close/>
                <a:moveTo>
                  <a:pt x="1169593" y="2834388"/>
                </a:moveTo>
                <a:cubicBezTo>
                  <a:pt x="1221618" y="2834388"/>
                  <a:pt x="1263367" y="2876781"/>
                  <a:pt x="1263367" y="2928162"/>
                </a:cubicBezTo>
                <a:lnTo>
                  <a:pt x="1263302" y="2928480"/>
                </a:lnTo>
                <a:lnTo>
                  <a:pt x="1263367" y="2928800"/>
                </a:lnTo>
                <a:cubicBezTo>
                  <a:pt x="1263367" y="2980182"/>
                  <a:pt x="1221618" y="3022571"/>
                  <a:pt x="1169593" y="3022571"/>
                </a:cubicBezTo>
                <a:cubicBezTo>
                  <a:pt x="1117568" y="3022571"/>
                  <a:pt x="1075178" y="2980823"/>
                  <a:pt x="1075821" y="2928800"/>
                </a:cubicBezTo>
                <a:lnTo>
                  <a:pt x="1075886" y="2928480"/>
                </a:lnTo>
                <a:lnTo>
                  <a:pt x="1075821" y="2928162"/>
                </a:lnTo>
                <a:cubicBezTo>
                  <a:pt x="1075178" y="2876781"/>
                  <a:pt x="1117568" y="2834388"/>
                  <a:pt x="1169593" y="2834388"/>
                </a:cubicBezTo>
                <a:close/>
                <a:moveTo>
                  <a:pt x="1726451" y="2766301"/>
                </a:moveTo>
                <a:cubicBezTo>
                  <a:pt x="1816370" y="2766301"/>
                  <a:pt x="1888947" y="2838877"/>
                  <a:pt x="1888947" y="2928798"/>
                </a:cubicBezTo>
                <a:lnTo>
                  <a:pt x="1888947" y="2928802"/>
                </a:lnTo>
                <a:lnTo>
                  <a:pt x="1888947" y="2928807"/>
                </a:lnTo>
                <a:cubicBezTo>
                  <a:pt x="1888947" y="3018725"/>
                  <a:pt x="1816370" y="3091304"/>
                  <a:pt x="1726451" y="3091304"/>
                </a:cubicBezTo>
                <a:cubicBezTo>
                  <a:pt x="1636531" y="3091304"/>
                  <a:pt x="1563954" y="3018725"/>
                  <a:pt x="1563954" y="2928807"/>
                </a:cubicBezTo>
                <a:lnTo>
                  <a:pt x="1563955" y="2928802"/>
                </a:lnTo>
                <a:lnTo>
                  <a:pt x="1563954" y="2928798"/>
                </a:lnTo>
                <a:cubicBezTo>
                  <a:pt x="1563954" y="2838877"/>
                  <a:pt x="1636531" y="2766301"/>
                  <a:pt x="1726451" y="2766301"/>
                </a:cubicBezTo>
                <a:close/>
                <a:moveTo>
                  <a:pt x="1169593" y="2310279"/>
                </a:moveTo>
                <a:cubicBezTo>
                  <a:pt x="1203635" y="2310279"/>
                  <a:pt x="1230610" y="2337899"/>
                  <a:pt x="1230610" y="2371297"/>
                </a:cubicBezTo>
                <a:lnTo>
                  <a:pt x="1230476" y="2371620"/>
                </a:lnTo>
                <a:lnTo>
                  <a:pt x="1230610" y="2371944"/>
                </a:lnTo>
                <a:cubicBezTo>
                  <a:pt x="1230610" y="2405343"/>
                  <a:pt x="1203635" y="2432962"/>
                  <a:pt x="1169593" y="2432962"/>
                </a:cubicBezTo>
                <a:cubicBezTo>
                  <a:pt x="1136194" y="2432962"/>
                  <a:pt x="1108577" y="2405983"/>
                  <a:pt x="1108577" y="2371944"/>
                </a:cubicBezTo>
                <a:lnTo>
                  <a:pt x="1108712" y="2371620"/>
                </a:lnTo>
                <a:lnTo>
                  <a:pt x="1108577" y="2371297"/>
                </a:lnTo>
                <a:cubicBezTo>
                  <a:pt x="1108577" y="2337256"/>
                  <a:pt x="1136194" y="2310279"/>
                  <a:pt x="1169593" y="2310279"/>
                </a:cubicBezTo>
                <a:close/>
                <a:moveTo>
                  <a:pt x="1726451" y="2253761"/>
                </a:moveTo>
                <a:cubicBezTo>
                  <a:pt x="1791322" y="2253761"/>
                  <a:pt x="1843989" y="2306430"/>
                  <a:pt x="1843989" y="2371298"/>
                </a:cubicBezTo>
                <a:lnTo>
                  <a:pt x="1843924" y="2371620"/>
                </a:lnTo>
                <a:lnTo>
                  <a:pt x="1843989" y="2371944"/>
                </a:lnTo>
                <a:cubicBezTo>
                  <a:pt x="1843989" y="2436813"/>
                  <a:pt x="1791322" y="2489484"/>
                  <a:pt x="1726451" y="2489484"/>
                </a:cubicBezTo>
                <a:cubicBezTo>
                  <a:pt x="1661581" y="2489484"/>
                  <a:pt x="1608913" y="2436813"/>
                  <a:pt x="1608913" y="2371944"/>
                </a:cubicBezTo>
                <a:lnTo>
                  <a:pt x="1608979" y="2371620"/>
                </a:lnTo>
                <a:lnTo>
                  <a:pt x="1608913" y="2371298"/>
                </a:lnTo>
                <a:cubicBezTo>
                  <a:pt x="1608913" y="2306430"/>
                  <a:pt x="1661581" y="2253761"/>
                  <a:pt x="1726451" y="2253761"/>
                </a:cubicBezTo>
                <a:close/>
                <a:moveTo>
                  <a:pt x="2283309" y="2185682"/>
                </a:moveTo>
                <a:cubicBezTo>
                  <a:pt x="2386075" y="2185682"/>
                  <a:pt x="2468929" y="2268534"/>
                  <a:pt x="2468929" y="2371298"/>
                </a:cubicBezTo>
                <a:lnTo>
                  <a:pt x="2468866" y="2371620"/>
                </a:lnTo>
                <a:lnTo>
                  <a:pt x="2468929" y="2371946"/>
                </a:lnTo>
                <a:cubicBezTo>
                  <a:pt x="2468929" y="2474711"/>
                  <a:pt x="2386075" y="2557571"/>
                  <a:pt x="2283309" y="2557571"/>
                </a:cubicBezTo>
                <a:cubicBezTo>
                  <a:pt x="2180545" y="2557571"/>
                  <a:pt x="2097690" y="2474711"/>
                  <a:pt x="2097690" y="2371946"/>
                </a:cubicBezTo>
                <a:lnTo>
                  <a:pt x="2097756" y="2371620"/>
                </a:lnTo>
                <a:lnTo>
                  <a:pt x="2097690" y="2371298"/>
                </a:lnTo>
                <a:cubicBezTo>
                  <a:pt x="2097690" y="2268534"/>
                  <a:pt x="2180545" y="2185682"/>
                  <a:pt x="2283309" y="2185682"/>
                </a:cubicBezTo>
                <a:close/>
                <a:moveTo>
                  <a:pt x="1169594" y="1778474"/>
                </a:moveTo>
                <a:cubicBezTo>
                  <a:pt x="1189504" y="1778474"/>
                  <a:pt x="1205562" y="1794531"/>
                  <a:pt x="1205562" y="1814442"/>
                </a:cubicBezTo>
                <a:lnTo>
                  <a:pt x="1205428" y="1814767"/>
                </a:lnTo>
                <a:lnTo>
                  <a:pt x="1205562" y="1815092"/>
                </a:lnTo>
                <a:cubicBezTo>
                  <a:pt x="1205562" y="1835003"/>
                  <a:pt x="1189504" y="1851060"/>
                  <a:pt x="1169594" y="1851060"/>
                </a:cubicBezTo>
                <a:cubicBezTo>
                  <a:pt x="1149683" y="1851060"/>
                  <a:pt x="1133626" y="1835003"/>
                  <a:pt x="1133626" y="1815092"/>
                </a:cubicBezTo>
                <a:lnTo>
                  <a:pt x="1133762" y="1814767"/>
                </a:lnTo>
                <a:lnTo>
                  <a:pt x="1133626" y="1814442"/>
                </a:lnTo>
                <a:cubicBezTo>
                  <a:pt x="1133626" y="1794531"/>
                  <a:pt x="1149683" y="1778474"/>
                  <a:pt x="1169594" y="1778474"/>
                </a:cubicBezTo>
                <a:close/>
                <a:moveTo>
                  <a:pt x="1726452" y="1741232"/>
                </a:moveTo>
                <a:cubicBezTo>
                  <a:pt x="1766916" y="1741232"/>
                  <a:pt x="1799672" y="1773988"/>
                  <a:pt x="1799672" y="1814452"/>
                </a:cubicBezTo>
                <a:lnTo>
                  <a:pt x="1799608" y="1814767"/>
                </a:lnTo>
                <a:lnTo>
                  <a:pt x="1799672" y="1815083"/>
                </a:lnTo>
                <a:cubicBezTo>
                  <a:pt x="1799672" y="1855547"/>
                  <a:pt x="1766916" y="1888303"/>
                  <a:pt x="1726452" y="1888303"/>
                </a:cubicBezTo>
                <a:cubicBezTo>
                  <a:pt x="1685988" y="1888303"/>
                  <a:pt x="1653232" y="1854904"/>
                  <a:pt x="1653232" y="1815083"/>
                </a:cubicBezTo>
                <a:lnTo>
                  <a:pt x="1653296" y="1814767"/>
                </a:lnTo>
                <a:lnTo>
                  <a:pt x="1653232" y="1814452"/>
                </a:lnTo>
                <a:cubicBezTo>
                  <a:pt x="1653232" y="1773988"/>
                  <a:pt x="1685988" y="1741232"/>
                  <a:pt x="1726452" y="1741232"/>
                </a:cubicBezTo>
                <a:close/>
                <a:moveTo>
                  <a:pt x="9907829" y="1731583"/>
                </a:moveTo>
                <a:lnTo>
                  <a:pt x="9907829" y="1898575"/>
                </a:lnTo>
                <a:cubicBezTo>
                  <a:pt x="9895625" y="1872884"/>
                  <a:pt x="9888560" y="1845266"/>
                  <a:pt x="9888560" y="1815080"/>
                </a:cubicBezTo>
                <a:cubicBezTo>
                  <a:pt x="9888560" y="1784891"/>
                  <a:pt x="9895625" y="1756631"/>
                  <a:pt x="9907829" y="1731583"/>
                </a:cubicBezTo>
                <a:close/>
                <a:moveTo>
                  <a:pt x="2283183" y="1688074"/>
                </a:moveTo>
                <a:cubicBezTo>
                  <a:pt x="2315564" y="1688073"/>
                  <a:pt x="2347946" y="1700426"/>
                  <a:pt x="2372650" y="1725132"/>
                </a:cubicBezTo>
                <a:cubicBezTo>
                  <a:pt x="2397358" y="1749839"/>
                  <a:pt x="2409711" y="1782221"/>
                  <a:pt x="2409711" y="1814602"/>
                </a:cubicBezTo>
                <a:lnTo>
                  <a:pt x="2409710" y="1814607"/>
                </a:lnTo>
                <a:lnTo>
                  <a:pt x="2409711" y="1814611"/>
                </a:lnTo>
                <a:cubicBezTo>
                  <a:pt x="2409711" y="1846993"/>
                  <a:pt x="2397358" y="1879375"/>
                  <a:pt x="2372650" y="1904081"/>
                </a:cubicBezTo>
                <a:cubicBezTo>
                  <a:pt x="2323240" y="1953492"/>
                  <a:pt x="2243126" y="1953492"/>
                  <a:pt x="2193714" y="1904081"/>
                </a:cubicBezTo>
                <a:cubicBezTo>
                  <a:pt x="2169009" y="1879375"/>
                  <a:pt x="2156655" y="1846993"/>
                  <a:pt x="2156655" y="1814611"/>
                </a:cubicBezTo>
                <a:lnTo>
                  <a:pt x="2156655" y="1814607"/>
                </a:lnTo>
                <a:lnTo>
                  <a:pt x="2156655" y="1814602"/>
                </a:lnTo>
                <a:cubicBezTo>
                  <a:pt x="2156655" y="1782221"/>
                  <a:pt x="2169009" y="1749839"/>
                  <a:pt x="2193714" y="1725133"/>
                </a:cubicBezTo>
                <a:cubicBezTo>
                  <a:pt x="2218420" y="1700426"/>
                  <a:pt x="2250800" y="1688074"/>
                  <a:pt x="2283183" y="1688074"/>
                </a:cubicBezTo>
                <a:close/>
                <a:moveTo>
                  <a:pt x="2840168" y="1624326"/>
                </a:moveTo>
                <a:lnTo>
                  <a:pt x="2859379" y="1628209"/>
                </a:lnTo>
                <a:lnTo>
                  <a:pt x="2914040" y="1639228"/>
                </a:lnTo>
                <a:lnTo>
                  <a:pt x="2914096" y="1639266"/>
                </a:lnTo>
                <a:lnTo>
                  <a:pt x="2914312" y="1639310"/>
                </a:lnTo>
                <a:lnTo>
                  <a:pt x="2950154" y="1663524"/>
                </a:lnTo>
                <a:lnTo>
                  <a:pt x="2974485" y="1679893"/>
                </a:lnTo>
                <a:lnTo>
                  <a:pt x="2974572" y="1680020"/>
                </a:lnTo>
                <a:lnTo>
                  <a:pt x="2974726" y="1680125"/>
                </a:lnTo>
                <a:lnTo>
                  <a:pt x="2994843" y="1710029"/>
                </a:lnTo>
                <a:lnTo>
                  <a:pt x="3015300" y="1740308"/>
                </a:lnTo>
                <a:lnTo>
                  <a:pt x="3015336" y="1740490"/>
                </a:lnTo>
                <a:lnTo>
                  <a:pt x="3015391" y="1740569"/>
                </a:lnTo>
                <a:cubicBezTo>
                  <a:pt x="3024984" y="1763300"/>
                  <a:pt x="3030282" y="1788269"/>
                  <a:pt x="3030282" y="1814442"/>
                </a:cubicBezTo>
                <a:lnTo>
                  <a:pt x="3030281" y="1814448"/>
                </a:lnTo>
                <a:lnTo>
                  <a:pt x="3030282" y="1814453"/>
                </a:lnTo>
                <a:cubicBezTo>
                  <a:pt x="3030282" y="1840626"/>
                  <a:pt x="3024984" y="1865594"/>
                  <a:pt x="3015391" y="1888324"/>
                </a:cubicBezTo>
                <a:lnTo>
                  <a:pt x="3015336" y="1888403"/>
                </a:lnTo>
                <a:lnTo>
                  <a:pt x="3015300" y="1888585"/>
                </a:lnTo>
                <a:lnTo>
                  <a:pt x="2994895" y="1918790"/>
                </a:lnTo>
                <a:lnTo>
                  <a:pt x="2974726" y="1948769"/>
                </a:lnTo>
                <a:lnTo>
                  <a:pt x="2974572" y="1948874"/>
                </a:lnTo>
                <a:lnTo>
                  <a:pt x="2974485" y="1948999"/>
                </a:lnTo>
                <a:lnTo>
                  <a:pt x="2950250" y="1965305"/>
                </a:lnTo>
                <a:lnTo>
                  <a:pt x="2914312" y="1989583"/>
                </a:lnTo>
                <a:lnTo>
                  <a:pt x="2914096" y="1989627"/>
                </a:lnTo>
                <a:lnTo>
                  <a:pt x="2914040" y="1989664"/>
                </a:lnTo>
                <a:lnTo>
                  <a:pt x="2859639" y="2000631"/>
                </a:lnTo>
                <a:lnTo>
                  <a:pt x="2840168" y="2004566"/>
                </a:lnTo>
                <a:cubicBezTo>
                  <a:pt x="2735475" y="2004566"/>
                  <a:pt x="2650053" y="1919786"/>
                  <a:pt x="2650053" y="1814453"/>
                </a:cubicBezTo>
                <a:lnTo>
                  <a:pt x="2650055" y="1814448"/>
                </a:lnTo>
                <a:lnTo>
                  <a:pt x="2650053" y="1814442"/>
                </a:lnTo>
                <a:cubicBezTo>
                  <a:pt x="2650053" y="1709107"/>
                  <a:pt x="2735475" y="1624326"/>
                  <a:pt x="2840168" y="1624326"/>
                </a:cubicBezTo>
                <a:close/>
                <a:moveTo>
                  <a:pt x="1726452" y="1217762"/>
                </a:moveTo>
                <a:cubicBezTo>
                  <a:pt x="1748290" y="1217762"/>
                  <a:pt x="1766273" y="1235745"/>
                  <a:pt x="1766273" y="1257583"/>
                </a:cubicBezTo>
                <a:lnTo>
                  <a:pt x="1766272" y="1257587"/>
                </a:lnTo>
                <a:lnTo>
                  <a:pt x="1766273" y="1257592"/>
                </a:lnTo>
                <a:cubicBezTo>
                  <a:pt x="1766273" y="1279428"/>
                  <a:pt x="1748290" y="1297412"/>
                  <a:pt x="1726452" y="1297412"/>
                </a:cubicBezTo>
                <a:cubicBezTo>
                  <a:pt x="1704614" y="1297412"/>
                  <a:pt x="1686631" y="1279428"/>
                  <a:pt x="1686631" y="1257592"/>
                </a:cubicBezTo>
                <a:lnTo>
                  <a:pt x="1686633" y="1257587"/>
                </a:lnTo>
                <a:lnTo>
                  <a:pt x="1686631" y="1257583"/>
                </a:lnTo>
                <a:cubicBezTo>
                  <a:pt x="1686631" y="1235745"/>
                  <a:pt x="1704614" y="1217762"/>
                  <a:pt x="1726452" y="1217762"/>
                </a:cubicBezTo>
                <a:close/>
                <a:moveTo>
                  <a:pt x="2283309" y="1183722"/>
                </a:moveTo>
                <a:lnTo>
                  <a:pt x="2289931" y="1185063"/>
                </a:lnTo>
                <a:lnTo>
                  <a:pt x="2311921" y="1189491"/>
                </a:lnTo>
                <a:lnTo>
                  <a:pt x="2311979" y="1189530"/>
                </a:lnTo>
                <a:lnTo>
                  <a:pt x="2312191" y="1189572"/>
                </a:lnTo>
                <a:lnTo>
                  <a:pt x="2325865" y="1198842"/>
                </a:lnTo>
                <a:lnTo>
                  <a:pt x="2335415" y="1205247"/>
                </a:lnTo>
                <a:lnTo>
                  <a:pt x="2335503" y="1205376"/>
                </a:lnTo>
                <a:lnTo>
                  <a:pt x="2335655" y="1205479"/>
                </a:lnTo>
                <a:lnTo>
                  <a:pt x="2343315" y="1216902"/>
                </a:lnTo>
                <a:lnTo>
                  <a:pt x="2351320" y="1228711"/>
                </a:lnTo>
                <a:lnTo>
                  <a:pt x="2351358" y="1228894"/>
                </a:lnTo>
                <a:lnTo>
                  <a:pt x="2351411" y="1228973"/>
                </a:lnTo>
                <a:cubicBezTo>
                  <a:pt x="2355124" y="1237794"/>
                  <a:pt x="2357170" y="1247468"/>
                  <a:pt x="2357170" y="1257585"/>
                </a:cubicBezTo>
                <a:lnTo>
                  <a:pt x="2357170" y="1257589"/>
                </a:lnTo>
                <a:lnTo>
                  <a:pt x="2357170" y="1257593"/>
                </a:lnTo>
                <a:cubicBezTo>
                  <a:pt x="2357170" y="1267709"/>
                  <a:pt x="2355124" y="1277383"/>
                  <a:pt x="2351411" y="1286203"/>
                </a:cubicBezTo>
                <a:lnTo>
                  <a:pt x="2351358" y="1286284"/>
                </a:lnTo>
                <a:lnTo>
                  <a:pt x="2351320" y="1286467"/>
                </a:lnTo>
                <a:lnTo>
                  <a:pt x="2343311" y="1298281"/>
                </a:lnTo>
                <a:lnTo>
                  <a:pt x="2335655" y="1309697"/>
                </a:lnTo>
                <a:lnTo>
                  <a:pt x="2335503" y="1309802"/>
                </a:lnTo>
                <a:lnTo>
                  <a:pt x="2335415" y="1309930"/>
                </a:lnTo>
                <a:lnTo>
                  <a:pt x="2325840" y="1316351"/>
                </a:lnTo>
                <a:lnTo>
                  <a:pt x="2312191" y="1325604"/>
                </a:lnTo>
                <a:lnTo>
                  <a:pt x="2311981" y="1325647"/>
                </a:lnTo>
                <a:lnTo>
                  <a:pt x="2311921" y="1325687"/>
                </a:lnTo>
                <a:lnTo>
                  <a:pt x="2289573" y="1330186"/>
                </a:lnTo>
                <a:lnTo>
                  <a:pt x="2283309" y="1331454"/>
                </a:lnTo>
                <a:cubicBezTo>
                  <a:pt x="2242846" y="1331454"/>
                  <a:pt x="2209446" y="1298698"/>
                  <a:pt x="2209446" y="1257593"/>
                </a:cubicBezTo>
                <a:lnTo>
                  <a:pt x="2209449" y="1257589"/>
                </a:lnTo>
                <a:lnTo>
                  <a:pt x="2209446" y="1257585"/>
                </a:lnTo>
                <a:cubicBezTo>
                  <a:pt x="2209446" y="1216478"/>
                  <a:pt x="2242846" y="1183722"/>
                  <a:pt x="2283309" y="1183722"/>
                </a:cubicBezTo>
                <a:close/>
                <a:moveTo>
                  <a:pt x="2840166" y="1135550"/>
                </a:moveTo>
                <a:cubicBezTo>
                  <a:pt x="2907607" y="1135550"/>
                  <a:pt x="2962201" y="1190144"/>
                  <a:pt x="2962201" y="1257583"/>
                </a:cubicBezTo>
                <a:lnTo>
                  <a:pt x="2962201" y="1257588"/>
                </a:lnTo>
                <a:lnTo>
                  <a:pt x="2962201" y="1257592"/>
                </a:lnTo>
                <a:cubicBezTo>
                  <a:pt x="2962201" y="1325031"/>
                  <a:pt x="2907607" y="1379625"/>
                  <a:pt x="2840166" y="1379625"/>
                </a:cubicBezTo>
                <a:cubicBezTo>
                  <a:pt x="2772728" y="1379625"/>
                  <a:pt x="2718134" y="1325031"/>
                  <a:pt x="2718134" y="1257592"/>
                </a:cubicBezTo>
                <a:lnTo>
                  <a:pt x="2718135" y="1257588"/>
                </a:lnTo>
                <a:lnTo>
                  <a:pt x="2718134" y="1257583"/>
                </a:lnTo>
                <a:cubicBezTo>
                  <a:pt x="2718134" y="1190144"/>
                  <a:pt x="2772728" y="1135550"/>
                  <a:pt x="2840166" y="1135550"/>
                </a:cubicBezTo>
                <a:close/>
                <a:moveTo>
                  <a:pt x="9524387" y="1083526"/>
                </a:moveTo>
                <a:cubicBezTo>
                  <a:pt x="9620729" y="1083526"/>
                  <a:pt x="9698445" y="1161885"/>
                  <a:pt x="9698445" y="1257586"/>
                </a:cubicBezTo>
                <a:lnTo>
                  <a:pt x="9698379" y="1257912"/>
                </a:lnTo>
                <a:lnTo>
                  <a:pt x="9698445" y="1258239"/>
                </a:lnTo>
                <a:cubicBezTo>
                  <a:pt x="9698445" y="1353939"/>
                  <a:pt x="9620729" y="1432296"/>
                  <a:pt x="9524387" y="1432296"/>
                </a:cubicBezTo>
                <a:cubicBezTo>
                  <a:pt x="9428045" y="1432296"/>
                  <a:pt x="9350329" y="1354579"/>
                  <a:pt x="9350329" y="1258239"/>
                </a:cubicBezTo>
                <a:lnTo>
                  <a:pt x="9350396" y="1257911"/>
                </a:lnTo>
                <a:lnTo>
                  <a:pt x="9350329" y="1257586"/>
                </a:lnTo>
                <a:cubicBezTo>
                  <a:pt x="9350329" y="1161243"/>
                  <a:pt x="9428045" y="1083526"/>
                  <a:pt x="9524387" y="1083526"/>
                </a:cubicBezTo>
                <a:close/>
                <a:moveTo>
                  <a:pt x="3397667" y="1083526"/>
                </a:moveTo>
                <a:cubicBezTo>
                  <a:pt x="3494010" y="1083526"/>
                  <a:pt x="3571726" y="1161884"/>
                  <a:pt x="3571726" y="1257583"/>
                </a:cubicBezTo>
                <a:lnTo>
                  <a:pt x="3571660" y="1257910"/>
                </a:lnTo>
                <a:lnTo>
                  <a:pt x="3571726" y="1258237"/>
                </a:lnTo>
                <a:cubicBezTo>
                  <a:pt x="3571726" y="1353936"/>
                  <a:pt x="3494010" y="1432293"/>
                  <a:pt x="3397667" y="1432293"/>
                </a:cubicBezTo>
                <a:cubicBezTo>
                  <a:pt x="3301968" y="1432293"/>
                  <a:pt x="3223609" y="1354576"/>
                  <a:pt x="3223609" y="1258237"/>
                </a:cubicBezTo>
                <a:lnTo>
                  <a:pt x="3223676" y="1257910"/>
                </a:lnTo>
                <a:lnTo>
                  <a:pt x="3223609" y="1257583"/>
                </a:lnTo>
                <a:cubicBezTo>
                  <a:pt x="3223609" y="1161241"/>
                  <a:pt x="3301968" y="1083526"/>
                  <a:pt x="3397667" y="1083526"/>
                </a:cubicBezTo>
                <a:close/>
                <a:moveTo>
                  <a:pt x="3985091" y="1035050"/>
                </a:moveTo>
                <a:lnTo>
                  <a:pt x="3999885" y="1038730"/>
                </a:lnTo>
                <a:lnTo>
                  <a:pt x="4006300" y="1038985"/>
                </a:lnTo>
                <a:lnTo>
                  <a:pt x="4012914" y="1041971"/>
                </a:lnTo>
                <a:lnTo>
                  <a:pt x="4032126" y="1046750"/>
                </a:lnTo>
                <a:cubicBezTo>
                  <a:pt x="4047339" y="1052324"/>
                  <a:pt x="4061989" y="1059550"/>
                  <a:pt x="4075781" y="1068355"/>
                </a:cubicBezTo>
                <a:lnTo>
                  <a:pt x="4081393" y="1072885"/>
                </a:lnTo>
                <a:lnTo>
                  <a:pt x="4084846" y="1074445"/>
                </a:lnTo>
                <a:lnTo>
                  <a:pt x="4089571" y="1079489"/>
                </a:lnTo>
                <a:lnTo>
                  <a:pt x="4114288" y="1099448"/>
                </a:lnTo>
                <a:lnTo>
                  <a:pt x="4145805" y="1139522"/>
                </a:lnTo>
                <a:lnTo>
                  <a:pt x="4145875" y="1139595"/>
                </a:lnTo>
                <a:cubicBezTo>
                  <a:pt x="4162191" y="1166001"/>
                  <a:pt x="4172383" y="1194462"/>
                  <a:pt x="4176845" y="1223321"/>
                </a:cubicBezTo>
                <a:lnTo>
                  <a:pt x="4176845" y="1223333"/>
                </a:lnTo>
                <a:lnTo>
                  <a:pt x="4176845" y="1223336"/>
                </a:lnTo>
                <a:cubicBezTo>
                  <a:pt x="4190230" y="1309913"/>
                  <a:pt x="4152028" y="1400071"/>
                  <a:pt x="4072815" y="1449022"/>
                </a:cubicBezTo>
                <a:cubicBezTo>
                  <a:pt x="3967198" y="1514291"/>
                  <a:pt x="3828668" y="1481581"/>
                  <a:pt x="3763402" y="1375963"/>
                </a:cubicBezTo>
                <a:cubicBezTo>
                  <a:pt x="3747085" y="1349560"/>
                  <a:pt x="3736893" y="1321098"/>
                  <a:pt x="3732430" y="1292239"/>
                </a:cubicBezTo>
                <a:lnTo>
                  <a:pt x="3732432" y="1292226"/>
                </a:lnTo>
                <a:lnTo>
                  <a:pt x="3732430" y="1292225"/>
                </a:lnTo>
                <a:cubicBezTo>
                  <a:pt x="3719046" y="1205646"/>
                  <a:pt x="3757249" y="1115485"/>
                  <a:pt x="3836462" y="1066536"/>
                </a:cubicBezTo>
                <a:cubicBezTo>
                  <a:pt x="3862866" y="1050219"/>
                  <a:pt x="3891327" y="1040027"/>
                  <a:pt x="3920187" y="1035565"/>
                </a:cubicBezTo>
                <a:lnTo>
                  <a:pt x="3920506" y="1035578"/>
                </a:lnTo>
                <a:close/>
                <a:moveTo>
                  <a:pt x="8967529" y="1032788"/>
                </a:moveTo>
                <a:cubicBezTo>
                  <a:pt x="9091682" y="1032788"/>
                  <a:pt x="9192327" y="1133433"/>
                  <a:pt x="9192327" y="1257587"/>
                </a:cubicBezTo>
                <a:lnTo>
                  <a:pt x="9192326" y="1257592"/>
                </a:lnTo>
                <a:lnTo>
                  <a:pt x="9192327" y="1257597"/>
                </a:lnTo>
                <a:cubicBezTo>
                  <a:pt x="9192327" y="1381748"/>
                  <a:pt x="9091682" y="1482394"/>
                  <a:pt x="8967529" y="1482394"/>
                </a:cubicBezTo>
                <a:cubicBezTo>
                  <a:pt x="8843376" y="1482394"/>
                  <a:pt x="8742731" y="1381748"/>
                  <a:pt x="8742731" y="1257597"/>
                </a:cubicBezTo>
                <a:lnTo>
                  <a:pt x="8742732" y="1257592"/>
                </a:lnTo>
                <a:lnTo>
                  <a:pt x="8742731" y="1257587"/>
                </a:lnTo>
                <a:cubicBezTo>
                  <a:pt x="8742731" y="1133433"/>
                  <a:pt x="8843376" y="1032788"/>
                  <a:pt x="8967529" y="1032788"/>
                </a:cubicBezTo>
                <a:close/>
                <a:moveTo>
                  <a:pt x="2283309" y="662831"/>
                </a:moveTo>
                <a:cubicBezTo>
                  <a:pt x="2293586" y="662831"/>
                  <a:pt x="2303059" y="667006"/>
                  <a:pt x="2309964" y="673830"/>
                </a:cubicBezTo>
                <a:lnTo>
                  <a:pt x="2310039" y="674008"/>
                </a:lnTo>
                <a:lnTo>
                  <a:pt x="2310206" y="674077"/>
                </a:lnTo>
                <a:lnTo>
                  <a:pt x="2320996" y="700227"/>
                </a:lnTo>
                <a:lnTo>
                  <a:pt x="2321205" y="700726"/>
                </a:lnTo>
                <a:lnTo>
                  <a:pt x="2321202" y="700728"/>
                </a:lnTo>
                <a:lnTo>
                  <a:pt x="2321205" y="700732"/>
                </a:lnTo>
                <a:lnTo>
                  <a:pt x="2320996" y="701231"/>
                </a:lnTo>
                <a:lnTo>
                  <a:pt x="2310206" y="727380"/>
                </a:lnTo>
                <a:lnTo>
                  <a:pt x="2310039" y="727450"/>
                </a:lnTo>
                <a:lnTo>
                  <a:pt x="2309964" y="727628"/>
                </a:lnTo>
                <a:cubicBezTo>
                  <a:pt x="2303059" y="734451"/>
                  <a:pt x="2293586" y="738627"/>
                  <a:pt x="2283309" y="738627"/>
                </a:cubicBezTo>
                <a:lnTo>
                  <a:pt x="2282587" y="738324"/>
                </a:lnTo>
                <a:lnTo>
                  <a:pt x="2256415" y="727622"/>
                </a:lnTo>
                <a:lnTo>
                  <a:pt x="2245705" y="701435"/>
                </a:lnTo>
                <a:lnTo>
                  <a:pt x="2245414" y="700732"/>
                </a:lnTo>
                <a:lnTo>
                  <a:pt x="2245417" y="700728"/>
                </a:lnTo>
                <a:lnTo>
                  <a:pt x="2245414" y="700726"/>
                </a:lnTo>
                <a:lnTo>
                  <a:pt x="2245705" y="700022"/>
                </a:lnTo>
                <a:lnTo>
                  <a:pt x="2256415" y="673836"/>
                </a:lnTo>
                <a:lnTo>
                  <a:pt x="2282587" y="663133"/>
                </a:lnTo>
                <a:close/>
                <a:moveTo>
                  <a:pt x="2840166" y="635213"/>
                </a:moveTo>
                <a:cubicBezTo>
                  <a:pt x="2876135" y="635213"/>
                  <a:pt x="2905681" y="664758"/>
                  <a:pt x="2905681" y="700726"/>
                </a:cubicBezTo>
                <a:lnTo>
                  <a:pt x="2905681" y="700729"/>
                </a:lnTo>
                <a:lnTo>
                  <a:pt x="2905681" y="700732"/>
                </a:lnTo>
                <a:cubicBezTo>
                  <a:pt x="2905681" y="736700"/>
                  <a:pt x="2876135" y="766245"/>
                  <a:pt x="2840166" y="766245"/>
                </a:cubicBezTo>
                <a:cubicBezTo>
                  <a:pt x="2804200" y="766245"/>
                  <a:pt x="2774655" y="736700"/>
                  <a:pt x="2774655" y="700732"/>
                </a:cubicBezTo>
                <a:lnTo>
                  <a:pt x="2774657" y="700729"/>
                </a:lnTo>
                <a:lnTo>
                  <a:pt x="2774655" y="700726"/>
                </a:lnTo>
                <a:cubicBezTo>
                  <a:pt x="2774655" y="664758"/>
                  <a:pt x="2804200" y="635213"/>
                  <a:pt x="2840166" y="635213"/>
                </a:cubicBezTo>
                <a:close/>
                <a:moveTo>
                  <a:pt x="9524387" y="601816"/>
                </a:moveTo>
                <a:cubicBezTo>
                  <a:pt x="9579014" y="601816"/>
                  <a:pt x="9623299" y="646100"/>
                  <a:pt x="9623299" y="700727"/>
                </a:cubicBezTo>
                <a:lnTo>
                  <a:pt x="9623298" y="700731"/>
                </a:lnTo>
                <a:lnTo>
                  <a:pt x="9623299" y="700734"/>
                </a:lnTo>
                <a:cubicBezTo>
                  <a:pt x="9623299" y="755361"/>
                  <a:pt x="9579015" y="799647"/>
                  <a:pt x="9524387" y="799647"/>
                </a:cubicBezTo>
                <a:cubicBezTo>
                  <a:pt x="9469760" y="799647"/>
                  <a:pt x="9425476" y="755361"/>
                  <a:pt x="9425476" y="700734"/>
                </a:cubicBezTo>
                <a:lnTo>
                  <a:pt x="9425477" y="700731"/>
                </a:lnTo>
                <a:lnTo>
                  <a:pt x="9425476" y="700727"/>
                </a:lnTo>
                <a:cubicBezTo>
                  <a:pt x="9425476" y="646100"/>
                  <a:pt x="9469760" y="601816"/>
                  <a:pt x="9524387" y="601816"/>
                </a:cubicBezTo>
                <a:close/>
                <a:moveTo>
                  <a:pt x="3397667" y="601815"/>
                </a:moveTo>
                <a:cubicBezTo>
                  <a:pt x="3452261" y="601815"/>
                  <a:pt x="3496579" y="646132"/>
                  <a:pt x="3496579" y="700726"/>
                </a:cubicBezTo>
                <a:lnTo>
                  <a:pt x="3496579" y="700729"/>
                </a:lnTo>
                <a:lnTo>
                  <a:pt x="3496579" y="700733"/>
                </a:lnTo>
                <a:cubicBezTo>
                  <a:pt x="3496579" y="755326"/>
                  <a:pt x="3452261" y="799643"/>
                  <a:pt x="3397667" y="799643"/>
                </a:cubicBezTo>
                <a:lnTo>
                  <a:pt x="3383469" y="796774"/>
                </a:lnTo>
                <a:lnTo>
                  <a:pt x="3359090" y="791860"/>
                </a:lnTo>
                <a:cubicBezTo>
                  <a:pt x="3335326" y="781844"/>
                  <a:pt x="3316220" y="762876"/>
                  <a:pt x="3306263" y="739212"/>
                </a:cubicBezTo>
                <a:lnTo>
                  <a:pt x="3298794" y="700922"/>
                </a:lnTo>
                <a:lnTo>
                  <a:pt x="3298756" y="700733"/>
                </a:lnTo>
                <a:lnTo>
                  <a:pt x="3298757" y="700729"/>
                </a:lnTo>
                <a:lnTo>
                  <a:pt x="3298756" y="700726"/>
                </a:lnTo>
                <a:lnTo>
                  <a:pt x="3298794" y="700536"/>
                </a:lnTo>
                <a:lnTo>
                  <a:pt x="3306263" y="662246"/>
                </a:lnTo>
                <a:cubicBezTo>
                  <a:pt x="3316220" y="638581"/>
                  <a:pt x="3335326" y="619615"/>
                  <a:pt x="3359090" y="609599"/>
                </a:cubicBezTo>
                <a:lnTo>
                  <a:pt x="3382942" y="604790"/>
                </a:lnTo>
                <a:close/>
                <a:moveTo>
                  <a:pt x="8967528" y="560709"/>
                </a:moveTo>
                <a:cubicBezTo>
                  <a:pt x="9044603" y="560709"/>
                  <a:pt x="9107546" y="623652"/>
                  <a:pt x="9107546" y="700727"/>
                </a:cubicBezTo>
                <a:lnTo>
                  <a:pt x="9107545" y="700731"/>
                </a:lnTo>
                <a:lnTo>
                  <a:pt x="9107546" y="700734"/>
                </a:lnTo>
                <a:cubicBezTo>
                  <a:pt x="9107546" y="777808"/>
                  <a:pt x="9044603" y="840753"/>
                  <a:pt x="8967528" y="840753"/>
                </a:cubicBezTo>
                <a:cubicBezTo>
                  <a:pt x="8890455" y="840753"/>
                  <a:pt x="8827512" y="777808"/>
                  <a:pt x="8827512" y="700734"/>
                </a:cubicBezTo>
                <a:lnTo>
                  <a:pt x="8827513" y="700731"/>
                </a:lnTo>
                <a:lnTo>
                  <a:pt x="8827512" y="700727"/>
                </a:lnTo>
                <a:lnTo>
                  <a:pt x="8827837" y="699122"/>
                </a:lnTo>
                <a:lnTo>
                  <a:pt x="8838551" y="646071"/>
                </a:lnTo>
                <a:cubicBezTo>
                  <a:pt x="8852761" y="612532"/>
                  <a:pt x="8879656" y="585776"/>
                  <a:pt x="8913135" y="571667"/>
                </a:cubicBezTo>
                <a:lnTo>
                  <a:pt x="8962419" y="561746"/>
                </a:lnTo>
                <a:close/>
                <a:moveTo>
                  <a:pt x="3954526" y="560708"/>
                </a:moveTo>
                <a:cubicBezTo>
                  <a:pt x="4031598" y="560708"/>
                  <a:pt x="4094542" y="623651"/>
                  <a:pt x="4094542" y="700726"/>
                </a:cubicBezTo>
                <a:lnTo>
                  <a:pt x="4094542" y="700729"/>
                </a:lnTo>
                <a:lnTo>
                  <a:pt x="4094542" y="700733"/>
                </a:lnTo>
                <a:cubicBezTo>
                  <a:pt x="4094542" y="777806"/>
                  <a:pt x="4031598" y="840752"/>
                  <a:pt x="3954526" y="840752"/>
                </a:cubicBezTo>
                <a:cubicBezTo>
                  <a:pt x="3877451" y="840752"/>
                  <a:pt x="3814508" y="777806"/>
                  <a:pt x="3814508" y="700733"/>
                </a:cubicBezTo>
                <a:lnTo>
                  <a:pt x="3814509" y="700729"/>
                </a:lnTo>
                <a:lnTo>
                  <a:pt x="3814508" y="700726"/>
                </a:lnTo>
                <a:lnTo>
                  <a:pt x="3814798" y="699297"/>
                </a:lnTo>
                <a:lnTo>
                  <a:pt x="3825547" y="646068"/>
                </a:lnTo>
                <a:cubicBezTo>
                  <a:pt x="3839757" y="612529"/>
                  <a:pt x="3866654" y="585775"/>
                  <a:pt x="3900132" y="571664"/>
                </a:cubicBezTo>
                <a:lnTo>
                  <a:pt x="3950168" y="561592"/>
                </a:lnTo>
                <a:close/>
                <a:moveTo>
                  <a:pt x="8410672" y="526027"/>
                </a:moveTo>
                <a:cubicBezTo>
                  <a:pt x="8507014" y="526027"/>
                  <a:pt x="8585372" y="604385"/>
                  <a:pt x="8585372" y="700727"/>
                </a:cubicBezTo>
                <a:lnTo>
                  <a:pt x="8585371" y="700731"/>
                </a:lnTo>
                <a:lnTo>
                  <a:pt x="8585372" y="700734"/>
                </a:lnTo>
                <a:cubicBezTo>
                  <a:pt x="8585372" y="797076"/>
                  <a:pt x="8507014" y="875437"/>
                  <a:pt x="8410672" y="875437"/>
                </a:cubicBezTo>
                <a:cubicBezTo>
                  <a:pt x="8314330" y="875437"/>
                  <a:pt x="8235971" y="797076"/>
                  <a:pt x="8235971" y="700734"/>
                </a:cubicBezTo>
                <a:lnTo>
                  <a:pt x="8235973" y="700731"/>
                </a:lnTo>
                <a:lnTo>
                  <a:pt x="8235971" y="700727"/>
                </a:lnTo>
                <a:cubicBezTo>
                  <a:pt x="8235971" y="604385"/>
                  <a:pt x="8314330" y="526027"/>
                  <a:pt x="8410672" y="526027"/>
                </a:cubicBezTo>
                <a:close/>
                <a:moveTo>
                  <a:pt x="4511383" y="523456"/>
                </a:moveTo>
                <a:lnTo>
                  <a:pt x="4525910" y="526391"/>
                </a:lnTo>
                <a:lnTo>
                  <a:pt x="4580269" y="537344"/>
                </a:lnTo>
                <a:lnTo>
                  <a:pt x="4580329" y="537384"/>
                </a:lnTo>
                <a:lnTo>
                  <a:pt x="4580539" y="537427"/>
                </a:lnTo>
                <a:lnTo>
                  <a:pt x="4613420" y="559640"/>
                </a:lnTo>
                <a:lnTo>
                  <a:pt x="4636628" y="575248"/>
                </a:lnTo>
                <a:lnTo>
                  <a:pt x="4636716" y="575377"/>
                </a:lnTo>
                <a:lnTo>
                  <a:pt x="4636869" y="575481"/>
                </a:lnTo>
                <a:lnTo>
                  <a:pt x="4655387" y="603014"/>
                </a:lnTo>
                <a:lnTo>
                  <a:pt x="4674683" y="631578"/>
                </a:lnTo>
                <a:lnTo>
                  <a:pt x="4674721" y="631762"/>
                </a:lnTo>
                <a:lnTo>
                  <a:pt x="4674773" y="631841"/>
                </a:lnTo>
                <a:cubicBezTo>
                  <a:pt x="4683715" y="653037"/>
                  <a:pt x="4688653" y="676319"/>
                  <a:pt x="4688653" y="700726"/>
                </a:cubicBezTo>
                <a:lnTo>
                  <a:pt x="4688653" y="700729"/>
                </a:lnTo>
                <a:lnTo>
                  <a:pt x="4688653" y="700733"/>
                </a:lnTo>
                <a:cubicBezTo>
                  <a:pt x="4688653" y="725140"/>
                  <a:pt x="4683715" y="748423"/>
                  <a:pt x="4674773" y="769618"/>
                </a:cubicBezTo>
                <a:lnTo>
                  <a:pt x="4674721" y="769698"/>
                </a:lnTo>
                <a:lnTo>
                  <a:pt x="4674683" y="769882"/>
                </a:lnTo>
                <a:lnTo>
                  <a:pt x="4655424" y="798388"/>
                </a:lnTo>
                <a:lnTo>
                  <a:pt x="4636869" y="825980"/>
                </a:lnTo>
                <a:lnTo>
                  <a:pt x="4636716" y="826084"/>
                </a:lnTo>
                <a:lnTo>
                  <a:pt x="4636628" y="826212"/>
                </a:lnTo>
                <a:lnTo>
                  <a:pt x="4613620" y="841687"/>
                </a:lnTo>
                <a:lnTo>
                  <a:pt x="4580539" y="864035"/>
                </a:lnTo>
                <a:lnTo>
                  <a:pt x="4580326" y="864079"/>
                </a:lnTo>
                <a:lnTo>
                  <a:pt x="4580269" y="864118"/>
                </a:lnTo>
                <a:lnTo>
                  <a:pt x="4527549" y="874740"/>
                </a:lnTo>
                <a:lnTo>
                  <a:pt x="4511383" y="878004"/>
                </a:lnTo>
                <a:cubicBezTo>
                  <a:pt x="4413757" y="878004"/>
                  <a:pt x="4334114" y="799002"/>
                  <a:pt x="4334114" y="700733"/>
                </a:cubicBezTo>
                <a:lnTo>
                  <a:pt x="4334115" y="700729"/>
                </a:lnTo>
                <a:lnTo>
                  <a:pt x="4334114" y="700726"/>
                </a:lnTo>
                <a:cubicBezTo>
                  <a:pt x="4334114" y="602457"/>
                  <a:pt x="4413757" y="523456"/>
                  <a:pt x="4511383" y="523456"/>
                </a:cubicBezTo>
                <a:close/>
                <a:moveTo>
                  <a:pt x="7853813" y="495840"/>
                </a:moveTo>
                <a:cubicBezTo>
                  <a:pt x="7966855" y="495840"/>
                  <a:pt x="8058701" y="587686"/>
                  <a:pt x="8058701" y="700727"/>
                </a:cubicBezTo>
                <a:lnTo>
                  <a:pt x="8058699" y="700731"/>
                </a:lnTo>
                <a:lnTo>
                  <a:pt x="8058701" y="700734"/>
                </a:lnTo>
                <a:cubicBezTo>
                  <a:pt x="8058701" y="813775"/>
                  <a:pt x="7966855" y="905624"/>
                  <a:pt x="7853813" y="905624"/>
                </a:cubicBezTo>
                <a:lnTo>
                  <a:pt x="7840604" y="902954"/>
                </a:lnTo>
                <a:lnTo>
                  <a:pt x="7773839" y="889499"/>
                </a:lnTo>
                <a:cubicBezTo>
                  <a:pt x="7724765" y="868744"/>
                  <a:pt x="7685606" y="829445"/>
                  <a:pt x="7664953" y="780429"/>
                </a:cubicBezTo>
                <a:lnTo>
                  <a:pt x="7649199" y="702084"/>
                </a:lnTo>
                <a:lnTo>
                  <a:pt x="7648926" y="700734"/>
                </a:lnTo>
                <a:lnTo>
                  <a:pt x="7648927" y="700731"/>
                </a:lnTo>
                <a:lnTo>
                  <a:pt x="7648926" y="700727"/>
                </a:lnTo>
                <a:lnTo>
                  <a:pt x="7649199" y="699377"/>
                </a:lnTo>
                <a:lnTo>
                  <a:pt x="7664953" y="621032"/>
                </a:lnTo>
                <a:cubicBezTo>
                  <a:pt x="7685606" y="572018"/>
                  <a:pt x="7724765" y="532719"/>
                  <a:pt x="7773839" y="511965"/>
                </a:cubicBezTo>
                <a:lnTo>
                  <a:pt x="7842361" y="498155"/>
                </a:lnTo>
                <a:close/>
                <a:moveTo>
                  <a:pt x="5068241" y="493269"/>
                </a:moveTo>
                <a:cubicBezTo>
                  <a:pt x="5182568" y="493269"/>
                  <a:pt x="5275698" y="586400"/>
                  <a:pt x="5275698" y="700726"/>
                </a:cubicBezTo>
                <a:lnTo>
                  <a:pt x="5275697" y="700729"/>
                </a:lnTo>
                <a:lnTo>
                  <a:pt x="5275698" y="700733"/>
                </a:lnTo>
                <a:cubicBezTo>
                  <a:pt x="5275698" y="815060"/>
                  <a:pt x="5182568" y="908192"/>
                  <a:pt x="5068241" y="908192"/>
                </a:cubicBezTo>
                <a:cubicBezTo>
                  <a:pt x="4953915" y="908192"/>
                  <a:pt x="4860783" y="815060"/>
                  <a:pt x="4860783" y="700733"/>
                </a:cubicBezTo>
                <a:lnTo>
                  <a:pt x="4860785" y="700729"/>
                </a:lnTo>
                <a:lnTo>
                  <a:pt x="4860783" y="700726"/>
                </a:lnTo>
                <a:lnTo>
                  <a:pt x="4861236" y="698502"/>
                </a:lnTo>
                <a:lnTo>
                  <a:pt x="4877122" y="619816"/>
                </a:lnTo>
                <a:cubicBezTo>
                  <a:pt x="4898156" y="570140"/>
                  <a:pt x="4937979" y="530459"/>
                  <a:pt x="4987595" y="509525"/>
                </a:cubicBezTo>
                <a:lnTo>
                  <a:pt x="5061344" y="494667"/>
                </a:lnTo>
                <a:close/>
                <a:moveTo>
                  <a:pt x="7296313" y="471433"/>
                </a:moveTo>
                <a:cubicBezTo>
                  <a:pt x="7422842" y="471433"/>
                  <a:pt x="7525607" y="574198"/>
                  <a:pt x="7525607" y="700727"/>
                </a:cubicBezTo>
                <a:lnTo>
                  <a:pt x="7525605" y="700731"/>
                </a:lnTo>
                <a:lnTo>
                  <a:pt x="7525607" y="700734"/>
                </a:lnTo>
                <a:cubicBezTo>
                  <a:pt x="7525607" y="827266"/>
                  <a:pt x="7422842" y="930031"/>
                  <a:pt x="7296313" y="930031"/>
                </a:cubicBezTo>
                <a:cubicBezTo>
                  <a:pt x="7169785" y="930031"/>
                  <a:pt x="7067019" y="827266"/>
                  <a:pt x="7067019" y="700734"/>
                </a:cubicBezTo>
                <a:lnTo>
                  <a:pt x="7067020" y="700731"/>
                </a:lnTo>
                <a:lnTo>
                  <a:pt x="7067019" y="700727"/>
                </a:lnTo>
                <a:cubicBezTo>
                  <a:pt x="7067019" y="574198"/>
                  <a:pt x="7169785" y="471433"/>
                  <a:pt x="7296313" y="471433"/>
                </a:cubicBezTo>
                <a:close/>
                <a:moveTo>
                  <a:pt x="5625740" y="471431"/>
                </a:moveTo>
                <a:cubicBezTo>
                  <a:pt x="5752269" y="471431"/>
                  <a:pt x="5855035" y="574197"/>
                  <a:pt x="5855035" y="700726"/>
                </a:cubicBezTo>
                <a:lnTo>
                  <a:pt x="5855033" y="700729"/>
                </a:lnTo>
                <a:lnTo>
                  <a:pt x="5855035" y="700734"/>
                </a:lnTo>
                <a:cubicBezTo>
                  <a:pt x="5855035" y="827266"/>
                  <a:pt x="5752269" y="930031"/>
                  <a:pt x="5625740" y="930031"/>
                </a:cubicBezTo>
                <a:lnTo>
                  <a:pt x="5602468" y="927681"/>
                </a:lnTo>
                <a:lnTo>
                  <a:pt x="5579376" y="925359"/>
                </a:lnTo>
                <a:cubicBezTo>
                  <a:pt x="5504560" y="910074"/>
                  <a:pt x="5443293" y="858502"/>
                  <a:pt x="5414389" y="789933"/>
                </a:cubicBezTo>
                <a:lnTo>
                  <a:pt x="5396752" y="702248"/>
                </a:lnTo>
                <a:lnTo>
                  <a:pt x="5396446" y="700734"/>
                </a:lnTo>
                <a:lnTo>
                  <a:pt x="5396447" y="700729"/>
                </a:lnTo>
                <a:lnTo>
                  <a:pt x="5396446" y="700726"/>
                </a:lnTo>
                <a:lnTo>
                  <a:pt x="5396751" y="699216"/>
                </a:lnTo>
                <a:lnTo>
                  <a:pt x="5414389" y="611527"/>
                </a:lnTo>
                <a:cubicBezTo>
                  <a:pt x="5443293" y="542959"/>
                  <a:pt x="5504560" y="491388"/>
                  <a:pt x="5579376" y="476103"/>
                </a:cubicBezTo>
                <a:lnTo>
                  <a:pt x="5606191" y="473405"/>
                </a:lnTo>
                <a:close/>
                <a:moveTo>
                  <a:pt x="6181956" y="461149"/>
                </a:moveTo>
                <a:cubicBezTo>
                  <a:pt x="6314266" y="461149"/>
                  <a:pt x="6421527" y="568411"/>
                  <a:pt x="6421527" y="700721"/>
                </a:cubicBezTo>
                <a:cubicBezTo>
                  <a:pt x="6421527" y="807981"/>
                  <a:pt x="6351519" y="898543"/>
                  <a:pt x="6254533" y="929373"/>
                </a:cubicBezTo>
                <a:cubicBezTo>
                  <a:pt x="6339957" y="947999"/>
                  <a:pt x="6413177" y="999381"/>
                  <a:pt x="6460706" y="1069390"/>
                </a:cubicBezTo>
                <a:cubicBezTo>
                  <a:pt x="6508235" y="999381"/>
                  <a:pt x="6581455" y="947999"/>
                  <a:pt x="6666879" y="929373"/>
                </a:cubicBezTo>
                <a:cubicBezTo>
                  <a:pt x="6569894" y="898543"/>
                  <a:pt x="6499885" y="807981"/>
                  <a:pt x="6499885" y="700721"/>
                </a:cubicBezTo>
                <a:cubicBezTo>
                  <a:pt x="6499885" y="568411"/>
                  <a:pt x="6606505" y="461149"/>
                  <a:pt x="6738813" y="461149"/>
                </a:cubicBezTo>
                <a:cubicBezTo>
                  <a:pt x="6871125" y="461149"/>
                  <a:pt x="6978385" y="568411"/>
                  <a:pt x="6978385" y="700721"/>
                </a:cubicBezTo>
                <a:cubicBezTo>
                  <a:pt x="6978385" y="807981"/>
                  <a:pt x="6908377" y="898543"/>
                  <a:pt x="6811392" y="929373"/>
                </a:cubicBezTo>
                <a:cubicBezTo>
                  <a:pt x="6900669" y="949283"/>
                  <a:pt x="6975815" y="1003235"/>
                  <a:pt x="7023345" y="1077739"/>
                </a:cubicBezTo>
                <a:cubicBezTo>
                  <a:pt x="7081791" y="989105"/>
                  <a:pt x="7181988" y="930657"/>
                  <a:pt x="7296315" y="930657"/>
                </a:cubicBezTo>
                <a:cubicBezTo>
                  <a:pt x="7422843" y="930657"/>
                  <a:pt x="7532674" y="1002593"/>
                  <a:pt x="7587268" y="1107927"/>
                </a:cubicBezTo>
                <a:cubicBezTo>
                  <a:pt x="7639293" y="1015438"/>
                  <a:pt x="7738845" y="952495"/>
                  <a:pt x="7853172" y="952495"/>
                </a:cubicBezTo>
                <a:cubicBezTo>
                  <a:pt x="7997043" y="952495"/>
                  <a:pt x="8117149" y="1051406"/>
                  <a:pt x="8149905" y="1185001"/>
                </a:cubicBezTo>
                <a:cubicBezTo>
                  <a:pt x="8181377" y="1070674"/>
                  <a:pt x="8286069" y="987177"/>
                  <a:pt x="8410029" y="987177"/>
                </a:cubicBezTo>
                <a:cubicBezTo>
                  <a:pt x="8559039" y="987177"/>
                  <a:pt x="8680430" y="1107927"/>
                  <a:pt x="8680430" y="1257578"/>
                </a:cubicBezTo>
                <a:cubicBezTo>
                  <a:pt x="8680430" y="1354563"/>
                  <a:pt x="8629689" y="1439986"/>
                  <a:pt x="8552616" y="1487515"/>
                </a:cubicBezTo>
                <a:cubicBezTo>
                  <a:pt x="8620055" y="1517060"/>
                  <a:pt x="8676577" y="1566515"/>
                  <a:pt x="8714472" y="1628817"/>
                </a:cubicBezTo>
                <a:cubicBezTo>
                  <a:pt x="8771634" y="1551743"/>
                  <a:pt x="8863480" y="1501646"/>
                  <a:pt x="8966887" y="1501646"/>
                </a:cubicBezTo>
                <a:cubicBezTo>
                  <a:pt x="9119108" y="1501646"/>
                  <a:pt x="9246279" y="1610832"/>
                  <a:pt x="9274540" y="1754704"/>
                </a:cubicBezTo>
                <a:cubicBezTo>
                  <a:pt x="9301516" y="1641662"/>
                  <a:pt x="9402996" y="1558166"/>
                  <a:pt x="9523745" y="1558166"/>
                </a:cubicBezTo>
                <a:cubicBezTo>
                  <a:pt x="9665690" y="1558166"/>
                  <a:pt x="9780658" y="1673134"/>
                  <a:pt x="9780658" y="1815078"/>
                </a:cubicBezTo>
                <a:cubicBezTo>
                  <a:pt x="9780658" y="1923624"/>
                  <a:pt x="9712576" y="2016755"/>
                  <a:pt x="9616877" y="2054007"/>
                </a:cubicBezTo>
                <a:cubicBezTo>
                  <a:pt x="9718356" y="2083552"/>
                  <a:pt x="9799284" y="2159983"/>
                  <a:pt x="9835252" y="2258894"/>
                </a:cubicBezTo>
                <a:cubicBezTo>
                  <a:pt x="9851951" y="2222927"/>
                  <a:pt x="9877001" y="2190813"/>
                  <a:pt x="9907186" y="2165122"/>
                </a:cubicBezTo>
                <a:lnTo>
                  <a:pt x="9907186" y="6706386"/>
                </a:lnTo>
                <a:lnTo>
                  <a:pt x="1456023" y="6706386"/>
                </a:lnTo>
                <a:lnTo>
                  <a:pt x="1475320" y="6664783"/>
                </a:lnTo>
                <a:cubicBezTo>
                  <a:pt x="1505828" y="6617896"/>
                  <a:pt x="1549182" y="6580162"/>
                  <a:pt x="1600564" y="6556398"/>
                </a:cubicBezTo>
                <a:cubicBezTo>
                  <a:pt x="1490735" y="6507585"/>
                  <a:pt x="1414303" y="6398397"/>
                  <a:pt x="1414303" y="6270583"/>
                </a:cubicBezTo>
                <a:cubicBezTo>
                  <a:pt x="1414303" y="6149834"/>
                  <a:pt x="1483027" y="6045142"/>
                  <a:pt x="1583865" y="5993117"/>
                </a:cubicBezTo>
                <a:cubicBezTo>
                  <a:pt x="1481743" y="5941093"/>
                  <a:pt x="1412376" y="5835758"/>
                  <a:pt x="1412376" y="5713725"/>
                </a:cubicBezTo>
                <a:cubicBezTo>
                  <a:pt x="1412376" y="5590407"/>
                  <a:pt x="1484312" y="5483146"/>
                  <a:pt x="1587719" y="5432406"/>
                </a:cubicBezTo>
                <a:cubicBezTo>
                  <a:pt x="1487523" y="5381665"/>
                  <a:pt x="1418157" y="5277616"/>
                  <a:pt x="1418157" y="5156867"/>
                </a:cubicBezTo>
                <a:cubicBezTo>
                  <a:pt x="1418157" y="5023273"/>
                  <a:pt x="1503580" y="4909589"/>
                  <a:pt x="1622402" y="4866556"/>
                </a:cubicBezTo>
                <a:cubicBezTo>
                  <a:pt x="1515783" y="4824808"/>
                  <a:pt x="1439994" y="4721401"/>
                  <a:pt x="1439994" y="4600009"/>
                </a:cubicBezTo>
                <a:cubicBezTo>
                  <a:pt x="1439994" y="4442008"/>
                  <a:pt x="1568451" y="4313552"/>
                  <a:pt x="1726452" y="4313552"/>
                </a:cubicBezTo>
                <a:cubicBezTo>
                  <a:pt x="1818298" y="4313552"/>
                  <a:pt x="1899868" y="4357227"/>
                  <a:pt x="1952535" y="4424666"/>
                </a:cubicBezTo>
                <a:cubicBezTo>
                  <a:pt x="1978227" y="4376496"/>
                  <a:pt x="2013553" y="4334747"/>
                  <a:pt x="2056584" y="4301991"/>
                </a:cubicBezTo>
                <a:cubicBezTo>
                  <a:pt x="2011624" y="4262812"/>
                  <a:pt x="1976943" y="4211429"/>
                  <a:pt x="1957032" y="4152981"/>
                </a:cubicBezTo>
                <a:cubicBezTo>
                  <a:pt x="1915925" y="4239048"/>
                  <a:pt x="1828575" y="4298780"/>
                  <a:pt x="1726452" y="4298780"/>
                </a:cubicBezTo>
                <a:cubicBezTo>
                  <a:pt x="1585150" y="4298780"/>
                  <a:pt x="1470824" y="4184454"/>
                  <a:pt x="1470824" y="4043152"/>
                </a:cubicBezTo>
                <a:cubicBezTo>
                  <a:pt x="1470824" y="3901850"/>
                  <a:pt x="1585150" y="3787524"/>
                  <a:pt x="1726452" y="3787524"/>
                </a:cubicBezTo>
                <a:cubicBezTo>
                  <a:pt x="1827932" y="3787524"/>
                  <a:pt x="1915925" y="3847256"/>
                  <a:pt x="1957032" y="3933321"/>
                </a:cubicBezTo>
                <a:cubicBezTo>
                  <a:pt x="1984649" y="3851110"/>
                  <a:pt x="2042454" y="3782385"/>
                  <a:pt x="2116959" y="3741280"/>
                </a:cubicBezTo>
                <a:cubicBezTo>
                  <a:pt x="2033462" y="3686686"/>
                  <a:pt x="1978227" y="3592912"/>
                  <a:pt x="1978227" y="3485652"/>
                </a:cubicBezTo>
                <a:cubicBezTo>
                  <a:pt x="1978227" y="3316732"/>
                  <a:pt x="2115033" y="3180568"/>
                  <a:pt x="2283309" y="3180568"/>
                </a:cubicBezTo>
                <a:cubicBezTo>
                  <a:pt x="2377083" y="3180568"/>
                  <a:pt x="2460579" y="3222959"/>
                  <a:pt x="2516458" y="3289114"/>
                </a:cubicBezTo>
                <a:cubicBezTo>
                  <a:pt x="2543434" y="3244154"/>
                  <a:pt x="2580044" y="3205617"/>
                  <a:pt x="2622434" y="3177999"/>
                </a:cubicBezTo>
                <a:cubicBezTo>
                  <a:pt x="2572980" y="3134324"/>
                  <a:pt x="2536370" y="3075876"/>
                  <a:pt x="2520311" y="3009721"/>
                </a:cubicBezTo>
                <a:cubicBezTo>
                  <a:pt x="2487557" y="3108633"/>
                  <a:pt x="2393783" y="3180568"/>
                  <a:pt x="2283309" y="3180568"/>
                </a:cubicBezTo>
                <a:cubicBezTo>
                  <a:pt x="2144577" y="3180568"/>
                  <a:pt x="2032820" y="3068168"/>
                  <a:pt x="2032820" y="2930079"/>
                </a:cubicBezTo>
                <a:cubicBezTo>
                  <a:pt x="2032820" y="2791346"/>
                  <a:pt x="2145219" y="2679589"/>
                  <a:pt x="2283309" y="2679589"/>
                </a:cubicBezTo>
                <a:cubicBezTo>
                  <a:pt x="2393783" y="2679589"/>
                  <a:pt x="2486912" y="2750882"/>
                  <a:pt x="2520311" y="2850436"/>
                </a:cubicBezTo>
                <a:cubicBezTo>
                  <a:pt x="2547288" y="2741248"/>
                  <a:pt x="2627573" y="2653898"/>
                  <a:pt x="2732265" y="2617930"/>
                </a:cubicBezTo>
                <a:cubicBezTo>
                  <a:pt x="2637849" y="2576182"/>
                  <a:pt x="2571694" y="2481766"/>
                  <a:pt x="2571694" y="2371936"/>
                </a:cubicBezTo>
                <a:cubicBezTo>
                  <a:pt x="2571694" y="2223569"/>
                  <a:pt x="2691801" y="2103463"/>
                  <a:pt x="2840168" y="2103463"/>
                </a:cubicBezTo>
                <a:cubicBezTo>
                  <a:pt x="2949356" y="2103463"/>
                  <a:pt x="3042487" y="2168332"/>
                  <a:pt x="3084876" y="2261464"/>
                </a:cubicBezTo>
                <a:cubicBezTo>
                  <a:pt x="3120202" y="2161910"/>
                  <a:pt x="3201772" y="2084194"/>
                  <a:pt x="3303897" y="2054007"/>
                </a:cubicBezTo>
                <a:cubicBezTo>
                  <a:pt x="3208195" y="2016755"/>
                  <a:pt x="3140113" y="1924266"/>
                  <a:pt x="3140113" y="1815078"/>
                </a:cubicBezTo>
                <a:cubicBezTo>
                  <a:pt x="3140113" y="1673134"/>
                  <a:pt x="3255082" y="1558166"/>
                  <a:pt x="3397026" y="1558166"/>
                </a:cubicBezTo>
                <a:cubicBezTo>
                  <a:pt x="3517775" y="1558166"/>
                  <a:pt x="3619255" y="1642305"/>
                  <a:pt x="3646231" y="1754704"/>
                </a:cubicBezTo>
                <a:cubicBezTo>
                  <a:pt x="3674490" y="1610191"/>
                  <a:pt x="3801664" y="1501646"/>
                  <a:pt x="3953882" y="1501646"/>
                </a:cubicBezTo>
                <a:cubicBezTo>
                  <a:pt x="4057291" y="1501646"/>
                  <a:pt x="4149138" y="1551743"/>
                  <a:pt x="4206301" y="1628817"/>
                </a:cubicBezTo>
                <a:cubicBezTo>
                  <a:pt x="4244195" y="1566515"/>
                  <a:pt x="4300714" y="1517060"/>
                  <a:pt x="4368154" y="1487515"/>
                </a:cubicBezTo>
                <a:cubicBezTo>
                  <a:pt x="4291724" y="1439344"/>
                  <a:pt x="4240341" y="1354563"/>
                  <a:pt x="4240341" y="1257578"/>
                </a:cubicBezTo>
                <a:cubicBezTo>
                  <a:pt x="4240341" y="1108569"/>
                  <a:pt x="4361090" y="987177"/>
                  <a:pt x="4510741" y="987177"/>
                </a:cubicBezTo>
                <a:cubicBezTo>
                  <a:pt x="4634702" y="987177"/>
                  <a:pt x="4738750" y="1071317"/>
                  <a:pt x="4770864" y="1185001"/>
                </a:cubicBezTo>
                <a:cubicBezTo>
                  <a:pt x="4803622" y="1051406"/>
                  <a:pt x="4924371" y="952495"/>
                  <a:pt x="5067599" y="952495"/>
                </a:cubicBezTo>
                <a:cubicBezTo>
                  <a:pt x="5181924" y="952495"/>
                  <a:pt x="5280836" y="1015438"/>
                  <a:pt x="5333505" y="1107927"/>
                </a:cubicBezTo>
                <a:cubicBezTo>
                  <a:pt x="5388098" y="1002593"/>
                  <a:pt x="5497927" y="930657"/>
                  <a:pt x="5624456" y="930657"/>
                </a:cubicBezTo>
                <a:cubicBezTo>
                  <a:pt x="5738140" y="930657"/>
                  <a:pt x="5838978" y="989105"/>
                  <a:pt x="5897426" y="1077739"/>
                </a:cubicBezTo>
                <a:cubicBezTo>
                  <a:pt x="5944954" y="1003235"/>
                  <a:pt x="6020744" y="948641"/>
                  <a:pt x="6109379" y="929373"/>
                </a:cubicBezTo>
                <a:cubicBezTo>
                  <a:pt x="6012394" y="898543"/>
                  <a:pt x="5942386" y="807981"/>
                  <a:pt x="5942386" y="700721"/>
                </a:cubicBezTo>
                <a:cubicBezTo>
                  <a:pt x="5942386" y="568411"/>
                  <a:pt x="6049646" y="461149"/>
                  <a:pt x="6181956" y="461149"/>
                </a:cubicBezTo>
                <a:close/>
                <a:moveTo>
                  <a:pt x="2840168" y="113689"/>
                </a:moveTo>
                <a:cubicBezTo>
                  <a:pt x="2856867" y="113689"/>
                  <a:pt x="2869713" y="127176"/>
                  <a:pt x="2869713" y="143233"/>
                </a:cubicBezTo>
                <a:lnTo>
                  <a:pt x="2869581" y="143551"/>
                </a:lnTo>
                <a:lnTo>
                  <a:pt x="2869713" y="143871"/>
                </a:lnTo>
                <a:cubicBezTo>
                  <a:pt x="2869713" y="159928"/>
                  <a:pt x="2856867" y="173415"/>
                  <a:pt x="2840168" y="173415"/>
                </a:cubicBezTo>
                <a:cubicBezTo>
                  <a:pt x="2824110" y="173415"/>
                  <a:pt x="2810622" y="159928"/>
                  <a:pt x="2810622" y="143871"/>
                </a:cubicBezTo>
                <a:lnTo>
                  <a:pt x="2810753" y="143551"/>
                </a:lnTo>
                <a:lnTo>
                  <a:pt x="2810622" y="143233"/>
                </a:lnTo>
                <a:cubicBezTo>
                  <a:pt x="2810622" y="127176"/>
                  <a:pt x="2824110" y="113689"/>
                  <a:pt x="2840168" y="113689"/>
                </a:cubicBezTo>
                <a:close/>
                <a:moveTo>
                  <a:pt x="3397667" y="93779"/>
                </a:moveTo>
                <a:cubicBezTo>
                  <a:pt x="3425285" y="93779"/>
                  <a:pt x="3447123" y="116257"/>
                  <a:pt x="3447123" y="143233"/>
                </a:cubicBezTo>
                <a:lnTo>
                  <a:pt x="3446990" y="143553"/>
                </a:lnTo>
                <a:lnTo>
                  <a:pt x="3447123" y="143871"/>
                </a:lnTo>
                <a:cubicBezTo>
                  <a:pt x="3447123" y="170847"/>
                  <a:pt x="3425285" y="193326"/>
                  <a:pt x="3397667" y="193326"/>
                </a:cubicBezTo>
                <a:cubicBezTo>
                  <a:pt x="3370050" y="193326"/>
                  <a:pt x="3348213" y="170847"/>
                  <a:pt x="3348213" y="143871"/>
                </a:cubicBezTo>
                <a:lnTo>
                  <a:pt x="3348344" y="143553"/>
                </a:lnTo>
                <a:lnTo>
                  <a:pt x="3348213" y="143233"/>
                </a:lnTo>
                <a:cubicBezTo>
                  <a:pt x="3348213" y="116257"/>
                  <a:pt x="3370050" y="93779"/>
                  <a:pt x="3397667" y="93779"/>
                </a:cubicBezTo>
                <a:close/>
                <a:moveTo>
                  <a:pt x="3954524" y="71299"/>
                </a:moveTo>
                <a:cubicBezTo>
                  <a:pt x="3994346" y="71299"/>
                  <a:pt x="4026460" y="103413"/>
                  <a:pt x="4026460" y="143235"/>
                </a:cubicBezTo>
                <a:lnTo>
                  <a:pt x="4026397" y="143553"/>
                </a:lnTo>
                <a:lnTo>
                  <a:pt x="4026460" y="143871"/>
                </a:lnTo>
                <a:cubicBezTo>
                  <a:pt x="4026460" y="183692"/>
                  <a:pt x="3994346" y="215806"/>
                  <a:pt x="3954524" y="215806"/>
                </a:cubicBezTo>
                <a:cubicBezTo>
                  <a:pt x="3914703" y="215806"/>
                  <a:pt x="3881946" y="183692"/>
                  <a:pt x="3882590" y="143871"/>
                </a:cubicBezTo>
                <a:lnTo>
                  <a:pt x="3882654" y="143553"/>
                </a:lnTo>
                <a:lnTo>
                  <a:pt x="3882590" y="143235"/>
                </a:lnTo>
                <a:cubicBezTo>
                  <a:pt x="3881946" y="103413"/>
                  <a:pt x="3914703" y="71299"/>
                  <a:pt x="3954524" y="71299"/>
                </a:cubicBezTo>
                <a:close/>
                <a:moveTo>
                  <a:pt x="4511383" y="47529"/>
                </a:moveTo>
                <a:cubicBezTo>
                  <a:pt x="4564694" y="47529"/>
                  <a:pt x="4607725" y="90562"/>
                  <a:pt x="4607725" y="143871"/>
                </a:cubicBezTo>
                <a:lnTo>
                  <a:pt x="4607725" y="143873"/>
                </a:lnTo>
                <a:lnTo>
                  <a:pt x="4607725" y="143877"/>
                </a:lnTo>
                <a:cubicBezTo>
                  <a:pt x="4607725" y="197187"/>
                  <a:pt x="4564694" y="240219"/>
                  <a:pt x="4511383" y="240219"/>
                </a:cubicBezTo>
                <a:cubicBezTo>
                  <a:pt x="4458074" y="240219"/>
                  <a:pt x="4415041" y="197187"/>
                  <a:pt x="4415041" y="143877"/>
                </a:cubicBezTo>
                <a:lnTo>
                  <a:pt x="4415042" y="143873"/>
                </a:lnTo>
                <a:lnTo>
                  <a:pt x="4415041" y="143871"/>
                </a:lnTo>
                <a:cubicBezTo>
                  <a:pt x="4415041" y="90562"/>
                  <a:pt x="4458074" y="47529"/>
                  <a:pt x="4511383" y="47529"/>
                </a:cubicBezTo>
                <a:close/>
                <a:moveTo>
                  <a:pt x="5068241" y="26334"/>
                </a:moveTo>
                <a:cubicBezTo>
                  <a:pt x="5133111" y="26334"/>
                  <a:pt x="5185778" y="79001"/>
                  <a:pt x="5185778" y="143871"/>
                </a:cubicBezTo>
                <a:lnTo>
                  <a:pt x="5185778" y="143874"/>
                </a:lnTo>
                <a:lnTo>
                  <a:pt x="5185778" y="143877"/>
                </a:lnTo>
                <a:cubicBezTo>
                  <a:pt x="5185778" y="208748"/>
                  <a:pt x="5133111" y="261414"/>
                  <a:pt x="5068241" y="261414"/>
                </a:cubicBezTo>
                <a:cubicBezTo>
                  <a:pt x="5003370" y="261414"/>
                  <a:pt x="4950704" y="208748"/>
                  <a:pt x="4950704" y="143877"/>
                </a:cubicBezTo>
                <a:lnTo>
                  <a:pt x="4950705" y="143874"/>
                </a:lnTo>
                <a:lnTo>
                  <a:pt x="4950704" y="143871"/>
                </a:lnTo>
                <a:lnTo>
                  <a:pt x="4950925" y="142777"/>
                </a:lnTo>
                <a:lnTo>
                  <a:pt x="4959946" y="97875"/>
                </a:lnTo>
                <a:cubicBezTo>
                  <a:pt x="4971848" y="69695"/>
                  <a:pt x="4994389" y="47295"/>
                  <a:pt x="5022508" y="35492"/>
                </a:cubicBezTo>
                <a:lnTo>
                  <a:pt x="5064898" y="27009"/>
                </a:lnTo>
                <a:close/>
                <a:moveTo>
                  <a:pt x="7296313" y="10283"/>
                </a:moveTo>
                <a:cubicBezTo>
                  <a:pt x="7369535" y="10283"/>
                  <a:pt x="7429266" y="70015"/>
                  <a:pt x="7429266" y="143235"/>
                </a:cubicBezTo>
                <a:lnTo>
                  <a:pt x="7429201" y="143553"/>
                </a:lnTo>
                <a:lnTo>
                  <a:pt x="7429266" y="143871"/>
                </a:lnTo>
                <a:cubicBezTo>
                  <a:pt x="7429266" y="217091"/>
                  <a:pt x="7369535" y="276822"/>
                  <a:pt x="7296313" y="276822"/>
                </a:cubicBezTo>
                <a:cubicBezTo>
                  <a:pt x="7223093" y="276822"/>
                  <a:pt x="7163362" y="217091"/>
                  <a:pt x="7163362" y="143871"/>
                </a:cubicBezTo>
                <a:lnTo>
                  <a:pt x="7163425" y="143553"/>
                </a:lnTo>
                <a:lnTo>
                  <a:pt x="7163362" y="143235"/>
                </a:lnTo>
                <a:cubicBezTo>
                  <a:pt x="7163362" y="70015"/>
                  <a:pt x="7223093" y="10283"/>
                  <a:pt x="7296313" y="10283"/>
                </a:cubicBezTo>
                <a:close/>
                <a:moveTo>
                  <a:pt x="5625740" y="10283"/>
                </a:moveTo>
                <a:cubicBezTo>
                  <a:pt x="5699603" y="10283"/>
                  <a:pt x="5758691" y="70015"/>
                  <a:pt x="5758691" y="143234"/>
                </a:cubicBezTo>
                <a:lnTo>
                  <a:pt x="5758627" y="143553"/>
                </a:lnTo>
                <a:lnTo>
                  <a:pt x="5758691" y="143871"/>
                </a:lnTo>
                <a:cubicBezTo>
                  <a:pt x="5758691" y="217091"/>
                  <a:pt x="5699603" y="276822"/>
                  <a:pt x="5625740" y="276822"/>
                </a:cubicBezTo>
                <a:cubicBezTo>
                  <a:pt x="5551877" y="276822"/>
                  <a:pt x="5492145" y="217091"/>
                  <a:pt x="5492788" y="143871"/>
                </a:cubicBezTo>
                <a:lnTo>
                  <a:pt x="5492852" y="143553"/>
                </a:lnTo>
                <a:lnTo>
                  <a:pt x="5492788" y="143234"/>
                </a:lnTo>
                <a:cubicBezTo>
                  <a:pt x="5492145" y="70015"/>
                  <a:pt x="5551877" y="10283"/>
                  <a:pt x="5625740" y="10283"/>
                </a:cubicBezTo>
                <a:close/>
                <a:moveTo>
                  <a:pt x="6182597" y="1"/>
                </a:moveTo>
                <a:cubicBezTo>
                  <a:pt x="6261599" y="1"/>
                  <a:pt x="6325827" y="64228"/>
                  <a:pt x="6325827" y="143228"/>
                </a:cubicBezTo>
                <a:lnTo>
                  <a:pt x="6325761" y="143553"/>
                </a:lnTo>
                <a:lnTo>
                  <a:pt x="6325827" y="143876"/>
                </a:lnTo>
                <a:cubicBezTo>
                  <a:pt x="6325827" y="222877"/>
                  <a:pt x="6261599" y="287105"/>
                  <a:pt x="6182597" y="287105"/>
                </a:cubicBezTo>
                <a:cubicBezTo>
                  <a:pt x="6103598" y="287105"/>
                  <a:pt x="6039369" y="222877"/>
                  <a:pt x="6039369" y="143876"/>
                </a:cubicBezTo>
                <a:lnTo>
                  <a:pt x="6039435" y="143554"/>
                </a:lnTo>
                <a:lnTo>
                  <a:pt x="6039369" y="143228"/>
                </a:lnTo>
                <a:cubicBezTo>
                  <a:pt x="6039369" y="64228"/>
                  <a:pt x="6103598" y="1"/>
                  <a:pt x="6182597" y="1"/>
                </a:cubicBezTo>
                <a:close/>
                <a:moveTo>
                  <a:pt x="6739456" y="0"/>
                </a:moveTo>
                <a:cubicBezTo>
                  <a:pt x="6818456" y="0"/>
                  <a:pt x="6882684" y="64228"/>
                  <a:pt x="6882684" y="143228"/>
                </a:cubicBezTo>
                <a:lnTo>
                  <a:pt x="6882619" y="143553"/>
                </a:lnTo>
                <a:lnTo>
                  <a:pt x="6882684" y="143877"/>
                </a:lnTo>
                <a:cubicBezTo>
                  <a:pt x="6882684" y="222878"/>
                  <a:pt x="6818456" y="287105"/>
                  <a:pt x="6739456" y="287105"/>
                </a:cubicBezTo>
                <a:cubicBezTo>
                  <a:pt x="6660455" y="287105"/>
                  <a:pt x="6596227" y="222878"/>
                  <a:pt x="6596227" y="143877"/>
                </a:cubicBezTo>
                <a:lnTo>
                  <a:pt x="6596293" y="143554"/>
                </a:lnTo>
                <a:lnTo>
                  <a:pt x="6596227" y="143228"/>
                </a:lnTo>
                <a:cubicBezTo>
                  <a:pt x="6596227" y="64228"/>
                  <a:pt x="6660455" y="0"/>
                  <a:pt x="6739456" y="0"/>
                </a:cubicBezTo>
                <a:close/>
              </a:path>
            </a:pathLst>
          </a:custGeom>
        </p:spPr>
        <p:txBody>
          <a:bodyPr wrap="square" rtlCol="0" anchor="ctr" anchorCtr="0">
            <a:noAutofit/>
          </a:bodyPr>
          <a:lstStyle>
            <a:lvl1pPr marL="0" indent="0" algn="ctr">
              <a:buNone/>
              <a:defRPr/>
            </a:lvl1pPr>
          </a:lstStyle>
          <a:p>
            <a:pPr rtl="0"/>
            <a:r>
              <a:rPr lang="es"/>
              <a:t>Add image</a:t>
            </a:r>
          </a:p>
        </p:txBody>
      </p:sp>
      <p:cxnSp>
        <p:nvCxnSpPr>
          <p:cNvPr id="9" name="Straight Connector 8">
            <a:extLst>
              <a:ext uri="{FF2B5EF4-FFF2-40B4-BE49-F238E27FC236}">
                <a16:creationId xmlns:a16="http://schemas.microsoft.com/office/drawing/2014/main" id="{4D935805-535E-4340-8431-1F68CB21AE9D}"/>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630214"/>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23" userDrawn="1">
          <p15:clr>
            <a:srgbClr val="FF96FF"/>
          </p15:clr>
        </p15:guide>
        <p15:guide id="7" pos="1453" userDrawn="1">
          <p15:clr>
            <a:srgbClr val="FF96FF"/>
          </p15:clr>
        </p15:guide>
        <p15:guide id="8" pos="2547" userDrawn="1">
          <p15:clr>
            <a:srgbClr val="FF96FF"/>
          </p15:clr>
        </p15:guide>
        <p15:guide id="9" pos="2680" userDrawn="1">
          <p15:clr>
            <a:srgbClr val="FF96FF"/>
          </p15:clr>
        </p15:guide>
        <p15:guide id="10" pos="3795"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ot Screen Picture and Caption Right">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675" y="4875751"/>
            <a:ext cx="1732000" cy="1051777"/>
          </a:xfrm>
        </p:spPr>
        <p:txBody>
          <a:bodyPr rtlCol="0"/>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rtl="0"/>
            <a:r>
              <a:rPr lang="es"/>
              <a:t>Add supporting caption for images or diagrams ◄</a:t>
            </a:r>
          </a:p>
        </p:txBody>
      </p:sp>
      <p:sp>
        <p:nvSpPr>
          <p:cNvPr id="151" name="Picture Placeholder 150">
            <a:extLst>
              <a:ext uri="{FF2B5EF4-FFF2-40B4-BE49-F238E27FC236}">
                <a16:creationId xmlns:a16="http://schemas.microsoft.com/office/drawing/2014/main" id="{18CA7500-4ECF-435C-8AC6-9903366BED9A}"/>
              </a:ext>
            </a:extLst>
          </p:cNvPr>
          <p:cNvSpPr>
            <a:spLocks noGrp="1"/>
          </p:cNvSpPr>
          <p:nvPr>
            <p:ph type="pic" sz="quarter" idx="18" hasCustomPrompt="1"/>
          </p:nvPr>
        </p:nvSpPr>
        <p:spPr>
          <a:xfrm>
            <a:off x="-1" y="1"/>
            <a:ext cx="10560573" cy="6322049"/>
          </a:xfrm>
          <a:custGeom>
            <a:avLst/>
            <a:gdLst>
              <a:gd name="connsiteX0" fmla="*/ 7063184 w 9901550"/>
              <a:gd name="connsiteY0" fmla="*/ 5754862 h 5927527"/>
              <a:gd name="connsiteX1" fmla="*/ 7092710 w 9901550"/>
              <a:gd name="connsiteY1" fmla="*/ 5784388 h 5927527"/>
              <a:gd name="connsiteX2" fmla="*/ 7092578 w 9901550"/>
              <a:gd name="connsiteY2" fmla="*/ 5784710 h 5927527"/>
              <a:gd name="connsiteX3" fmla="*/ 7092710 w 9901550"/>
              <a:gd name="connsiteY3" fmla="*/ 5785031 h 5927527"/>
              <a:gd name="connsiteX4" fmla="*/ 7063184 w 9901550"/>
              <a:gd name="connsiteY4" fmla="*/ 5814557 h 5927527"/>
              <a:gd name="connsiteX5" fmla="*/ 7033658 w 9901550"/>
              <a:gd name="connsiteY5" fmla="*/ 5785031 h 5927527"/>
              <a:gd name="connsiteX6" fmla="*/ 7033792 w 9901550"/>
              <a:gd name="connsiteY6" fmla="*/ 5784710 h 5927527"/>
              <a:gd name="connsiteX7" fmla="*/ 7033658 w 9901550"/>
              <a:gd name="connsiteY7" fmla="*/ 5784388 h 5927527"/>
              <a:gd name="connsiteX8" fmla="*/ 7063184 w 9901550"/>
              <a:gd name="connsiteY8" fmla="*/ 5754862 h 5927527"/>
              <a:gd name="connsiteX9" fmla="*/ 6506679 w 9901550"/>
              <a:gd name="connsiteY9" fmla="*/ 5734964 h 5927527"/>
              <a:gd name="connsiteX10" fmla="*/ 6556104 w 9901550"/>
              <a:gd name="connsiteY10" fmla="*/ 5784388 h 5927527"/>
              <a:gd name="connsiteX11" fmla="*/ 6541742 w 9901550"/>
              <a:gd name="connsiteY11" fmla="*/ 5819210 h 5927527"/>
              <a:gd name="connsiteX12" fmla="*/ 6541546 w 9901550"/>
              <a:gd name="connsiteY12" fmla="*/ 5819344 h 5927527"/>
              <a:gd name="connsiteX13" fmla="*/ 6541501 w 9901550"/>
              <a:gd name="connsiteY13" fmla="*/ 5819451 h 5927527"/>
              <a:gd name="connsiteX14" fmla="*/ 6534410 w 9901550"/>
              <a:gd name="connsiteY14" fmla="*/ 5824195 h 5927527"/>
              <a:gd name="connsiteX15" fmla="*/ 6526046 w 9901550"/>
              <a:gd name="connsiteY15" fmla="*/ 5829882 h 5927527"/>
              <a:gd name="connsiteX16" fmla="*/ 6525851 w 9901550"/>
              <a:gd name="connsiteY16" fmla="*/ 5829921 h 5927527"/>
              <a:gd name="connsiteX17" fmla="*/ 6525775 w 9901550"/>
              <a:gd name="connsiteY17" fmla="*/ 5829972 h 5927527"/>
              <a:gd name="connsiteX18" fmla="*/ 6506679 w 9901550"/>
              <a:gd name="connsiteY18" fmla="*/ 5833813 h 5927527"/>
              <a:gd name="connsiteX19" fmla="*/ 6487583 w 9901550"/>
              <a:gd name="connsiteY19" fmla="*/ 5829972 h 5927527"/>
              <a:gd name="connsiteX20" fmla="*/ 6487508 w 9901550"/>
              <a:gd name="connsiteY20" fmla="*/ 5829921 h 5927527"/>
              <a:gd name="connsiteX21" fmla="*/ 6487312 w 9901550"/>
              <a:gd name="connsiteY21" fmla="*/ 5829882 h 5927527"/>
              <a:gd name="connsiteX22" fmla="*/ 6478943 w 9901550"/>
              <a:gd name="connsiteY22" fmla="*/ 5824192 h 5927527"/>
              <a:gd name="connsiteX23" fmla="*/ 6471858 w 9901550"/>
              <a:gd name="connsiteY23" fmla="*/ 5819451 h 5927527"/>
              <a:gd name="connsiteX24" fmla="*/ 6471813 w 9901550"/>
              <a:gd name="connsiteY24" fmla="*/ 5819344 h 5927527"/>
              <a:gd name="connsiteX25" fmla="*/ 6471617 w 9901550"/>
              <a:gd name="connsiteY25" fmla="*/ 5819210 h 5927527"/>
              <a:gd name="connsiteX26" fmla="*/ 6457255 w 9901550"/>
              <a:gd name="connsiteY26" fmla="*/ 5784388 h 5927527"/>
              <a:gd name="connsiteX27" fmla="*/ 6471617 w 9901550"/>
              <a:gd name="connsiteY27" fmla="*/ 5749567 h 5927527"/>
              <a:gd name="connsiteX28" fmla="*/ 6471813 w 9901550"/>
              <a:gd name="connsiteY28" fmla="*/ 5749434 h 5927527"/>
              <a:gd name="connsiteX29" fmla="*/ 6471858 w 9901550"/>
              <a:gd name="connsiteY29" fmla="*/ 5749326 h 5927527"/>
              <a:gd name="connsiteX30" fmla="*/ 6478944 w 9901550"/>
              <a:gd name="connsiteY30" fmla="*/ 5744586 h 5927527"/>
              <a:gd name="connsiteX31" fmla="*/ 6487312 w 9901550"/>
              <a:gd name="connsiteY31" fmla="*/ 5738896 h 5927527"/>
              <a:gd name="connsiteX32" fmla="*/ 6487508 w 9901550"/>
              <a:gd name="connsiteY32" fmla="*/ 5738856 h 5927527"/>
              <a:gd name="connsiteX33" fmla="*/ 6487583 w 9901550"/>
              <a:gd name="connsiteY33" fmla="*/ 5738806 h 5927527"/>
              <a:gd name="connsiteX34" fmla="*/ 6506679 w 9901550"/>
              <a:gd name="connsiteY34" fmla="*/ 5734964 h 5927527"/>
              <a:gd name="connsiteX35" fmla="*/ 5949532 w 9901550"/>
              <a:gd name="connsiteY35" fmla="*/ 5712499 h 5927527"/>
              <a:gd name="connsiteX36" fmla="*/ 6021422 w 9901550"/>
              <a:gd name="connsiteY36" fmla="*/ 5784389 h 5927527"/>
              <a:gd name="connsiteX37" fmla="*/ 6021357 w 9901550"/>
              <a:gd name="connsiteY37" fmla="*/ 5784710 h 5927527"/>
              <a:gd name="connsiteX38" fmla="*/ 6021422 w 9901550"/>
              <a:gd name="connsiteY38" fmla="*/ 5785031 h 5927527"/>
              <a:gd name="connsiteX39" fmla="*/ 5949532 w 9901550"/>
              <a:gd name="connsiteY39" fmla="*/ 5856921 h 5927527"/>
              <a:gd name="connsiteX40" fmla="*/ 5877643 w 9901550"/>
              <a:gd name="connsiteY40" fmla="*/ 5785031 h 5927527"/>
              <a:gd name="connsiteX41" fmla="*/ 5877706 w 9901550"/>
              <a:gd name="connsiteY41" fmla="*/ 5784710 h 5927527"/>
              <a:gd name="connsiteX42" fmla="*/ 5877643 w 9901550"/>
              <a:gd name="connsiteY42" fmla="*/ 5784389 h 5927527"/>
              <a:gd name="connsiteX43" fmla="*/ 5949532 w 9901550"/>
              <a:gd name="connsiteY43" fmla="*/ 5712499 h 5927527"/>
              <a:gd name="connsiteX44" fmla="*/ 5393027 w 9901550"/>
              <a:gd name="connsiteY44" fmla="*/ 5688107 h 5927527"/>
              <a:gd name="connsiteX45" fmla="*/ 5489308 w 9901550"/>
              <a:gd name="connsiteY45" fmla="*/ 5784388 h 5927527"/>
              <a:gd name="connsiteX46" fmla="*/ 5393027 w 9901550"/>
              <a:gd name="connsiteY46" fmla="*/ 5880669 h 5927527"/>
              <a:gd name="connsiteX47" fmla="*/ 5296746 w 9901550"/>
              <a:gd name="connsiteY47" fmla="*/ 5784388 h 5927527"/>
              <a:gd name="connsiteX48" fmla="*/ 5393027 w 9901550"/>
              <a:gd name="connsiteY48" fmla="*/ 5688107 h 5927527"/>
              <a:gd name="connsiteX49" fmla="*/ 4836522 w 9901550"/>
              <a:gd name="connsiteY49" fmla="*/ 5666926 h 5927527"/>
              <a:gd name="connsiteX50" fmla="*/ 4953985 w 9901550"/>
              <a:gd name="connsiteY50" fmla="*/ 5784389 h 5927527"/>
              <a:gd name="connsiteX51" fmla="*/ 4836522 w 9901550"/>
              <a:gd name="connsiteY51" fmla="*/ 5901852 h 5927527"/>
              <a:gd name="connsiteX52" fmla="*/ 4719059 w 9901550"/>
              <a:gd name="connsiteY52" fmla="*/ 5784389 h 5927527"/>
              <a:gd name="connsiteX53" fmla="*/ 4836522 w 9901550"/>
              <a:gd name="connsiteY53" fmla="*/ 5666926 h 5927527"/>
              <a:gd name="connsiteX54" fmla="*/ 4280017 w 9901550"/>
              <a:gd name="connsiteY54" fmla="*/ 5651521 h 5927527"/>
              <a:gd name="connsiteX55" fmla="*/ 4412885 w 9901550"/>
              <a:gd name="connsiteY55" fmla="*/ 5784389 h 5927527"/>
              <a:gd name="connsiteX56" fmla="*/ 4412821 w 9901550"/>
              <a:gd name="connsiteY56" fmla="*/ 5784710 h 5927527"/>
              <a:gd name="connsiteX57" fmla="*/ 4412885 w 9901550"/>
              <a:gd name="connsiteY57" fmla="*/ 5785031 h 5927527"/>
              <a:gd name="connsiteX58" fmla="*/ 4280017 w 9901550"/>
              <a:gd name="connsiteY58" fmla="*/ 5917899 h 5927527"/>
              <a:gd name="connsiteX59" fmla="*/ 4147172 w 9901550"/>
              <a:gd name="connsiteY59" fmla="*/ 5785031 h 5927527"/>
              <a:gd name="connsiteX60" fmla="*/ 4147232 w 9901550"/>
              <a:gd name="connsiteY60" fmla="*/ 5784737 h 5927527"/>
              <a:gd name="connsiteX61" fmla="*/ 4147162 w 9901550"/>
              <a:gd name="connsiteY61" fmla="*/ 5784389 h 5927527"/>
              <a:gd name="connsiteX62" fmla="*/ 4280017 w 9901550"/>
              <a:gd name="connsiteY62" fmla="*/ 5651521 h 5927527"/>
              <a:gd name="connsiteX63" fmla="*/ 2609875 w 9901550"/>
              <a:gd name="connsiteY63" fmla="*/ 5651521 h 5927527"/>
              <a:gd name="connsiteX64" fmla="*/ 2742743 w 9901550"/>
              <a:gd name="connsiteY64" fmla="*/ 5784389 h 5927527"/>
              <a:gd name="connsiteX65" fmla="*/ 2742685 w 9901550"/>
              <a:gd name="connsiteY65" fmla="*/ 5784681 h 5927527"/>
              <a:gd name="connsiteX66" fmla="*/ 2742755 w 9901550"/>
              <a:gd name="connsiteY66" fmla="*/ 5785031 h 5927527"/>
              <a:gd name="connsiteX67" fmla="*/ 2609887 w 9901550"/>
              <a:gd name="connsiteY67" fmla="*/ 5917899 h 5927527"/>
              <a:gd name="connsiteX68" fmla="*/ 2477018 w 9901550"/>
              <a:gd name="connsiteY68" fmla="*/ 5785031 h 5927527"/>
              <a:gd name="connsiteX69" fmla="*/ 2477077 w 9901550"/>
              <a:gd name="connsiteY69" fmla="*/ 5784741 h 5927527"/>
              <a:gd name="connsiteX70" fmla="*/ 2477007 w 9901550"/>
              <a:gd name="connsiteY70" fmla="*/ 5784389 h 5927527"/>
              <a:gd name="connsiteX71" fmla="*/ 2609875 w 9901550"/>
              <a:gd name="connsiteY71" fmla="*/ 5651521 h 5927527"/>
              <a:gd name="connsiteX72" fmla="*/ 3722884 w 9901550"/>
              <a:gd name="connsiteY72" fmla="*/ 5641251 h 5927527"/>
              <a:gd name="connsiteX73" fmla="*/ 3722889 w 9901550"/>
              <a:gd name="connsiteY73" fmla="*/ 5641252 h 5927527"/>
              <a:gd name="connsiteX74" fmla="*/ 3722894 w 9901550"/>
              <a:gd name="connsiteY74" fmla="*/ 5641251 h 5927527"/>
              <a:gd name="connsiteX75" fmla="*/ 3866031 w 9901550"/>
              <a:gd name="connsiteY75" fmla="*/ 5784388 h 5927527"/>
              <a:gd name="connsiteX76" fmla="*/ 3722894 w 9901550"/>
              <a:gd name="connsiteY76" fmla="*/ 5927527 h 5927527"/>
              <a:gd name="connsiteX77" fmla="*/ 3722889 w 9901550"/>
              <a:gd name="connsiteY77" fmla="*/ 5927526 h 5927527"/>
              <a:gd name="connsiteX78" fmla="*/ 3722884 w 9901550"/>
              <a:gd name="connsiteY78" fmla="*/ 5927527 h 5927527"/>
              <a:gd name="connsiteX79" fmla="*/ 3579747 w 9901550"/>
              <a:gd name="connsiteY79" fmla="*/ 5784388 h 5927527"/>
              <a:gd name="connsiteX80" fmla="*/ 3722884 w 9901550"/>
              <a:gd name="connsiteY80" fmla="*/ 5641251 h 5927527"/>
              <a:gd name="connsiteX81" fmla="*/ 3166378 w 9901550"/>
              <a:gd name="connsiteY81" fmla="*/ 5641251 h 5927527"/>
              <a:gd name="connsiteX82" fmla="*/ 3166384 w 9901550"/>
              <a:gd name="connsiteY82" fmla="*/ 5641252 h 5927527"/>
              <a:gd name="connsiteX83" fmla="*/ 3166390 w 9901550"/>
              <a:gd name="connsiteY83" fmla="*/ 5641251 h 5927527"/>
              <a:gd name="connsiteX84" fmla="*/ 3309527 w 9901550"/>
              <a:gd name="connsiteY84" fmla="*/ 5784388 h 5927527"/>
              <a:gd name="connsiteX85" fmla="*/ 3166390 w 9901550"/>
              <a:gd name="connsiteY85" fmla="*/ 5927527 h 5927527"/>
              <a:gd name="connsiteX86" fmla="*/ 3166384 w 9901550"/>
              <a:gd name="connsiteY86" fmla="*/ 5927526 h 5927527"/>
              <a:gd name="connsiteX87" fmla="*/ 3166378 w 9901550"/>
              <a:gd name="connsiteY87" fmla="*/ 5927527 h 5927527"/>
              <a:gd name="connsiteX88" fmla="*/ 3023241 w 9901550"/>
              <a:gd name="connsiteY88" fmla="*/ 5784388 h 5927527"/>
              <a:gd name="connsiteX89" fmla="*/ 3166378 w 9901550"/>
              <a:gd name="connsiteY89" fmla="*/ 5641251 h 5927527"/>
              <a:gd name="connsiteX90" fmla="*/ 7619689 w 9901550"/>
              <a:gd name="connsiteY90" fmla="*/ 5190013 h 5927527"/>
              <a:gd name="connsiteX91" fmla="*/ 7657559 w 9901550"/>
              <a:gd name="connsiteY91" fmla="*/ 5227884 h 5927527"/>
              <a:gd name="connsiteX92" fmla="*/ 7619689 w 9901550"/>
              <a:gd name="connsiteY92" fmla="*/ 5265754 h 5927527"/>
              <a:gd name="connsiteX93" fmla="*/ 7593051 w 9901550"/>
              <a:gd name="connsiteY93" fmla="*/ 5254763 h 5927527"/>
              <a:gd name="connsiteX94" fmla="*/ 7592980 w 9901550"/>
              <a:gd name="connsiteY94" fmla="*/ 5254592 h 5927527"/>
              <a:gd name="connsiteX95" fmla="*/ 7592810 w 9901550"/>
              <a:gd name="connsiteY95" fmla="*/ 5254521 h 5927527"/>
              <a:gd name="connsiteX96" fmla="*/ 7581818 w 9901550"/>
              <a:gd name="connsiteY96" fmla="*/ 5227884 h 5927527"/>
              <a:gd name="connsiteX97" fmla="*/ 7592810 w 9901550"/>
              <a:gd name="connsiteY97" fmla="*/ 5201246 h 5927527"/>
              <a:gd name="connsiteX98" fmla="*/ 7592980 w 9901550"/>
              <a:gd name="connsiteY98" fmla="*/ 5201175 h 5927527"/>
              <a:gd name="connsiteX99" fmla="*/ 7593051 w 9901550"/>
              <a:gd name="connsiteY99" fmla="*/ 5201005 h 5927527"/>
              <a:gd name="connsiteX100" fmla="*/ 7619689 w 9901550"/>
              <a:gd name="connsiteY100" fmla="*/ 5190013 h 5927527"/>
              <a:gd name="connsiteX101" fmla="*/ 7063184 w 9901550"/>
              <a:gd name="connsiteY101" fmla="*/ 5162413 h 5927527"/>
              <a:gd name="connsiteX102" fmla="*/ 7128655 w 9901550"/>
              <a:gd name="connsiteY102" fmla="*/ 5227884 h 5927527"/>
              <a:gd name="connsiteX103" fmla="*/ 7063184 w 9901550"/>
              <a:gd name="connsiteY103" fmla="*/ 5293355 h 5927527"/>
              <a:gd name="connsiteX104" fmla="*/ 6997712 w 9901550"/>
              <a:gd name="connsiteY104" fmla="*/ 5227884 h 5927527"/>
              <a:gd name="connsiteX105" fmla="*/ 7063184 w 9901550"/>
              <a:gd name="connsiteY105" fmla="*/ 5162413 h 5927527"/>
              <a:gd name="connsiteX106" fmla="*/ 6506679 w 9901550"/>
              <a:gd name="connsiteY106" fmla="*/ 5129035 h 5927527"/>
              <a:gd name="connsiteX107" fmla="*/ 6605527 w 9901550"/>
              <a:gd name="connsiteY107" fmla="*/ 5227884 h 5927527"/>
              <a:gd name="connsiteX108" fmla="*/ 6506679 w 9901550"/>
              <a:gd name="connsiteY108" fmla="*/ 5326733 h 5927527"/>
              <a:gd name="connsiteX109" fmla="*/ 6407830 w 9901550"/>
              <a:gd name="connsiteY109" fmla="*/ 5227884 h 5927527"/>
              <a:gd name="connsiteX110" fmla="*/ 6506679 w 9901550"/>
              <a:gd name="connsiteY110" fmla="*/ 5129035 h 5927527"/>
              <a:gd name="connsiteX111" fmla="*/ 383206 w 9901550"/>
              <a:gd name="connsiteY111" fmla="*/ 5129035 h 5927527"/>
              <a:gd name="connsiteX112" fmla="*/ 383212 w 9901550"/>
              <a:gd name="connsiteY112" fmla="*/ 5129036 h 5927527"/>
              <a:gd name="connsiteX113" fmla="*/ 383217 w 9901550"/>
              <a:gd name="connsiteY113" fmla="*/ 5129035 h 5927527"/>
              <a:gd name="connsiteX114" fmla="*/ 482065 w 9901550"/>
              <a:gd name="connsiteY114" fmla="*/ 5227884 h 5927527"/>
              <a:gd name="connsiteX115" fmla="*/ 383217 w 9901550"/>
              <a:gd name="connsiteY115" fmla="*/ 5326732 h 5927527"/>
              <a:gd name="connsiteX116" fmla="*/ 383212 w 9901550"/>
              <a:gd name="connsiteY116" fmla="*/ 5326731 h 5927527"/>
              <a:gd name="connsiteX117" fmla="*/ 383206 w 9901550"/>
              <a:gd name="connsiteY117" fmla="*/ 5326732 h 5927527"/>
              <a:gd name="connsiteX118" fmla="*/ 284357 w 9901550"/>
              <a:gd name="connsiteY118" fmla="*/ 5227884 h 5927527"/>
              <a:gd name="connsiteX119" fmla="*/ 383206 w 9901550"/>
              <a:gd name="connsiteY119" fmla="*/ 5129035 h 5927527"/>
              <a:gd name="connsiteX120" fmla="*/ 5949532 w 9901550"/>
              <a:gd name="connsiteY120" fmla="*/ 5087955 h 5927527"/>
              <a:gd name="connsiteX121" fmla="*/ 6089460 w 9901550"/>
              <a:gd name="connsiteY121" fmla="*/ 5227884 h 5927527"/>
              <a:gd name="connsiteX122" fmla="*/ 5949532 w 9901550"/>
              <a:gd name="connsiteY122" fmla="*/ 5367813 h 5927527"/>
              <a:gd name="connsiteX123" fmla="*/ 5809603 w 9901550"/>
              <a:gd name="connsiteY123" fmla="*/ 5227884 h 5927527"/>
              <a:gd name="connsiteX124" fmla="*/ 5949532 w 9901550"/>
              <a:gd name="connsiteY124" fmla="*/ 5087955 h 5927527"/>
              <a:gd name="connsiteX125" fmla="*/ 939711 w 9901550"/>
              <a:gd name="connsiteY125" fmla="*/ 5087955 h 5927527"/>
              <a:gd name="connsiteX126" fmla="*/ 939716 w 9901550"/>
              <a:gd name="connsiteY126" fmla="*/ 5087956 h 5927527"/>
              <a:gd name="connsiteX127" fmla="*/ 939721 w 9901550"/>
              <a:gd name="connsiteY127" fmla="*/ 5087955 h 5927527"/>
              <a:gd name="connsiteX128" fmla="*/ 941664 w 9901550"/>
              <a:gd name="connsiteY128" fmla="*/ 5088350 h 5927527"/>
              <a:gd name="connsiteX129" fmla="*/ 994340 w 9901550"/>
              <a:gd name="connsiteY129" fmla="*/ 5098987 h 5927527"/>
              <a:gd name="connsiteX130" fmla="*/ 1068697 w 9901550"/>
              <a:gd name="connsiteY130" fmla="*/ 5173525 h 5927527"/>
              <a:gd name="connsiteX131" fmla="*/ 1078245 w 9901550"/>
              <a:gd name="connsiteY131" fmla="*/ 5220960 h 5927527"/>
              <a:gd name="connsiteX132" fmla="*/ 1079650 w 9901550"/>
              <a:gd name="connsiteY132" fmla="*/ 5227884 h 5927527"/>
              <a:gd name="connsiteX133" fmla="*/ 939721 w 9901550"/>
              <a:gd name="connsiteY133" fmla="*/ 5367813 h 5927527"/>
              <a:gd name="connsiteX134" fmla="*/ 939716 w 9901550"/>
              <a:gd name="connsiteY134" fmla="*/ 5367812 h 5927527"/>
              <a:gd name="connsiteX135" fmla="*/ 939711 w 9901550"/>
              <a:gd name="connsiteY135" fmla="*/ 5367813 h 5927527"/>
              <a:gd name="connsiteX136" fmla="*/ 799782 w 9901550"/>
              <a:gd name="connsiteY136" fmla="*/ 5227884 h 5927527"/>
              <a:gd name="connsiteX137" fmla="*/ 939711 w 9901550"/>
              <a:gd name="connsiteY137" fmla="*/ 5087955 h 5927527"/>
              <a:gd name="connsiteX138" fmla="*/ 1496217 w 9901550"/>
              <a:gd name="connsiteY138" fmla="*/ 5053294 h 5927527"/>
              <a:gd name="connsiteX139" fmla="*/ 1496222 w 9901550"/>
              <a:gd name="connsiteY139" fmla="*/ 5053295 h 5927527"/>
              <a:gd name="connsiteX140" fmla="*/ 1496229 w 9901550"/>
              <a:gd name="connsiteY140" fmla="*/ 5053294 h 5927527"/>
              <a:gd name="connsiteX141" fmla="*/ 1499202 w 9901550"/>
              <a:gd name="connsiteY141" fmla="*/ 5053896 h 5927527"/>
              <a:gd name="connsiteX142" fmla="*/ 1564386 w 9901550"/>
              <a:gd name="connsiteY142" fmla="*/ 5067034 h 5927527"/>
              <a:gd name="connsiteX143" fmla="*/ 1657157 w 9901550"/>
              <a:gd name="connsiteY143" fmla="*/ 5159985 h 5927527"/>
              <a:gd name="connsiteX144" fmla="*/ 1668969 w 9901550"/>
              <a:gd name="connsiteY144" fmla="*/ 5218743 h 5927527"/>
              <a:gd name="connsiteX145" fmla="*/ 1670819 w 9901550"/>
              <a:gd name="connsiteY145" fmla="*/ 5227883 h 5927527"/>
              <a:gd name="connsiteX146" fmla="*/ 1496229 w 9901550"/>
              <a:gd name="connsiteY146" fmla="*/ 5402473 h 5927527"/>
              <a:gd name="connsiteX147" fmla="*/ 1496222 w 9901550"/>
              <a:gd name="connsiteY147" fmla="*/ 5402472 h 5927527"/>
              <a:gd name="connsiteX148" fmla="*/ 1496217 w 9901550"/>
              <a:gd name="connsiteY148" fmla="*/ 5402473 h 5927527"/>
              <a:gd name="connsiteX149" fmla="*/ 1321626 w 9901550"/>
              <a:gd name="connsiteY149" fmla="*/ 5227883 h 5927527"/>
              <a:gd name="connsiteX150" fmla="*/ 1496217 w 9901550"/>
              <a:gd name="connsiteY150" fmla="*/ 5053294 h 5927527"/>
              <a:gd name="connsiteX151" fmla="*/ 5393028 w 9901550"/>
              <a:gd name="connsiteY151" fmla="*/ 5050727 h 5927527"/>
              <a:gd name="connsiteX152" fmla="*/ 5570186 w 9901550"/>
              <a:gd name="connsiteY152" fmla="*/ 5227884 h 5927527"/>
              <a:gd name="connsiteX153" fmla="*/ 5393028 w 9901550"/>
              <a:gd name="connsiteY153" fmla="*/ 5405041 h 5927527"/>
              <a:gd name="connsiteX154" fmla="*/ 5324187 w 9901550"/>
              <a:gd name="connsiteY154" fmla="*/ 5391171 h 5927527"/>
              <a:gd name="connsiteX155" fmla="*/ 5324111 w 9901550"/>
              <a:gd name="connsiteY155" fmla="*/ 5391120 h 5927527"/>
              <a:gd name="connsiteX156" fmla="*/ 5323916 w 9901550"/>
              <a:gd name="connsiteY156" fmla="*/ 5391081 h 5927527"/>
              <a:gd name="connsiteX157" fmla="*/ 5293618 w 9901550"/>
              <a:gd name="connsiteY157" fmla="*/ 5370612 h 5927527"/>
              <a:gd name="connsiteX158" fmla="*/ 5267862 w 9901550"/>
              <a:gd name="connsiteY158" fmla="*/ 5353290 h 5927527"/>
              <a:gd name="connsiteX159" fmla="*/ 5267765 w 9901550"/>
              <a:gd name="connsiteY159" fmla="*/ 5353147 h 5927527"/>
              <a:gd name="connsiteX160" fmla="*/ 5267621 w 9901550"/>
              <a:gd name="connsiteY160" fmla="*/ 5353050 h 5927527"/>
              <a:gd name="connsiteX161" fmla="*/ 5250298 w 9901550"/>
              <a:gd name="connsiteY161" fmla="*/ 5327292 h 5927527"/>
              <a:gd name="connsiteX162" fmla="*/ 5229831 w 9901550"/>
              <a:gd name="connsiteY162" fmla="*/ 5296996 h 5927527"/>
              <a:gd name="connsiteX163" fmla="*/ 5229791 w 9901550"/>
              <a:gd name="connsiteY163" fmla="*/ 5296801 h 5927527"/>
              <a:gd name="connsiteX164" fmla="*/ 5229740 w 9901550"/>
              <a:gd name="connsiteY164" fmla="*/ 5296725 h 5927527"/>
              <a:gd name="connsiteX165" fmla="*/ 5215870 w 9901550"/>
              <a:gd name="connsiteY165" fmla="*/ 5227884 h 5927527"/>
              <a:gd name="connsiteX166" fmla="*/ 5229740 w 9901550"/>
              <a:gd name="connsiteY166" fmla="*/ 5159044 h 5927527"/>
              <a:gd name="connsiteX167" fmla="*/ 5229791 w 9901550"/>
              <a:gd name="connsiteY167" fmla="*/ 5158968 h 5927527"/>
              <a:gd name="connsiteX168" fmla="*/ 5229831 w 9901550"/>
              <a:gd name="connsiteY168" fmla="*/ 5158772 h 5927527"/>
              <a:gd name="connsiteX169" fmla="*/ 5250355 w 9901550"/>
              <a:gd name="connsiteY169" fmla="*/ 5128394 h 5927527"/>
              <a:gd name="connsiteX170" fmla="*/ 5267621 w 9901550"/>
              <a:gd name="connsiteY170" fmla="*/ 5102719 h 5927527"/>
              <a:gd name="connsiteX171" fmla="*/ 5267764 w 9901550"/>
              <a:gd name="connsiteY171" fmla="*/ 5102622 h 5927527"/>
              <a:gd name="connsiteX172" fmla="*/ 5267862 w 9901550"/>
              <a:gd name="connsiteY172" fmla="*/ 5102478 h 5927527"/>
              <a:gd name="connsiteX173" fmla="*/ 5293704 w 9901550"/>
              <a:gd name="connsiteY173" fmla="*/ 5085099 h 5927527"/>
              <a:gd name="connsiteX174" fmla="*/ 5323916 w 9901550"/>
              <a:gd name="connsiteY174" fmla="*/ 5064688 h 5927527"/>
              <a:gd name="connsiteX175" fmla="*/ 5324111 w 9901550"/>
              <a:gd name="connsiteY175" fmla="*/ 5064649 h 5927527"/>
              <a:gd name="connsiteX176" fmla="*/ 5324187 w 9901550"/>
              <a:gd name="connsiteY176" fmla="*/ 5064598 h 5927527"/>
              <a:gd name="connsiteX177" fmla="*/ 5393028 w 9901550"/>
              <a:gd name="connsiteY177" fmla="*/ 5050727 h 5927527"/>
              <a:gd name="connsiteX178" fmla="*/ 2053365 w 9901550"/>
              <a:gd name="connsiteY178" fmla="*/ 5023126 h 5927527"/>
              <a:gd name="connsiteX179" fmla="*/ 2053370 w 9901550"/>
              <a:gd name="connsiteY179" fmla="*/ 5023127 h 5927527"/>
              <a:gd name="connsiteX180" fmla="*/ 2053377 w 9901550"/>
              <a:gd name="connsiteY180" fmla="*/ 5023126 h 5927527"/>
              <a:gd name="connsiteX181" fmla="*/ 2258139 w 9901550"/>
              <a:gd name="connsiteY181" fmla="*/ 5227884 h 5927527"/>
              <a:gd name="connsiteX182" fmla="*/ 2053377 w 9901550"/>
              <a:gd name="connsiteY182" fmla="*/ 5432642 h 5927527"/>
              <a:gd name="connsiteX183" fmla="*/ 2053370 w 9901550"/>
              <a:gd name="connsiteY183" fmla="*/ 5432642 h 5927527"/>
              <a:gd name="connsiteX184" fmla="*/ 2053365 w 9901550"/>
              <a:gd name="connsiteY184" fmla="*/ 5432642 h 5927527"/>
              <a:gd name="connsiteX185" fmla="*/ 1848606 w 9901550"/>
              <a:gd name="connsiteY185" fmla="*/ 5227884 h 5927527"/>
              <a:gd name="connsiteX186" fmla="*/ 2053365 w 9901550"/>
              <a:gd name="connsiteY186" fmla="*/ 5023126 h 5927527"/>
              <a:gd name="connsiteX187" fmla="*/ 4836522 w 9901550"/>
              <a:gd name="connsiteY187" fmla="*/ 5020558 h 5927527"/>
              <a:gd name="connsiteX188" fmla="*/ 5043848 w 9901550"/>
              <a:gd name="connsiteY188" fmla="*/ 5227884 h 5927527"/>
              <a:gd name="connsiteX189" fmla="*/ 4836522 w 9901550"/>
              <a:gd name="connsiteY189" fmla="*/ 5435209 h 5927527"/>
              <a:gd name="connsiteX190" fmla="*/ 4629197 w 9901550"/>
              <a:gd name="connsiteY190" fmla="*/ 5227884 h 5927527"/>
              <a:gd name="connsiteX191" fmla="*/ 4836522 w 9901550"/>
              <a:gd name="connsiteY191" fmla="*/ 5020558 h 5927527"/>
              <a:gd name="connsiteX192" fmla="*/ 4280017 w 9901550"/>
              <a:gd name="connsiteY192" fmla="*/ 4998735 h 5927527"/>
              <a:gd name="connsiteX193" fmla="*/ 4509167 w 9901550"/>
              <a:gd name="connsiteY193" fmla="*/ 5227884 h 5927527"/>
              <a:gd name="connsiteX194" fmla="*/ 4280017 w 9901550"/>
              <a:gd name="connsiteY194" fmla="*/ 5457033 h 5927527"/>
              <a:gd name="connsiteX195" fmla="*/ 4050878 w 9901550"/>
              <a:gd name="connsiteY195" fmla="*/ 5227884 h 5927527"/>
              <a:gd name="connsiteX196" fmla="*/ 4280017 w 9901550"/>
              <a:gd name="connsiteY196" fmla="*/ 4998735 h 5927527"/>
              <a:gd name="connsiteX197" fmla="*/ 2609873 w 9901550"/>
              <a:gd name="connsiteY197" fmla="*/ 4998735 h 5927527"/>
              <a:gd name="connsiteX198" fmla="*/ 2609880 w 9901550"/>
              <a:gd name="connsiteY198" fmla="*/ 4998736 h 5927527"/>
              <a:gd name="connsiteX199" fmla="*/ 2609887 w 9901550"/>
              <a:gd name="connsiteY199" fmla="*/ 4998735 h 5927527"/>
              <a:gd name="connsiteX200" fmla="*/ 2839035 w 9901550"/>
              <a:gd name="connsiteY200" fmla="*/ 5227884 h 5927527"/>
              <a:gd name="connsiteX201" fmla="*/ 2609887 w 9901550"/>
              <a:gd name="connsiteY201" fmla="*/ 5457033 h 5927527"/>
              <a:gd name="connsiteX202" fmla="*/ 2609880 w 9901550"/>
              <a:gd name="connsiteY202" fmla="*/ 5457033 h 5927527"/>
              <a:gd name="connsiteX203" fmla="*/ 2609873 w 9901550"/>
              <a:gd name="connsiteY203" fmla="*/ 5457033 h 5927527"/>
              <a:gd name="connsiteX204" fmla="*/ 2380723 w 9901550"/>
              <a:gd name="connsiteY204" fmla="*/ 5227884 h 5927527"/>
              <a:gd name="connsiteX205" fmla="*/ 2609873 w 9901550"/>
              <a:gd name="connsiteY205" fmla="*/ 4998735 h 5927527"/>
              <a:gd name="connsiteX206" fmla="*/ 8176195 w 9901550"/>
              <a:gd name="connsiteY206" fmla="*/ 4631582 h 5927527"/>
              <a:gd name="connsiteX207" fmla="*/ 8215991 w 9901550"/>
              <a:gd name="connsiteY207" fmla="*/ 4671379 h 5927527"/>
              <a:gd name="connsiteX208" fmla="*/ 8176195 w 9901550"/>
              <a:gd name="connsiteY208" fmla="*/ 4711175 h 5927527"/>
              <a:gd name="connsiteX209" fmla="*/ 8136398 w 9901550"/>
              <a:gd name="connsiteY209" fmla="*/ 4671379 h 5927527"/>
              <a:gd name="connsiteX210" fmla="*/ 8176195 w 9901550"/>
              <a:gd name="connsiteY210" fmla="*/ 4631582 h 5927527"/>
              <a:gd name="connsiteX211" fmla="*/ 7619689 w 9901550"/>
              <a:gd name="connsiteY211" fmla="*/ 4597563 h 5927527"/>
              <a:gd name="connsiteX212" fmla="*/ 7693504 w 9901550"/>
              <a:gd name="connsiteY212" fmla="*/ 4671379 h 5927527"/>
              <a:gd name="connsiteX213" fmla="*/ 7687747 w 9901550"/>
              <a:gd name="connsiteY213" fmla="*/ 4699973 h 5927527"/>
              <a:gd name="connsiteX214" fmla="*/ 7687696 w 9901550"/>
              <a:gd name="connsiteY214" fmla="*/ 4700048 h 5927527"/>
              <a:gd name="connsiteX215" fmla="*/ 7687657 w 9901550"/>
              <a:gd name="connsiteY215" fmla="*/ 4700243 h 5927527"/>
              <a:gd name="connsiteX216" fmla="*/ 7679174 w 9901550"/>
              <a:gd name="connsiteY216" fmla="*/ 4712756 h 5927527"/>
              <a:gd name="connsiteX217" fmla="*/ 7672001 w 9901550"/>
              <a:gd name="connsiteY217" fmla="*/ 4723451 h 5927527"/>
              <a:gd name="connsiteX218" fmla="*/ 7671857 w 9901550"/>
              <a:gd name="connsiteY218" fmla="*/ 4723549 h 5927527"/>
              <a:gd name="connsiteX219" fmla="*/ 7671760 w 9901550"/>
              <a:gd name="connsiteY219" fmla="*/ 4723691 h 5927527"/>
              <a:gd name="connsiteX220" fmla="*/ 7661143 w 9901550"/>
              <a:gd name="connsiteY220" fmla="*/ 4730812 h 5927527"/>
              <a:gd name="connsiteX221" fmla="*/ 7648553 w 9901550"/>
              <a:gd name="connsiteY221" fmla="*/ 4739347 h 5927527"/>
              <a:gd name="connsiteX222" fmla="*/ 7648358 w 9901550"/>
              <a:gd name="connsiteY222" fmla="*/ 4739387 h 5927527"/>
              <a:gd name="connsiteX223" fmla="*/ 7648282 w 9901550"/>
              <a:gd name="connsiteY223" fmla="*/ 4739437 h 5927527"/>
              <a:gd name="connsiteX224" fmla="*/ 7619689 w 9901550"/>
              <a:gd name="connsiteY224" fmla="*/ 4745194 h 5927527"/>
              <a:gd name="connsiteX225" fmla="*/ 7591095 w 9901550"/>
              <a:gd name="connsiteY225" fmla="*/ 4739437 h 5927527"/>
              <a:gd name="connsiteX226" fmla="*/ 7591020 w 9901550"/>
              <a:gd name="connsiteY226" fmla="*/ 4739387 h 5927527"/>
              <a:gd name="connsiteX227" fmla="*/ 7590824 w 9901550"/>
              <a:gd name="connsiteY227" fmla="*/ 4739347 h 5927527"/>
              <a:gd name="connsiteX228" fmla="*/ 7578202 w 9901550"/>
              <a:gd name="connsiteY228" fmla="*/ 4730790 h 5927527"/>
              <a:gd name="connsiteX229" fmla="*/ 7567616 w 9901550"/>
              <a:gd name="connsiteY229" fmla="*/ 4723691 h 5927527"/>
              <a:gd name="connsiteX230" fmla="*/ 7567520 w 9901550"/>
              <a:gd name="connsiteY230" fmla="*/ 4723549 h 5927527"/>
              <a:gd name="connsiteX231" fmla="*/ 7567375 w 9901550"/>
              <a:gd name="connsiteY231" fmla="*/ 4723451 h 5927527"/>
              <a:gd name="connsiteX232" fmla="*/ 7560183 w 9901550"/>
              <a:gd name="connsiteY232" fmla="*/ 4712726 h 5927527"/>
              <a:gd name="connsiteX233" fmla="*/ 7551720 w 9901550"/>
              <a:gd name="connsiteY233" fmla="*/ 4700243 h 5927527"/>
              <a:gd name="connsiteX234" fmla="*/ 7551681 w 9901550"/>
              <a:gd name="connsiteY234" fmla="*/ 4700049 h 5927527"/>
              <a:gd name="connsiteX235" fmla="*/ 7551629 w 9901550"/>
              <a:gd name="connsiteY235" fmla="*/ 4699973 h 5927527"/>
              <a:gd name="connsiteX236" fmla="*/ 7545873 w 9901550"/>
              <a:gd name="connsiteY236" fmla="*/ 4671379 h 5927527"/>
              <a:gd name="connsiteX237" fmla="*/ 7551629 w 9901550"/>
              <a:gd name="connsiteY237" fmla="*/ 4642786 h 5927527"/>
              <a:gd name="connsiteX238" fmla="*/ 7551680 w 9901550"/>
              <a:gd name="connsiteY238" fmla="*/ 4642710 h 5927527"/>
              <a:gd name="connsiteX239" fmla="*/ 7551720 w 9901550"/>
              <a:gd name="connsiteY239" fmla="*/ 4642515 h 5927527"/>
              <a:gd name="connsiteX240" fmla="*/ 7560209 w 9901550"/>
              <a:gd name="connsiteY240" fmla="*/ 4629993 h 5927527"/>
              <a:gd name="connsiteX241" fmla="*/ 7567375 w 9901550"/>
              <a:gd name="connsiteY241" fmla="*/ 4619307 h 5927527"/>
              <a:gd name="connsiteX242" fmla="*/ 7567520 w 9901550"/>
              <a:gd name="connsiteY242" fmla="*/ 4619209 h 5927527"/>
              <a:gd name="connsiteX243" fmla="*/ 7567616 w 9901550"/>
              <a:gd name="connsiteY243" fmla="*/ 4619066 h 5927527"/>
              <a:gd name="connsiteX244" fmla="*/ 7578237 w 9901550"/>
              <a:gd name="connsiteY244" fmla="*/ 4611944 h 5927527"/>
              <a:gd name="connsiteX245" fmla="*/ 7590824 w 9901550"/>
              <a:gd name="connsiteY245" fmla="*/ 4603410 h 5927527"/>
              <a:gd name="connsiteX246" fmla="*/ 7591020 w 9901550"/>
              <a:gd name="connsiteY246" fmla="*/ 4603371 h 5927527"/>
              <a:gd name="connsiteX247" fmla="*/ 7591095 w 9901550"/>
              <a:gd name="connsiteY247" fmla="*/ 4603320 h 5927527"/>
              <a:gd name="connsiteX248" fmla="*/ 7619689 w 9901550"/>
              <a:gd name="connsiteY248" fmla="*/ 4597563 h 5927527"/>
              <a:gd name="connsiteX249" fmla="*/ 7063184 w 9901550"/>
              <a:gd name="connsiteY249" fmla="*/ 4549423 h 5927527"/>
              <a:gd name="connsiteX250" fmla="*/ 7185140 w 9901550"/>
              <a:gd name="connsiteY250" fmla="*/ 4671380 h 5927527"/>
              <a:gd name="connsiteX251" fmla="*/ 7063184 w 9901550"/>
              <a:gd name="connsiteY251" fmla="*/ 4793336 h 5927527"/>
              <a:gd name="connsiteX252" fmla="*/ 6941228 w 9901550"/>
              <a:gd name="connsiteY252" fmla="*/ 4671380 h 5927527"/>
              <a:gd name="connsiteX253" fmla="*/ 7063184 w 9901550"/>
              <a:gd name="connsiteY253" fmla="*/ 4549423 h 5927527"/>
              <a:gd name="connsiteX254" fmla="*/ 6506679 w 9901550"/>
              <a:gd name="connsiteY254" fmla="*/ 4496789 h 5927527"/>
              <a:gd name="connsiteX255" fmla="*/ 6679985 w 9901550"/>
              <a:gd name="connsiteY255" fmla="*/ 4670737 h 5927527"/>
              <a:gd name="connsiteX256" fmla="*/ 6679920 w 9901550"/>
              <a:gd name="connsiteY256" fmla="*/ 4671058 h 5927527"/>
              <a:gd name="connsiteX257" fmla="*/ 6679985 w 9901550"/>
              <a:gd name="connsiteY257" fmla="*/ 4671379 h 5927527"/>
              <a:gd name="connsiteX258" fmla="*/ 6506679 w 9901550"/>
              <a:gd name="connsiteY258" fmla="*/ 4845327 h 5927527"/>
              <a:gd name="connsiteX259" fmla="*/ 6332731 w 9901550"/>
              <a:gd name="connsiteY259" fmla="*/ 4671379 h 5927527"/>
              <a:gd name="connsiteX260" fmla="*/ 6332796 w 9901550"/>
              <a:gd name="connsiteY260" fmla="*/ 4671058 h 5927527"/>
              <a:gd name="connsiteX261" fmla="*/ 6332731 w 9901550"/>
              <a:gd name="connsiteY261" fmla="*/ 4670737 h 5927527"/>
              <a:gd name="connsiteX262" fmla="*/ 6506679 w 9901550"/>
              <a:gd name="connsiteY262" fmla="*/ 4496789 h 5927527"/>
              <a:gd name="connsiteX263" fmla="*/ 383217 w 9901550"/>
              <a:gd name="connsiteY263" fmla="*/ 4496789 h 5927527"/>
              <a:gd name="connsiteX264" fmla="*/ 557164 w 9901550"/>
              <a:gd name="connsiteY264" fmla="*/ 4670737 h 5927527"/>
              <a:gd name="connsiteX265" fmla="*/ 557093 w 9901550"/>
              <a:gd name="connsiteY265" fmla="*/ 4671084 h 5927527"/>
              <a:gd name="connsiteX266" fmla="*/ 557154 w 9901550"/>
              <a:gd name="connsiteY266" fmla="*/ 4671379 h 5927527"/>
              <a:gd name="connsiteX267" fmla="*/ 383206 w 9901550"/>
              <a:gd name="connsiteY267" fmla="*/ 4845327 h 5927527"/>
              <a:gd name="connsiteX268" fmla="*/ 209258 w 9901550"/>
              <a:gd name="connsiteY268" fmla="*/ 4671379 h 5927527"/>
              <a:gd name="connsiteX269" fmla="*/ 209328 w 9901550"/>
              <a:gd name="connsiteY269" fmla="*/ 4671031 h 5927527"/>
              <a:gd name="connsiteX270" fmla="*/ 209269 w 9901550"/>
              <a:gd name="connsiteY270" fmla="*/ 4670737 h 5927527"/>
              <a:gd name="connsiteX271" fmla="*/ 383217 w 9901550"/>
              <a:gd name="connsiteY271" fmla="*/ 4496789 h 5927527"/>
              <a:gd name="connsiteX272" fmla="*/ 5958673 w 9901550"/>
              <a:gd name="connsiteY272" fmla="*/ 4447478 h 5927527"/>
              <a:gd name="connsiteX273" fmla="*/ 6001379 w 9901550"/>
              <a:gd name="connsiteY273" fmla="*/ 4453336 h 5927527"/>
              <a:gd name="connsiteX274" fmla="*/ 6007264 w 9901550"/>
              <a:gd name="connsiteY274" fmla="*/ 4455334 h 5927527"/>
              <a:gd name="connsiteX275" fmla="*/ 6011809 w 9901550"/>
              <a:gd name="connsiteY275" fmla="*/ 4456069 h 5927527"/>
              <a:gd name="connsiteX276" fmla="*/ 6021623 w 9901550"/>
              <a:gd name="connsiteY276" fmla="*/ 4460212 h 5927527"/>
              <a:gd name="connsiteX277" fmla="*/ 6042195 w 9901550"/>
              <a:gd name="connsiteY277" fmla="*/ 4467199 h 5927527"/>
              <a:gd name="connsiteX278" fmla="*/ 6053473 w 9901550"/>
              <a:gd name="connsiteY278" fmla="*/ 4473656 h 5927527"/>
              <a:gd name="connsiteX279" fmla="*/ 6061505 w 9901550"/>
              <a:gd name="connsiteY279" fmla="*/ 4477047 h 5927527"/>
              <a:gd name="connsiteX280" fmla="*/ 6068378 w 9901550"/>
              <a:gd name="connsiteY280" fmla="*/ 4482190 h 5927527"/>
              <a:gd name="connsiteX281" fmla="*/ 6079877 w 9901550"/>
              <a:gd name="connsiteY281" fmla="*/ 4488774 h 5927527"/>
              <a:gd name="connsiteX282" fmla="*/ 6086208 w 9901550"/>
              <a:gd name="connsiteY282" fmla="*/ 4495533 h 5927527"/>
              <a:gd name="connsiteX283" fmla="*/ 6105334 w 9901550"/>
              <a:gd name="connsiteY283" fmla="*/ 4509845 h 5927527"/>
              <a:gd name="connsiteX284" fmla="*/ 6140831 w 9901550"/>
              <a:gd name="connsiteY284" fmla="*/ 4553846 h 5927527"/>
              <a:gd name="connsiteX285" fmla="*/ 6140866 w 9901550"/>
              <a:gd name="connsiteY285" fmla="*/ 4553883 h 5927527"/>
              <a:gd name="connsiteX286" fmla="*/ 6171818 w 9901550"/>
              <a:gd name="connsiteY286" fmla="*/ 4637555 h 5927527"/>
              <a:gd name="connsiteX287" fmla="*/ 6171818 w 9901550"/>
              <a:gd name="connsiteY287" fmla="*/ 4637560 h 5927527"/>
              <a:gd name="connsiteX288" fmla="*/ 6171818 w 9901550"/>
              <a:gd name="connsiteY288" fmla="*/ 4637561 h 5927527"/>
              <a:gd name="connsiteX289" fmla="*/ 6067853 w 9901550"/>
              <a:gd name="connsiteY289" fmla="*/ 4863106 h 5927527"/>
              <a:gd name="connsiteX290" fmla="*/ 5758636 w 9901550"/>
              <a:gd name="connsiteY290" fmla="*/ 4790093 h 5927527"/>
              <a:gd name="connsiteX291" fmla="*/ 5727684 w 9901550"/>
              <a:gd name="connsiteY291" fmla="*/ 4706421 h 5927527"/>
              <a:gd name="connsiteX292" fmla="*/ 5727684 w 9901550"/>
              <a:gd name="connsiteY292" fmla="*/ 4706416 h 5927527"/>
              <a:gd name="connsiteX293" fmla="*/ 5727684 w 9901550"/>
              <a:gd name="connsiteY293" fmla="*/ 4706415 h 5927527"/>
              <a:gd name="connsiteX294" fmla="*/ 5831650 w 9901550"/>
              <a:gd name="connsiteY294" fmla="*/ 4480870 h 5927527"/>
              <a:gd name="connsiteX295" fmla="*/ 5872565 w 9901550"/>
              <a:gd name="connsiteY295" fmla="*/ 4460951 h 5927527"/>
              <a:gd name="connsiteX296" fmla="*/ 5887123 w 9901550"/>
              <a:gd name="connsiteY296" fmla="*/ 4457194 h 5927527"/>
              <a:gd name="connsiteX297" fmla="*/ 5893791 w 9901550"/>
              <a:gd name="connsiteY297" fmla="*/ 4454348 h 5927527"/>
              <a:gd name="connsiteX298" fmla="*/ 5901185 w 9901550"/>
              <a:gd name="connsiteY298" fmla="*/ 4453566 h 5927527"/>
              <a:gd name="connsiteX299" fmla="*/ 5915321 w 9901550"/>
              <a:gd name="connsiteY299" fmla="*/ 4449918 h 5927527"/>
              <a:gd name="connsiteX300" fmla="*/ 5958673 w 9901550"/>
              <a:gd name="connsiteY300" fmla="*/ 4447478 h 5927527"/>
              <a:gd name="connsiteX301" fmla="*/ 939710 w 9901550"/>
              <a:gd name="connsiteY301" fmla="*/ 4446723 h 5927527"/>
              <a:gd name="connsiteX302" fmla="*/ 939715 w 9901550"/>
              <a:gd name="connsiteY302" fmla="*/ 4446724 h 5927527"/>
              <a:gd name="connsiteX303" fmla="*/ 939720 w 9901550"/>
              <a:gd name="connsiteY303" fmla="*/ 4446723 h 5927527"/>
              <a:gd name="connsiteX304" fmla="*/ 1164377 w 9901550"/>
              <a:gd name="connsiteY304" fmla="*/ 4671379 h 5927527"/>
              <a:gd name="connsiteX305" fmla="*/ 939720 w 9901550"/>
              <a:gd name="connsiteY305" fmla="*/ 4896035 h 5927527"/>
              <a:gd name="connsiteX306" fmla="*/ 939715 w 9901550"/>
              <a:gd name="connsiteY306" fmla="*/ 4896035 h 5927527"/>
              <a:gd name="connsiteX307" fmla="*/ 939710 w 9901550"/>
              <a:gd name="connsiteY307" fmla="*/ 4896035 h 5927527"/>
              <a:gd name="connsiteX308" fmla="*/ 715054 w 9901550"/>
              <a:gd name="connsiteY308" fmla="*/ 4671379 h 5927527"/>
              <a:gd name="connsiteX309" fmla="*/ 939710 w 9901550"/>
              <a:gd name="connsiteY309" fmla="*/ 4446723 h 5927527"/>
              <a:gd name="connsiteX310" fmla="*/ 8733341 w 9901550"/>
              <a:gd name="connsiteY310" fmla="*/ 4078287 h 5927527"/>
              <a:gd name="connsiteX311" fmla="*/ 8769286 w 9901550"/>
              <a:gd name="connsiteY311" fmla="*/ 4114232 h 5927527"/>
              <a:gd name="connsiteX312" fmla="*/ 8769147 w 9901550"/>
              <a:gd name="connsiteY312" fmla="*/ 4114553 h 5927527"/>
              <a:gd name="connsiteX313" fmla="*/ 8769286 w 9901550"/>
              <a:gd name="connsiteY313" fmla="*/ 4114874 h 5927527"/>
              <a:gd name="connsiteX314" fmla="*/ 8733341 w 9901550"/>
              <a:gd name="connsiteY314" fmla="*/ 4150819 h 5927527"/>
              <a:gd name="connsiteX315" fmla="*/ 8697396 w 9901550"/>
              <a:gd name="connsiteY315" fmla="*/ 4114874 h 5927527"/>
              <a:gd name="connsiteX316" fmla="*/ 8697529 w 9901550"/>
              <a:gd name="connsiteY316" fmla="*/ 4114553 h 5927527"/>
              <a:gd name="connsiteX317" fmla="*/ 8697396 w 9901550"/>
              <a:gd name="connsiteY317" fmla="*/ 4114232 h 5927527"/>
              <a:gd name="connsiteX318" fmla="*/ 8733341 w 9901550"/>
              <a:gd name="connsiteY318" fmla="*/ 4078287 h 5927527"/>
              <a:gd name="connsiteX319" fmla="*/ 8176194 w 9901550"/>
              <a:gd name="connsiteY319" fmla="*/ 4041058 h 5927527"/>
              <a:gd name="connsiteX320" fmla="*/ 8249367 w 9901550"/>
              <a:gd name="connsiteY320" fmla="*/ 4114232 h 5927527"/>
              <a:gd name="connsiteX321" fmla="*/ 8249302 w 9901550"/>
              <a:gd name="connsiteY321" fmla="*/ 4114553 h 5927527"/>
              <a:gd name="connsiteX322" fmla="*/ 8249367 w 9901550"/>
              <a:gd name="connsiteY322" fmla="*/ 4114873 h 5927527"/>
              <a:gd name="connsiteX323" fmla="*/ 8176194 w 9901550"/>
              <a:gd name="connsiteY323" fmla="*/ 4188047 h 5927527"/>
              <a:gd name="connsiteX324" fmla="*/ 8103020 w 9901550"/>
              <a:gd name="connsiteY324" fmla="*/ 4114873 h 5927527"/>
              <a:gd name="connsiteX325" fmla="*/ 8103084 w 9901550"/>
              <a:gd name="connsiteY325" fmla="*/ 4114553 h 5927527"/>
              <a:gd name="connsiteX326" fmla="*/ 8103020 w 9901550"/>
              <a:gd name="connsiteY326" fmla="*/ 4114232 h 5927527"/>
              <a:gd name="connsiteX327" fmla="*/ 8176194 w 9901550"/>
              <a:gd name="connsiteY327" fmla="*/ 4041058 h 5927527"/>
              <a:gd name="connsiteX328" fmla="*/ 0 w 9901550"/>
              <a:gd name="connsiteY328" fmla="*/ 4030788 h 5927527"/>
              <a:gd name="connsiteX329" fmla="*/ 19256 w 9901550"/>
              <a:gd name="connsiteY329" fmla="*/ 4114232 h 5927527"/>
              <a:gd name="connsiteX330" fmla="*/ 0 w 9901550"/>
              <a:gd name="connsiteY330" fmla="*/ 4197675 h 5927527"/>
              <a:gd name="connsiteX331" fmla="*/ 7619392 w 9901550"/>
              <a:gd name="connsiteY331" fmla="*/ 3987950 h 5927527"/>
              <a:gd name="connsiteX332" fmla="*/ 7708804 w 9901550"/>
              <a:gd name="connsiteY332" fmla="*/ 4024986 h 5927527"/>
              <a:gd name="connsiteX333" fmla="*/ 7708805 w 9901550"/>
              <a:gd name="connsiteY333" fmla="*/ 4203810 h 5927527"/>
              <a:gd name="connsiteX334" fmla="*/ 7529980 w 9901550"/>
              <a:gd name="connsiteY334" fmla="*/ 4203810 h 5927527"/>
              <a:gd name="connsiteX335" fmla="*/ 7529980 w 9901550"/>
              <a:gd name="connsiteY335" fmla="*/ 4024985 h 5927527"/>
              <a:gd name="connsiteX336" fmla="*/ 7571810 w 9901550"/>
              <a:gd name="connsiteY336" fmla="*/ 3997209 h 5927527"/>
              <a:gd name="connsiteX337" fmla="*/ 7619392 w 9901550"/>
              <a:gd name="connsiteY337" fmla="*/ 3987950 h 5927527"/>
              <a:gd name="connsiteX338" fmla="*/ 7063185 w 9901550"/>
              <a:gd name="connsiteY338" fmla="*/ 3924237 h 5927527"/>
              <a:gd name="connsiteX339" fmla="*/ 7253179 w 9901550"/>
              <a:gd name="connsiteY339" fmla="*/ 4114232 h 5927527"/>
              <a:gd name="connsiteX340" fmla="*/ 7253114 w 9901550"/>
              <a:gd name="connsiteY340" fmla="*/ 4114553 h 5927527"/>
              <a:gd name="connsiteX341" fmla="*/ 7253179 w 9901550"/>
              <a:gd name="connsiteY341" fmla="*/ 4114874 h 5927527"/>
              <a:gd name="connsiteX342" fmla="*/ 7063185 w 9901550"/>
              <a:gd name="connsiteY342" fmla="*/ 4304869 h 5927527"/>
              <a:gd name="connsiteX343" fmla="*/ 6873190 w 9901550"/>
              <a:gd name="connsiteY343" fmla="*/ 4114874 h 5927527"/>
              <a:gd name="connsiteX344" fmla="*/ 6873255 w 9901550"/>
              <a:gd name="connsiteY344" fmla="*/ 4114553 h 5927527"/>
              <a:gd name="connsiteX345" fmla="*/ 6873190 w 9901550"/>
              <a:gd name="connsiteY345" fmla="*/ 4114232 h 5927527"/>
              <a:gd name="connsiteX346" fmla="*/ 7063185 w 9901550"/>
              <a:gd name="connsiteY346" fmla="*/ 3924237 h 5927527"/>
              <a:gd name="connsiteX347" fmla="*/ 8733341 w 9901550"/>
              <a:gd name="connsiteY347" fmla="*/ 3496749 h 5927527"/>
              <a:gd name="connsiteX348" fmla="*/ 8794319 w 9901550"/>
              <a:gd name="connsiteY348" fmla="*/ 3557727 h 5927527"/>
              <a:gd name="connsiteX349" fmla="*/ 8794250 w 9901550"/>
              <a:gd name="connsiteY349" fmla="*/ 3558046 h 5927527"/>
              <a:gd name="connsiteX350" fmla="*/ 8794319 w 9901550"/>
              <a:gd name="connsiteY350" fmla="*/ 3558369 h 5927527"/>
              <a:gd name="connsiteX351" fmla="*/ 8733341 w 9901550"/>
              <a:gd name="connsiteY351" fmla="*/ 3619347 h 5927527"/>
              <a:gd name="connsiteX352" fmla="*/ 8672363 w 9901550"/>
              <a:gd name="connsiteY352" fmla="*/ 3558369 h 5927527"/>
              <a:gd name="connsiteX353" fmla="*/ 8672428 w 9901550"/>
              <a:gd name="connsiteY353" fmla="*/ 3558048 h 5927527"/>
              <a:gd name="connsiteX354" fmla="*/ 8672363 w 9901550"/>
              <a:gd name="connsiteY354" fmla="*/ 3557727 h 5927527"/>
              <a:gd name="connsiteX355" fmla="*/ 8733341 w 9901550"/>
              <a:gd name="connsiteY355" fmla="*/ 3496749 h 5927527"/>
              <a:gd name="connsiteX356" fmla="*/ 8176194 w 9901550"/>
              <a:gd name="connsiteY356" fmla="*/ 3440264 h 5927527"/>
              <a:gd name="connsiteX357" fmla="*/ 8293657 w 9901550"/>
              <a:gd name="connsiteY357" fmla="*/ 3557727 h 5927527"/>
              <a:gd name="connsiteX358" fmla="*/ 8176194 w 9901550"/>
              <a:gd name="connsiteY358" fmla="*/ 3675190 h 5927527"/>
              <a:gd name="connsiteX359" fmla="*/ 8058731 w 9901550"/>
              <a:gd name="connsiteY359" fmla="*/ 3557727 h 5927527"/>
              <a:gd name="connsiteX360" fmla="*/ 8176194 w 9901550"/>
              <a:gd name="connsiteY360" fmla="*/ 3440264 h 5927527"/>
              <a:gd name="connsiteX361" fmla="*/ 7619689 w 9901550"/>
              <a:gd name="connsiteY361" fmla="*/ 3372225 h 5927527"/>
              <a:gd name="connsiteX362" fmla="*/ 7805191 w 9901550"/>
              <a:gd name="connsiteY362" fmla="*/ 3557726 h 5927527"/>
              <a:gd name="connsiteX363" fmla="*/ 7619689 w 9901550"/>
              <a:gd name="connsiteY363" fmla="*/ 3743228 h 5927527"/>
              <a:gd name="connsiteX364" fmla="*/ 7434187 w 9901550"/>
              <a:gd name="connsiteY364" fmla="*/ 3557726 h 5927527"/>
              <a:gd name="connsiteX365" fmla="*/ 7619689 w 9901550"/>
              <a:gd name="connsiteY365" fmla="*/ 3372225 h 5927527"/>
              <a:gd name="connsiteX366" fmla="*/ 9289846 w 9901550"/>
              <a:gd name="connsiteY366" fmla="*/ 2954365 h 5927527"/>
              <a:gd name="connsiteX367" fmla="*/ 9336702 w 9901550"/>
              <a:gd name="connsiteY367" fmla="*/ 3001222 h 5927527"/>
              <a:gd name="connsiteX368" fmla="*/ 9289846 w 9901550"/>
              <a:gd name="connsiteY368" fmla="*/ 3048079 h 5927527"/>
              <a:gd name="connsiteX369" fmla="*/ 9242989 w 9901550"/>
              <a:gd name="connsiteY369" fmla="*/ 3001222 h 5927527"/>
              <a:gd name="connsiteX370" fmla="*/ 9289846 w 9901550"/>
              <a:gd name="connsiteY370" fmla="*/ 2954365 h 5927527"/>
              <a:gd name="connsiteX371" fmla="*/ 8733340 w 9901550"/>
              <a:gd name="connsiteY371" fmla="*/ 2907508 h 5927527"/>
              <a:gd name="connsiteX372" fmla="*/ 8827054 w 9901550"/>
              <a:gd name="connsiteY372" fmla="*/ 3001221 h 5927527"/>
              <a:gd name="connsiteX373" fmla="*/ 8733340 w 9901550"/>
              <a:gd name="connsiteY373" fmla="*/ 3094935 h 5927527"/>
              <a:gd name="connsiteX374" fmla="*/ 8697034 w 9901550"/>
              <a:gd name="connsiteY374" fmla="*/ 3087604 h 5927527"/>
              <a:gd name="connsiteX375" fmla="*/ 8696959 w 9901550"/>
              <a:gd name="connsiteY375" fmla="*/ 3087553 h 5927527"/>
              <a:gd name="connsiteX376" fmla="*/ 8696764 w 9901550"/>
              <a:gd name="connsiteY376" fmla="*/ 3087513 h 5927527"/>
              <a:gd name="connsiteX377" fmla="*/ 8680809 w 9901550"/>
              <a:gd name="connsiteY377" fmla="*/ 3076702 h 5927527"/>
              <a:gd name="connsiteX378" fmla="*/ 8667228 w 9901550"/>
              <a:gd name="connsiteY378" fmla="*/ 3067575 h 5927527"/>
              <a:gd name="connsiteX379" fmla="*/ 8667130 w 9901550"/>
              <a:gd name="connsiteY379" fmla="*/ 3067431 h 5927527"/>
              <a:gd name="connsiteX380" fmla="*/ 8666987 w 9901550"/>
              <a:gd name="connsiteY380" fmla="*/ 3067334 h 5927527"/>
              <a:gd name="connsiteX381" fmla="*/ 8657924 w 9901550"/>
              <a:gd name="connsiteY381" fmla="*/ 3053847 h 5927527"/>
              <a:gd name="connsiteX382" fmla="*/ 8647049 w 9901550"/>
              <a:gd name="connsiteY382" fmla="*/ 3037799 h 5927527"/>
              <a:gd name="connsiteX383" fmla="*/ 8647009 w 9901550"/>
              <a:gd name="connsiteY383" fmla="*/ 3037602 h 5927527"/>
              <a:gd name="connsiteX384" fmla="*/ 8646958 w 9901550"/>
              <a:gd name="connsiteY384" fmla="*/ 3037527 h 5927527"/>
              <a:gd name="connsiteX385" fmla="*/ 8639627 w 9901550"/>
              <a:gd name="connsiteY385" fmla="*/ 3001221 h 5927527"/>
              <a:gd name="connsiteX386" fmla="*/ 8646958 w 9901550"/>
              <a:gd name="connsiteY386" fmla="*/ 2964916 h 5927527"/>
              <a:gd name="connsiteX387" fmla="*/ 8647009 w 9901550"/>
              <a:gd name="connsiteY387" fmla="*/ 2964840 h 5927527"/>
              <a:gd name="connsiteX388" fmla="*/ 8647049 w 9901550"/>
              <a:gd name="connsiteY388" fmla="*/ 2964645 h 5927527"/>
              <a:gd name="connsiteX389" fmla="*/ 8657890 w 9901550"/>
              <a:gd name="connsiteY389" fmla="*/ 2948647 h 5927527"/>
              <a:gd name="connsiteX390" fmla="*/ 8666987 w 9901550"/>
              <a:gd name="connsiteY390" fmla="*/ 2935109 h 5927527"/>
              <a:gd name="connsiteX391" fmla="*/ 8667130 w 9901550"/>
              <a:gd name="connsiteY391" fmla="*/ 2935011 h 5927527"/>
              <a:gd name="connsiteX392" fmla="*/ 8667228 w 9901550"/>
              <a:gd name="connsiteY392" fmla="*/ 2934868 h 5927527"/>
              <a:gd name="connsiteX393" fmla="*/ 8680764 w 9901550"/>
              <a:gd name="connsiteY393" fmla="*/ 2925772 h 5927527"/>
              <a:gd name="connsiteX394" fmla="*/ 8696764 w 9901550"/>
              <a:gd name="connsiteY394" fmla="*/ 2914930 h 5927527"/>
              <a:gd name="connsiteX395" fmla="*/ 8696959 w 9901550"/>
              <a:gd name="connsiteY395" fmla="*/ 2914890 h 5927527"/>
              <a:gd name="connsiteX396" fmla="*/ 8697034 w 9901550"/>
              <a:gd name="connsiteY396" fmla="*/ 2914840 h 5927527"/>
              <a:gd name="connsiteX397" fmla="*/ 8733340 w 9901550"/>
              <a:gd name="connsiteY397" fmla="*/ 2907508 h 5927527"/>
              <a:gd name="connsiteX398" fmla="*/ 8176195 w 9901550"/>
              <a:gd name="connsiteY398" fmla="*/ 2838828 h 5927527"/>
              <a:gd name="connsiteX399" fmla="*/ 8338588 w 9901550"/>
              <a:gd name="connsiteY399" fmla="*/ 3001222 h 5927527"/>
              <a:gd name="connsiteX400" fmla="*/ 8176195 w 9901550"/>
              <a:gd name="connsiteY400" fmla="*/ 3163617 h 5927527"/>
              <a:gd name="connsiteX401" fmla="*/ 8013800 w 9901550"/>
              <a:gd name="connsiteY401" fmla="*/ 3001222 h 5927527"/>
              <a:gd name="connsiteX402" fmla="*/ 8176195 w 9901550"/>
              <a:gd name="connsiteY402" fmla="*/ 2838828 h 5927527"/>
              <a:gd name="connsiteX403" fmla="*/ 9289846 w 9901550"/>
              <a:gd name="connsiteY403" fmla="*/ 2378604 h 5927527"/>
              <a:gd name="connsiteX404" fmla="*/ 9355959 w 9901550"/>
              <a:gd name="connsiteY404" fmla="*/ 2444075 h 5927527"/>
              <a:gd name="connsiteX405" fmla="*/ 9289846 w 9901550"/>
              <a:gd name="connsiteY405" fmla="*/ 2510188 h 5927527"/>
              <a:gd name="connsiteX406" fmla="*/ 9223733 w 9901550"/>
              <a:gd name="connsiteY406" fmla="*/ 2444075 h 5927527"/>
              <a:gd name="connsiteX407" fmla="*/ 9289846 w 9901550"/>
              <a:gd name="connsiteY407" fmla="*/ 2378604 h 5927527"/>
              <a:gd name="connsiteX408" fmla="*/ 8733341 w 9901550"/>
              <a:gd name="connsiteY408" fmla="*/ 2316342 h 5927527"/>
              <a:gd name="connsiteX409" fmla="*/ 8783186 w 9901550"/>
              <a:gd name="connsiteY409" fmla="*/ 2326382 h 5927527"/>
              <a:gd name="connsiteX410" fmla="*/ 8783262 w 9901550"/>
              <a:gd name="connsiteY410" fmla="*/ 2326432 h 5927527"/>
              <a:gd name="connsiteX411" fmla="*/ 8783457 w 9901550"/>
              <a:gd name="connsiteY411" fmla="*/ 2326472 h 5927527"/>
              <a:gd name="connsiteX412" fmla="*/ 8805377 w 9901550"/>
              <a:gd name="connsiteY412" fmla="*/ 2341293 h 5927527"/>
              <a:gd name="connsiteX413" fmla="*/ 8824006 w 9901550"/>
              <a:gd name="connsiteY413" fmla="*/ 2353812 h 5927527"/>
              <a:gd name="connsiteX414" fmla="*/ 8824103 w 9901550"/>
              <a:gd name="connsiteY414" fmla="*/ 2353955 h 5927527"/>
              <a:gd name="connsiteX415" fmla="*/ 8824247 w 9901550"/>
              <a:gd name="connsiteY415" fmla="*/ 2354052 h 5927527"/>
              <a:gd name="connsiteX416" fmla="*/ 8836766 w 9901550"/>
              <a:gd name="connsiteY416" fmla="*/ 2372684 h 5927527"/>
              <a:gd name="connsiteX417" fmla="*/ 8851586 w 9901550"/>
              <a:gd name="connsiteY417" fmla="*/ 2394601 h 5927527"/>
              <a:gd name="connsiteX418" fmla="*/ 8851626 w 9901550"/>
              <a:gd name="connsiteY418" fmla="*/ 2394796 h 5927527"/>
              <a:gd name="connsiteX419" fmla="*/ 8851677 w 9901550"/>
              <a:gd name="connsiteY419" fmla="*/ 2394872 h 5927527"/>
              <a:gd name="connsiteX420" fmla="*/ 8861716 w 9901550"/>
              <a:gd name="connsiteY420" fmla="*/ 2444717 h 5927527"/>
              <a:gd name="connsiteX421" fmla="*/ 8733341 w 9901550"/>
              <a:gd name="connsiteY421" fmla="*/ 2573092 h 5927527"/>
              <a:gd name="connsiteX422" fmla="*/ 8683496 w 9901550"/>
              <a:gd name="connsiteY422" fmla="*/ 2563053 h 5927527"/>
              <a:gd name="connsiteX423" fmla="*/ 8683420 w 9901550"/>
              <a:gd name="connsiteY423" fmla="*/ 2563002 h 5927527"/>
              <a:gd name="connsiteX424" fmla="*/ 8683225 w 9901550"/>
              <a:gd name="connsiteY424" fmla="*/ 2562963 h 5927527"/>
              <a:gd name="connsiteX425" fmla="*/ 8661295 w 9901550"/>
              <a:gd name="connsiteY425" fmla="*/ 2548134 h 5927527"/>
              <a:gd name="connsiteX426" fmla="*/ 8642676 w 9901550"/>
              <a:gd name="connsiteY426" fmla="*/ 2535623 h 5927527"/>
              <a:gd name="connsiteX427" fmla="*/ 8642579 w 9901550"/>
              <a:gd name="connsiteY427" fmla="*/ 2535479 h 5927527"/>
              <a:gd name="connsiteX428" fmla="*/ 8642436 w 9901550"/>
              <a:gd name="connsiteY428" fmla="*/ 2535382 h 5927527"/>
              <a:gd name="connsiteX429" fmla="*/ 8629916 w 9901550"/>
              <a:gd name="connsiteY429" fmla="*/ 2516751 h 5927527"/>
              <a:gd name="connsiteX430" fmla="*/ 8615096 w 9901550"/>
              <a:gd name="connsiteY430" fmla="*/ 2494834 h 5927527"/>
              <a:gd name="connsiteX431" fmla="*/ 8615056 w 9901550"/>
              <a:gd name="connsiteY431" fmla="*/ 2494638 h 5927527"/>
              <a:gd name="connsiteX432" fmla="*/ 8615005 w 9901550"/>
              <a:gd name="connsiteY432" fmla="*/ 2494563 h 5927527"/>
              <a:gd name="connsiteX433" fmla="*/ 8604966 w 9901550"/>
              <a:gd name="connsiteY433" fmla="*/ 2444717 h 5927527"/>
              <a:gd name="connsiteX434" fmla="*/ 8615005 w 9901550"/>
              <a:gd name="connsiteY434" fmla="*/ 2394872 h 5927527"/>
              <a:gd name="connsiteX435" fmla="*/ 8615056 w 9901550"/>
              <a:gd name="connsiteY435" fmla="*/ 2394796 h 5927527"/>
              <a:gd name="connsiteX436" fmla="*/ 8615096 w 9901550"/>
              <a:gd name="connsiteY436" fmla="*/ 2394601 h 5927527"/>
              <a:gd name="connsiteX437" fmla="*/ 8629916 w 9901550"/>
              <a:gd name="connsiteY437" fmla="*/ 2372683 h 5927527"/>
              <a:gd name="connsiteX438" fmla="*/ 8642436 w 9901550"/>
              <a:gd name="connsiteY438" fmla="*/ 2354052 h 5927527"/>
              <a:gd name="connsiteX439" fmla="*/ 8642579 w 9901550"/>
              <a:gd name="connsiteY439" fmla="*/ 2353955 h 5927527"/>
              <a:gd name="connsiteX440" fmla="*/ 8642676 w 9901550"/>
              <a:gd name="connsiteY440" fmla="*/ 2353812 h 5927527"/>
              <a:gd name="connsiteX441" fmla="*/ 8661295 w 9901550"/>
              <a:gd name="connsiteY441" fmla="*/ 2341300 h 5927527"/>
              <a:gd name="connsiteX442" fmla="*/ 8683225 w 9901550"/>
              <a:gd name="connsiteY442" fmla="*/ 2326472 h 5927527"/>
              <a:gd name="connsiteX443" fmla="*/ 8683420 w 9901550"/>
              <a:gd name="connsiteY443" fmla="*/ 2326432 h 5927527"/>
              <a:gd name="connsiteX444" fmla="*/ 8683496 w 9901550"/>
              <a:gd name="connsiteY444" fmla="*/ 2326382 h 5927527"/>
              <a:gd name="connsiteX445" fmla="*/ 8733341 w 9901550"/>
              <a:gd name="connsiteY445" fmla="*/ 2316342 h 5927527"/>
              <a:gd name="connsiteX446" fmla="*/ 8176194 w 9901550"/>
              <a:gd name="connsiteY446" fmla="*/ 2230973 h 5927527"/>
              <a:gd name="connsiteX447" fmla="*/ 8389938 w 9901550"/>
              <a:gd name="connsiteY447" fmla="*/ 2444717 h 5927527"/>
              <a:gd name="connsiteX448" fmla="*/ 8176194 w 9901550"/>
              <a:gd name="connsiteY448" fmla="*/ 2658462 h 5927527"/>
              <a:gd name="connsiteX449" fmla="*/ 7962450 w 9901550"/>
              <a:gd name="connsiteY449" fmla="*/ 2444717 h 5927527"/>
              <a:gd name="connsiteX450" fmla="*/ 8176194 w 9901550"/>
              <a:gd name="connsiteY450" fmla="*/ 2230973 h 5927527"/>
              <a:gd name="connsiteX451" fmla="*/ 9846351 w 9901550"/>
              <a:gd name="connsiteY451" fmla="*/ 1849709 h 5927527"/>
              <a:gd name="connsiteX452" fmla="*/ 9884221 w 9901550"/>
              <a:gd name="connsiteY452" fmla="*/ 1887579 h 5927527"/>
              <a:gd name="connsiteX453" fmla="*/ 9884088 w 9901550"/>
              <a:gd name="connsiteY453" fmla="*/ 1887897 h 5927527"/>
              <a:gd name="connsiteX454" fmla="*/ 9884221 w 9901550"/>
              <a:gd name="connsiteY454" fmla="*/ 1888215 h 5927527"/>
              <a:gd name="connsiteX455" fmla="*/ 9846351 w 9901550"/>
              <a:gd name="connsiteY455" fmla="*/ 1926085 h 5927527"/>
              <a:gd name="connsiteX456" fmla="*/ 9808480 w 9901550"/>
              <a:gd name="connsiteY456" fmla="*/ 1888215 h 5927527"/>
              <a:gd name="connsiteX457" fmla="*/ 9808613 w 9901550"/>
              <a:gd name="connsiteY457" fmla="*/ 1887897 h 5927527"/>
              <a:gd name="connsiteX458" fmla="*/ 9808480 w 9901550"/>
              <a:gd name="connsiteY458" fmla="*/ 1887579 h 5927527"/>
              <a:gd name="connsiteX459" fmla="*/ 9846351 w 9901550"/>
              <a:gd name="connsiteY459" fmla="*/ 1849709 h 5927527"/>
              <a:gd name="connsiteX460" fmla="*/ 9289846 w 9901550"/>
              <a:gd name="connsiteY460" fmla="*/ 1802846 h 5927527"/>
              <a:gd name="connsiteX461" fmla="*/ 9374573 w 9901550"/>
              <a:gd name="connsiteY461" fmla="*/ 1887573 h 5927527"/>
              <a:gd name="connsiteX462" fmla="*/ 9374508 w 9901550"/>
              <a:gd name="connsiteY462" fmla="*/ 1887897 h 5927527"/>
              <a:gd name="connsiteX463" fmla="*/ 9374573 w 9901550"/>
              <a:gd name="connsiteY463" fmla="*/ 1888221 h 5927527"/>
              <a:gd name="connsiteX464" fmla="*/ 9289846 w 9901550"/>
              <a:gd name="connsiteY464" fmla="*/ 1972949 h 5927527"/>
              <a:gd name="connsiteX465" fmla="*/ 9205118 w 9901550"/>
              <a:gd name="connsiteY465" fmla="*/ 1888221 h 5927527"/>
              <a:gd name="connsiteX466" fmla="*/ 9205183 w 9901550"/>
              <a:gd name="connsiteY466" fmla="*/ 1887897 h 5927527"/>
              <a:gd name="connsiteX467" fmla="*/ 9205118 w 9901550"/>
              <a:gd name="connsiteY467" fmla="*/ 1887573 h 5927527"/>
              <a:gd name="connsiteX468" fmla="*/ 9289846 w 9901550"/>
              <a:gd name="connsiteY468" fmla="*/ 1802846 h 5927527"/>
              <a:gd name="connsiteX469" fmla="*/ 8733341 w 9901550"/>
              <a:gd name="connsiteY469" fmla="*/ 1725828 h 5927527"/>
              <a:gd name="connsiteX470" fmla="*/ 8895094 w 9901550"/>
              <a:gd name="connsiteY470" fmla="*/ 1887580 h 5927527"/>
              <a:gd name="connsiteX471" fmla="*/ 8895028 w 9901550"/>
              <a:gd name="connsiteY471" fmla="*/ 1887898 h 5927527"/>
              <a:gd name="connsiteX472" fmla="*/ 8895094 w 9901550"/>
              <a:gd name="connsiteY472" fmla="*/ 1888215 h 5927527"/>
              <a:gd name="connsiteX473" fmla="*/ 8733341 w 9901550"/>
              <a:gd name="connsiteY473" fmla="*/ 2049968 h 5927527"/>
              <a:gd name="connsiteX474" fmla="*/ 8571589 w 9901550"/>
              <a:gd name="connsiteY474" fmla="*/ 1888215 h 5927527"/>
              <a:gd name="connsiteX475" fmla="*/ 8571653 w 9901550"/>
              <a:gd name="connsiteY475" fmla="*/ 1887898 h 5927527"/>
              <a:gd name="connsiteX476" fmla="*/ 8571589 w 9901550"/>
              <a:gd name="connsiteY476" fmla="*/ 1887580 h 5927527"/>
              <a:gd name="connsiteX477" fmla="*/ 8733341 w 9901550"/>
              <a:gd name="connsiteY477" fmla="*/ 1725828 h 5927527"/>
              <a:gd name="connsiteX478" fmla="*/ 9846351 w 9901550"/>
              <a:gd name="connsiteY478" fmla="*/ 1283568 h 5927527"/>
              <a:gd name="connsiteX479" fmla="*/ 9893850 w 9901550"/>
              <a:gd name="connsiteY479" fmla="*/ 1331067 h 5927527"/>
              <a:gd name="connsiteX480" fmla="*/ 9893849 w 9901550"/>
              <a:gd name="connsiteY480" fmla="*/ 1331071 h 5927527"/>
              <a:gd name="connsiteX481" fmla="*/ 9893850 w 9901550"/>
              <a:gd name="connsiteY481" fmla="*/ 1331074 h 5927527"/>
              <a:gd name="connsiteX482" fmla="*/ 9846351 w 9901550"/>
              <a:gd name="connsiteY482" fmla="*/ 1378572 h 5927527"/>
              <a:gd name="connsiteX483" fmla="*/ 9798852 w 9901550"/>
              <a:gd name="connsiteY483" fmla="*/ 1331074 h 5927527"/>
              <a:gd name="connsiteX484" fmla="*/ 9798853 w 9901550"/>
              <a:gd name="connsiteY484" fmla="*/ 1331071 h 5927527"/>
              <a:gd name="connsiteX485" fmla="*/ 9798852 w 9901550"/>
              <a:gd name="connsiteY485" fmla="*/ 1331067 h 5927527"/>
              <a:gd name="connsiteX486" fmla="*/ 9846351 w 9901550"/>
              <a:gd name="connsiteY486" fmla="*/ 1283568 h 5927527"/>
              <a:gd name="connsiteX487" fmla="*/ 9289846 w 9901550"/>
              <a:gd name="connsiteY487" fmla="*/ 1227085 h 5927527"/>
              <a:gd name="connsiteX488" fmla="*/ 9393829 w 9901550"/>
              <a:gd name="connsiteY488" fmla="*/ 1331069 h 5927527"/>
              <a:gd name="connsiteX489" fmla="*/ 9393764 w 9901550"/>
              <a:gd name="connsiteY489" fmla="*/ 1331392 h 5927527"/>
              <a:gd name="connsiteX490" fmla="*/ 9393829 w 9901550"/>
              <a:gd name="connsiteY490" fmla="*/ 1331716 h 5927527"/>
              <a:gd name="connsiteX491" fmla="*/ 9289846 w 9901550"/>
              <a:gd name="connsiteY491" fmla="*/ 1435699 h 5927527"/>
              <a:gd name="connsiteX492" fmla="*/ 9185862 w 9901550"/>
              <a:gd name="connsiteY492" fmla="*/ 1331716 h 5927527"/>
              <a:gd name="connsiteX493" fmla="*/ 9185928 w 9901550"/>
              <a:gd name="connsiteY493" fmla="*/ 1331392 h 5927527"/>
              <a:gd name="connsiteX494" fmla="*/ 9185862 w 9901550"/>
              <a:gd name="connsiteY494" fmla="*/ 1331069 h 5927527"/>
              <a:gd name="connsiteX495" fmla="*/ 9289846 w 9901550"/>
              <a:gd name="connsiteY495" fmla="*/ 1227085 h 5927527"/>
              <a:gd name="connsiteX496" fmla="*/ 8733341 w 9901550"/>
              <a:gd name="connsiteY496" fmla="*/ 1144925 h 5927527"/>
              <a:gd name="connsiteX497" fmla="*/ 8919484 w 9901550"/>
              <a:gd name="connsiteY497" fmla="*/ 1331069 h 5927527"/>
              <a:gd name="connsiteX498" fmla="*/ 8919483 w 9901550"/>
              <a:gd name="connsiteY498" fmla="*/ 1331072 h 5927527"/>
              <a:gd name="connsiteX499" fmla="*/ 8919484 w 9901550"/>
              <a:gd name="connsiteY499" fmla="*/ 1331076 h 5927527"/>
              <a:gd name="connsiteX500" fmla="*/ 8733341 w 9901550"/>
              <a:gd name="connsiteY500" fmla="*/ 1517219 h 5927527"/>
              <a:gd name="connsiteX501" fmla="*/ 8547197 w 9901550"/>
              <a:gd name="connsiteY501" fmla="*/ 1331076 h 5927527"/>
              <a:gd name="connsiteX502" fmla="*/ 8547198 w 9901550"/>
              <a:gd name="connsiteY502" fmla="*/ 1331072 h 5927527"/>
              <a:gd name="connsiteX503" fmla="*/ 8547197 w 9901550"/>
              <a:gd name="connsiteY503" fmla="*/ 1331069 h 5927527"/>
              <a:gd name="connsiteX504" fmla="*/ 8733341 w 9901550"/>
              <a:gd name="connsiteY504" fmla="*/ 1144925 h 5927527"/>
              <a:gd name="connsiteX505" fmla="*/ 9846351 w 9901550"/>
              <a:gd name="connsiteY505" fmla="*/ 721287 h 5927527"/>
              <a:gd name="connsiteX506" fmla="*/ 9899627 w 9901550"/>
              <a:gd name="connsiteY506" fmla="*/ 774563 h 5927527"/>
              <a:gd name="connsiteX507" fmla="*/ 9899626 w 9901550"/>
              <a:gd name="connsiteY507" fmla="*/ 774566 h 5927527"/>
              <a:gd name="connsiteX508" fmla="*/ 9899627 w 9901550"/>
              <a:gd name="connsiteY508" fmla="*/ 774569 h 5927527"/>
              <a:gd name="connsiteX509" fmla="*/ 9846351 w 9901550"/>
              <a:gd name="connsiteY509" fmla="*/ 827844 h 5927527"/>
              <a:gd name="connsiteX510" fmla="*/ 9793075 w 9901550"/>
              <a:gd name="connsiteY510" fmla="*/ 774569 h 5927527"/>
              <a:gd name="connsiteX511" fmla="*/ 9793076 w 9901550"/>
              <a:gd name="connsiteY511" fmla="*/ 774566 h 5927527"/>
              <a:gd name="connsiteX512" fmla="*/ 9793075 w 9901550"/>
              <a:gd name="connsiteY512" fmla="*/ 774563 h 5927527"/>
              <a:gd name="connsiteX513" fmla="*/ 9846351 w 9901550"/>
              <a:gd name="connsiteY513" fmla="*/ 721287 h 5927527"/>
              <a:gd name="connsiteX514" fmla="*/ 9289847 w 9901550"/>
              <a:gd name="connsiteY514" fmla="*/ 657747 h 5927527"/>
              <a:gd name="connsiteX515" fmla="*/ 9406667 w 9901550"/>
              <a:gd name="connsiteY515" fmla="*/ 774568 h 5927527"/>
              <a:gd name="connsiteX516" fmla="*/ 9406601 w 9901550"/>
              <a:gd name="connsiteY516" fmla="*/ 774885 h 5927527"/>
              <a:gd name="connsiteX517" fmla="*/ 9406667 w 9901550"/>
              <a:gd name="connsiteY517" fmla="*/ 775204 h 5927527"/>
              <a:gd name="connsiteX518" fmla="*/ 9289847 w 9901550"/>
              <a:gd name="connsiteY518" fmla="*/ 892025 h 5927527"/>
              <a:gd name="connsiteX519" fmla="*/ 9173025 w 9901550"/>
              <a:gd name="connsiteY519" fmla="*/ 775204 h 5927527"/>
              <a:gd name="connsiteX520" fmla="*/ 9173089 w 9901550"/>
              <a:gd name="connsiteY520" fmla="*/ 774886 h 5927527"/>
              <a:gd name="connsiteX521" fmla="*/ 9173025 w 9901550"/>
              <a:gd name="connsiteY521" fmla="*/ 774568 h 5927527"/>
              <a:gd name="connsiteX522" fmla="*/ 9289847 w 9901550"/>
              <a:gd name="connsiteY522" fmla="*/ 657747 h 5927527"/>
              <a:gd name="connsiteX523" fmla="*/ 8733165 w 9901550"/>
              <a:gd name="connsiteY523" fmla="*/ 568394 h 5927527"/>
              <a:gd name="connsiteX524" fmla="*/ 8738850 w 9901550"/>
              <a:gd name="connsiteY524" fmla="*/ 568939 h 5927527"/>
              <a:gd name="connsiteX525" fmla="*/ 8739361 w 9901550"/>
              <a:gd name="connsiteY525" fmla="*/ 568866 h 5927527"/>
              <a:gd name="connsiteX526" fmla="*/ 8742720 w 9901550"/>
              <a:gd name="connsiteY526" fmla="*/ 569310 h 5927527"/>
              <a:gd name="connsiteX527" fmla="*/ 8772517 w 9901550"/>
              <a:gd name="connsiteY527" fmla="*/ 572166 h 5927527"/>
              <a:gd name="connsiteX528" fmla="*/ 8779110 w 9901550"/>
              <a:gd name="connsiteY528" fmla="*/ 574120 h 5927527"/>
              <a:gd name="connsiteX529" fmla="*/ 8780734 w 9901550"/>
              <a:gd name="connsiteY529" fmla="*/ 574335 h 5927527"/>
              <a:gd name="connsiteX530" fmla="*/ 8786198 w 9901550"/>
              <a:gd name="connsiteY530" fmla="*/ 576220 h 5927527"/>
              <a:gd name="connsiteX531" fmla="*/ 8810698 w 9901550"/>
              <a:gd name="connsiteY531" fmla="*/ 583481 h 5927527"/>
              <a:gd name="connsiteX532" fmla="*/ 8817299 w 9901550"/>
              <a:gd name="connsiteY532" fmla="*/ 586955 h 5927527"/>
              <a:gd name="connsiteX533" fmla="*/ 8820184 w 9901550"/>
              <a:gd name="connsiteY533" fmla="*/ 587951 h 5927527"/>
              <a:gd name="connsiteX534" fmla="*/ 8828406 w 9901550"/>
              <a:gd name="connsiteY534" fmla="*/ 592800 h 5927527"/>
              <a:gd name="connsiteX535" fmla="*/ 8846535 w 9901550"/>
              <a:gd name="connsiteY535" fmla="*/ 602340 h 5927527"/>
              <a:gd name="connsiteX536" fmla="*/ 8851608 w 9901550"/>
              <a:gd name="connsiteY536" fmla="*/ 606484 h 5927527"/>
              <a:gd name="connsiteX537" fmla="*/ 8855065 w 9901550"/>
              <a:gd name="connsiteY537" fmla="*/ 608523 h 5927527"/>
              <a:gd name="connsiteX538" fmla="*/ 8858018 w 9901550"/>
              <a:gd name="connsiteY538" fmla="*/ 611719 h 5927527"/>
              <a:gd name="connsiteX539" fmla="*/ 8878857 w 9901550"/>
              <a:gd name="connsiteY539" fmla="*/ 628742 h 5927527"/>
              <a:gd name="connsiteX540" fmla="*/ 8891949 w 9901550"/>
              <a:gd name="connsiteY540" fmla="*/ 648458 h 5927527"/>
              <a:gd name="connsiteX541" fmla="*/ 8908655 w 9901550"/>
              <a:gd name="connsiteY541" fmla="*/ 666546 h 5927527"/>
              <a:gd name="connsiteX542" fmla="*/ 8914857 w 9901550"/>
              <a:gd name="connsiteY542" fmla="*/ 682955 h 5927527"/>
              <a:gd name="connsiteX543" fmla="*/ 8924117 w 9901550"/>
              <a:gd name="connsiteY543" fmla="*/ 696901 h 5927527"/>
              <a:gd name="connsiteX544" fmla="*/ 8928352 w 9901550"/>
              <a:gd name="connsiteY544" fmla="*/ 718665 h 5927527"/>
              <a:gd name="connsiteX545" fmla="*/ 8936578 w 9901550"/>
              <a:gd name="connsiteY545" fmla="*/ 740430 h 5927527"/>
              <a:gd name="connsiteX546" fmla="*/ 8938781 w 9901550"/>
              <a:gd name="connsiteY546" fmla="*/ 772260 h 5927527"/>
              <a:gd name="connsiteX547" fmla="*/ 8939204 w 9901550"/>
              <a:gd name="connsiteY547" fmla="*/ 774434 h 5927527"/>
              <a:gd name="connsiteX548" fmla="*/ 8939003 w 9901550"/>
              <a:gd name="connsiteY548" fmla="*/ 775467 h 5927527"/>
              <a:gd name="connsiteX549" fmla="*/ 8939374 w 9901550"/>
              <a:gd name="connsiteY549" fmla="*/ 780829 h 5927527"/>
              <a:gd name="connsiteX550" fmla="*/ 8933906 w 9901550"/>
              <a:gd name="connsiteY550" fmla="*/ 822202 h 5927527"/>
              <a:gd name="connsiteX551" fmla="*/ 8926978 w 9901550"/>
              <a:gd name="connsiteY551" fmla="*/ 837265 h 5927527"/>
              <a:gd name="connsiteX552" fmla="*/ 8924117 w 9901550"/>
              <a:gd name="connsiteY552" fmla="*/ 851967 h 5927527"/>
              <a:gd name="connsiteX553" fmla="*/ 8911425 w 9901550"/>
              <a:gd name="connsiteY553" fmla="*/ 871080 h 5927527"/>
              <a:gd name="connsiteX554" fmla="*/ 8899718 w 9901550"/>
              <a:gd name="connsiteY554" fmla="*/ 896533 h 5927527"/>
              <a:gd name="connsiteX555" fmla="*/ 8886283 w 9901550"/>
              <a:gd name="connsiteY555" fmla="*/ 908942 h 5927527"/>
              <a:gd name="connsiteX556" fmla="*/ 8878856 w 9901550"/>
              <a:gd name="connsiteY556" fmla="*/ 920126 h 5927527"/>
              <a:gd name="connsiteX557" fmla="*/ 8846534 w 9901550"/>
              <a:gd name="connsiteY557" fmla="*/ 946528 h 5927527"/>
              <a:gd name="connsiteX558" fmla="*/ 8844334 w 9901550"/>
              <a:gd name="connsiteY558" fmla="*/ 947686 h 5927527"/>
              <a:gd name="connsiteX559" fmla="*/ 8841695 w 9901550"/>
              <a:gd name="connsiteY559" fmla="*/ 950123 h 5927527"/>
              <a:gd name="connsiteX560" fmla="*/ 8767810 w 9901550"/>
              <a:gd name="connsiteY560" fmla="*/ 978046 h 5927527"/>
              <a:gd name="connsiteX561" fmla="*/ 8734266 w 9901550"/>
              <a:gd name="connsiteY561" fmla="*/ 980368 h 5927527"/>
              <a:gd name="connsiteX562" fmla="*/ 8733165 w 9901550"/>
              <a:gd name="connsiteY562" fmla="*/ 980473 h 5927527"/>
              <a:gd name="connsiteX563" fmla="*/ 8732987 w 9901550"/>
              <a:gd name="connsiteY563" fmla="*/ 980456 h 5927527"/>
              <a:gd name="connsiteX564" fmla="*/ 8727412 w 9901550"/>
              <a:gd name="connsiteY564" fmla="*/ 980842 h 5927527"/>
              <a:gd name="connsiteX565" fmla="*/ 8702082 w 9901550"/>
              <a:gd name="connsiteY565" fmla="*/ 977494 h 5927527"/>
              <a:gd name="connsiteX566" fmla="*/ 8693812 w 9901550"/>
              <a:gd name="connsiteY566" fmla="*/ 976701 h 5927527"/>
              <a:gd name="connsiteX567" fmla="*/ 8691982 w 9901550"/>
              <a:gd name="connsiteY567" fmla="*/ 976159 h 5927527"/>
              <a:gd name="connsiteX568" fmla="*/ 8686038 w 9901550"/>
              <a:gd name="connsiteY568" fmla="*/ 975373 h 5927527"/>
              <a:gd name="connsiteX569" fmla="*/ 8666035 w 9901550"/>
              <a:gd name="connsiteY569" fmla="*/ 968469 h 5927527"/>
              <a:gd name="connsiteX570" fmla="*/ 8655632 w 9901550"/>
              <a:gd name="connsiteY570" fmla="*/ 965386 h 5927527"/>
              <a:gd name="connsiteX571" fmla="*/ 8652829 w 9901550"/>
              <a:gd name="connsiteY571" fmla="*/ 963911 h 5927527"/>
              <a:gd name="connsiteX572" fmla="*/ 8646588 w 9901550"/>
              <a:gd name="connsiteY572" fmla="*/ 961757 h 5927527"/>
              <a:gd name="connsiteX573" fmla="*/ 8628806 w 9901550"/>
              <a:gd name="connsiteY573" fmla="*/ 951270 h 5927527"/>
              <a:gd name="connsiteX574" fmla="*/ 8619795 w 9901550"/>
              <a:gd name="connsiteY574" fmla="*/ 946528 h 5927527"/>
              <a:gd name="connsiteX575" fmla="*/ 8617273 w 9901550"/>
              <a:gd name="connsiteY575" fmla="*/ 944468 h 5927527"/>
              <a:gd name="connsiteX576" fmla="*/ 8611707 w 9901550"/>
              <a:gd name="connsiteY576" fmla="*/ 941186 h 5927527"/>
              <a:gd name="connsiteX577" fmla="*/ 8606954 w 9901550"/>
              <a:gd name="connsiteY577" fmla="*/ 936039 h 5927527"/>
              <a:gd name="connsiteX578" fmla="*/ 8587473 w 9901550"/>
              <a:gd name="connsiteY578" fmla="*/ 920126 h 5927527"/>
              <a:gd name="connsiteX579" fmla="*/ 8575234 w 9901550"/>
              <a:gd name="connsiteY579" fmla="*/ 901695 h 5927527"/>
              <a:gd name="connsiteX580" fmla="*/ 8558117 w 9901550"/>
              <a:gd name="connsiteY580" fmla="*/ 883162 h 5927527"/>
              <a:gd name="connsiteX581" fmla="*/ 8551763 w 9901550"/>
              <a:gd name="connsiteY581" fmla="*/ 866350 h 5927527"/>
              <a:gd name="connsiteX582" fmla="*/ 8542212 w 9901550"/>
              <a:gd name="connsiteY582" fmla="*/ 851967 h 5927527"/>
              <a:gd name="connsiteX583" fmla="*/ 8537844 w 9901550"/>
              <a:gd name="connsiteY583" fmla="*/ 829519 h 5927527"/>
              <a:gd name="connsiteX584" fmla="*/ 8530194 w 9901550"/>
              <a:gd name="connsiteY584" fmla="*/ 809278 h 5927527"/>
              <a:gd name="connsiteX585" fmla="*/ 8528145 w 9901550"/>
              <a:gd name="connsiteY585" fmla="*/ 779677 h 5927527"/>
              <a:gd name="connsiteX586" fmla="*/ 8527125 w 9901550"/>
              <a:gd name="connsiteY586" fmla="*/ 774434 h 5927527"/>
              <a:gd name="connsiteX587" fmla="*/ 8527610 w 9901550"/>
              <a:gd name="connsiteY587" fmla="*/ 771942 h 5927527"/>
              <a:gd name="connsiteX588" fmla="*/ 8527398 w 9901550"/>
              <a:gd name="connsiteY588" fmla="*/ 768879 h 5927527"/>
              <a:gd name="connsiteX589" fmla="*/ 8532866 w 9901550"/>
              <a:gd name="connsiteY589" fmla="*/ 727506 h 5927527"/>
              <a:gd name="connsiteX590" fmla="*/ 8539052 w 9901550"/>
              <a:gd name="connsiteY590" fmla="*/ 713137 h 5927527"/>
              <a:gd name="connsiteX591" fmla="*/ 8542212 w 9901550"/>
              <a:gd name="connsiteY591" fmla="*/ 696901 h 5927527"/>
              <a:gd name="connsiteX592" fmla="*/ 8553108 w 9901550"/>
              <a:gd name="connsiteY592" fmla="*/ 680492 h 5927527"/>
              <a:gd name="connsiteX593" fmla="*/ 8561314 w 9901550"/>
              <a:gd name="connsiteY593" fmla="*/ 661433 h 5927527"/>
              <a:gd name="connsiteX594" fmla="*/ 8576600 w 9901550"/>
              <a:gd name="connsiteY594" fmla="*/ 645115 h 5927527"/>
              <a:gd name="connsiteX595" fmla="*/ 8587472 w 9901550"/>
              <a:gd name="connsiteY595" fmla="*/ 628742 h 5927527"/>
              <a:gd name="connsiteX596" fmla="*/ 8606485 w 9901550"/>
              <a:gd name="connsiteY596" fmla="*/ 613212 h 5927527"/>
              <a:gd name="connsiteX597" fmla="*/ 8608773 w 9901550"/>
              <a:gd name="connsiteY597" fmla="*/ 610769 h 5927527"/>
              <a:gd name="connsiteX598" fmla="*/ 8610724 w 9901550"/>
              <a:gd name="connsiteY598" fmla="*/ 609749 h 5927527"/>
              <a:gd name="connsiteX599" fmla="*/ 8619794 w 9901550"/>
              <a:gd name="connsiteY599" fmla="*/ 602340 h 5927527"/>
              <a:gd name="connsiteX600" fmla="*/ 8655631 w 9901550"/>
              <a:gd name="connsiteY600" fmla="*/ 583481 h 5927527"/>
              <a:gd name="connsiteX601" fmla="*/ 8667964 w 9901550"/>
              <a:gd name="connsiteY601" fmla="*/ 579826 h 5927527"/>
              <a:gd name="connsiteX602" fmla="*/ 8669903 w 9901550"/>
              <a:gd name="connsiteY602" fmla="*/ 578812 h 5927527"/>
              <a:gd name="connsiteX603" fmla="*/ 8672770 w 9901550"/>
              <a:gd name="connsiteY603" fmla="*/ 578402 h 5927527"/>
              <a:gd name="connsiteX604" fmla="*/ 8693812 w 9901550"/>
              <a:gd name="connsiteY604" fmla="*/ 572166 h 5927527"/>
              <a:gd name="connsiteX605" fmla="*/ 8733165 w 9901550"/>
              <a:gd name="connsiteY605" fmla="*/ 568394 h 5927527"/>
              <a:gd name="connsiteX606" fmla="*/ 9846351 w 9901550"/>
              <a:gd name="connsiteY606" fmla="*/ 162856 h 5927527"/>
              <a:gd name="connsiteX607" fmla="*/ 9897259 w 9901550"/>
              <a:gd name="connsiteY607" fmla="*/ 196434 h 5927527"/>
              <a:gd name="connsiteX608" fmla="*/ 9901550 w 9901550"/>
              <a:gd name="connsiteY608" fmla="*/ 218047 h 5927527"/>
              <a:gd name="connsiteX609" fmla="*/ 9901550 w 9901550"/>
              <a:gd name="connsiteY609" fmla="*/ 218073 h 5927527"/>
              <a:gd name="connsiteX610" fmla="*/ 9897259 w 9901550"/>
              <a:gd name="connsiteY610" fmla="*/ 239415 h 5927527"/>
              <a:gd name="connsiteX611" fmla="*/ 9846351 w 9901550"/>
              <a:gd name="connsiteY611" fmla="*/ 273264 h 5927527"/>
              <a:gd name="connsiteX612" fmla="*/ 9842370 w 9901550"/>
              <a:gd name="connsiteY612" fmla="*/ 272457 h 5927527"/>
              <a:gd name="connsiteX613" fmla="*/ 9824999 w 9901550"/>
              <a:gd name="connsiteY613" fmla="*/ 268965 h 5927527"/>
              <a:gd name="connsiteX614" fmla="*/ 9824937 w 9901550"/>
              <a:gd name="connsiteY614" fmla="*/ 268924 h 5927527"/>
              <a:gd name="connsiteX615" fmla="*/ 9824728 w 9901550"/>
              <a:gd name="connsiteY615" fmla="*/ 268881 h 5927527"/>
              <a:gd name="connsiteX616" fmla="*/ 9814698 w 9901550"/>
              <a:gd name="connsiteY616" fmla="*/ 262071 h 5927527"/>
              <a:gd name="connsiteX617" fmla="*/ 9807437 w 9901550"/>
              <a:gd name="connsiteY617" fmla="*/ 257211 h 5927527"/>
              <a:gd name="connsiteX618" fmla="*/ 9807348 w 9901550"/>
              <a:gd name="connsiteY618" fmla="*/ 257080 h 5927527"/>
              <a:gd name="connsiteX619" fmla="*/ 9807197 w 9901550"/>
              <a:gd name="connsiteY619" fmla="*/ 256977 h 5927527"/>
              <a:gd name="connsiteX620" fmla="*/ 9801574 w 9901550"/>
              <a:gd name="connsiteY620" fmla="*/ 248576 h 5927527"/>
              <a:gd name="connsiteX621" fmla="*/ 9795533 w 9901550"/>
              <a:gd name="connsiteY621" fmla="*/ 239680 h 5927527"/>
              <a:gd name="connsiteX622" fmla="*/ 9795495 w 9901550"/>
              <a:gd name="connsiteY622" fmla="*/ 239494 h 5927527"/>
              <a:gd name="connsiteX623" fmla="*/ 9795442 w 9901550"/>
              <a:gd name="connsiteY623" fmla="*/ 239415 h 5927527"/>
              <a:gd name="connsiteX624" fmla="*/ 9791150 w 9901550"/>
              <a:gd name="connsiteY624" fmla="*/ 218063 h 5927527"/>
              <a:gd name="connsiteX625" fmla="*/ 9791151 w 9901550"/>
              <a:gd name="connsiteY625" fmla="*/ 218060 h 5927527"/>
              <a:gd name="connsiteX626" fmla="*/ 9791150 w 9901550"/>
              <a:gd name="connsiteY626" fmla="*/ 218057 h 5927527"/>
              <a:gd name="connsiteX627" fmla="*/ 9795442 w 9901550"/>
              <a:gd name="connsiteY627" fmla="*/ 196704 h 5927527"/>
              <a:gd name="connsiteX628" fmla="*/ 9795495 w 9901550"/>
              <a:gd name="connsiteY628" fmla="*/ 196626 h 5927527"/>
              <a:gd name="connsiteX629" fmla="*/ 9795533 w 9901550"/>
              <a:gd name="connsiteY629" fmla="*/ 196440 h 5927527"/>
              <a:gd name="connsiteX630" fmla="*/ 9801568 w 9901550"/>
              <a:gd name="connsiteY630" fmla="*/ 187552 h 5927527"/>
              <a:gd name="connsiteX631" fmla="*/ 9807197 w 9901550"/>
              <a:gd name="connsiteY631" fmla="*/ 179143 h 5927527"/>
              <a:gd name="connsiteX632" fmla="*/ 9807349 w 9901550"/>
              <a:gd name="connsiteY632" fmla="*/ 179040 h 5927527"/>
              <a:gd name="connsiteX633" fmla="*/ 9807437 w 9901550"/>
              <a:gd name="connsiteY633" fmla="*/ 178909 h 5927527"/>
              <a:gd name="connsiteX634" fmla="*/ 9814685 w 9901550"/>
              <a:gd name="connsiteY634" fmla="*/ 174058 h 5927527"/>
              <a:gd name="connsiteX635" fmla="*/ 9824728 w 9901550"/>
              <a:gd name="connsiteY635" fmla="*/ 167238 h 5927527"/>
              <a:gd name="connsiteX636" fmla="*/ 9824937 w 9901550"/>
              <a:gd name="connsiteY636" fmla="*/ 167196 h 5927527"/>
              <a:gd name="connsiteX637" fmla="*/ 9824999 w 9901550"/>
              <a:gd name="connsiteY637" fmla="*/ 167155 h 5927527"/>
              <a:gd name="connsiteX638" fmla="*/ 9842295 w 9901550"/>
              <a:gd name="connsiteY638" fmla="*/ 163678 h 5927527"/>
              <a:gd name="connsiteX639" fmla="*/ 9289846 w 9901550"/>
              <a:gd name="connsiteY639" fmla="*/ 94817 h 5927527"/>
              <a:gd name="connsiteX640" fmla="*/ 9413086 w 9901550"/>
              <a:gd name="connsiteY640" fmla="*/ 218057 h 5927527"/>
              <a:gd name="connsiteX641" fmla="*/ 9413085 w 9901550"/>
              <a:gd name="connsiteY641" fmla="*/ 218060 h 5927527"/>
              <a:gd name="connsiteX642" fmla="*/ 9413086 w 9901550"/>
              <a:gd name="connsiteY642" fmla="*/ 218064 h 5927527"/>
              <a:gd name="connsiteX643" fmla="*/ 9289846 w 9901550"/>
              <a:gd name="connsiteY643" fmla="*/ 341304 h 5927527"/>
              <a:gd name="connsiteX644" fmla="*/ 9166606 w 9901550"/>
              <a:gd name="connsiteY644" fmla="*/ 218064 h 5927527"/>
              <a:gd name="connsiteX645" fmla="*/ 9166607 w 9901550"/>
              <a:gd name="connsiteY645" fmla="*/ 218060 h 5927527"/>
              <a:gd name="connsiteX646" fmla="*/ 9166606 w 9901550"/>
              <a:gd name="connsiteY646" fmla="*/ 218057 h 5927527"/>
              <a:gd name="connsiteX647" fmla="*/ 9289846 w 9901550"/>
              <a:gd name="connsiteY647" fmla="*/ 94817 h 5927527"/>
              <a:gd name="connsiteX648" fmla="*/ 8726879 w 9901550"/>
              <a:gd name="connsiteY648" fmla="*/ 5061 h 5927527"/>
              <a:gd name="connsiteX649" fmla="*/ 8732902 w 9901550"/>
              <a:gd name="connsiteY649" fmla="*/ 5478 h 5927527"/>
              <a:gd name="connsiteX650" fmla="*/ 8733282 w 9901550"/>
              <a:gd name="connsiteY650" fmla="*/ 5442 h 5927527"/>
              <a:gd name="connsiteX651" fmla="*/ 8735639 w 9901550"/>
              <a:gd name="connsiteY651" fmla="*/ 5668 h 5927527"/>
              <a:gd name="connsiteX652" fmla="*/ 8768536 w 9901550"/>
              <a:gd name="connsiteY652" fmla="*/ 7945 h 5927527"/>
              <a:gd name="connsiteX653" fmla="*/ 8773514 w 9901550"/>
              <a:gd name="connsiteY653" fmla="*/ 9298 h 5927527"/>
              <a:gd name="connsiteX654" fmla="*/ 8773860 w 9901550"/>
              <a:gd name="connsiteY654" fmla="*/ 9331 h 5927527"/>
              <a:gd name="connsiteX655" fmla="*/ 8776342 w 9901550"/>
              <a:gd name="connsiteY655" fmla="*/ 10066 h 5927527"/>
              <a:gd name="connsiteX656" fmla="*/ 8808159 w 9901550"/>
              <a:gd name="connsiteY656" fmla="*/ 18715 h 5927527"/>
              <a:gd name="connsiteX657" fmla="*/ 8812132 w 9901550"/>
              <a:gd name="connsiteY657" fmla="*/ 20673 h 5927527"/>
              <a:gd name="connsiteX658" fmla="*/ 8813230 w 9901550"/>
              <a:gd name="connsiteY658" fmla="*/ 20999 h 5927527"/>
              <a:gd name="connsiteX659" fmla="*/ 8819708 w 9901550"/>
              <a:gd name="connsiteY659" fmla="*/ 24407 h 5927527"/>
              <a:gd name="connsiteX660" fmla="*/ 8844722 w 9901550"/>
              <a:gd name="connsiteY660" fmla="*/ 36737 h 5927527"/>
              <a:gd name="connsiteX661" fmla="*/ 8846819 w 9901550"/>
              <a:gd name="connsiteY661" fmla="*/ 38674 h 5927527"/>
              <a:gd name="connsiteX662" fmla="*/ 8850184 w 9901550"/>
              <a:gd name="connsiteY662" fmla="*/ 40445 h 5927527"/>
              <a:gd name="connsiteX663" fmla="*/ 8883512 w 9901550"/>
              <a:gd name="connsiteY663" fmla="*/ 67669 h 5927527"/>
              <a:gd name="connsiteX664" fmla="*/ 8891917 w 9901550"/>
              <a:gd name="connsiteY664" fmla="*/ 80327 h 5927527"/>
              <a:gd name="connsiteX665" fmla="*/ 8904553 w 9901550"/>
              <a:gd name="connsiteY665" fmla="*/ 91997 h 5927527"/>
              <a:gd name="connsiteX666" fmla="*/ 8915563 w 9901550"/>
              <a:gd name="connsiteY666" fmla="*/ 115935 h 5927527"/>
              <a:gd name="connsiteX667" fmla="*/ 8930183 w 9901550"/>
              <a:gd name="connsiteY667" fmla="*/ 137952 h 5927527"/>
              <a:gd name="connsiteX668" fmla="*/ 8933479 w 9901550"/>
              <a:gd name="connsiteY668" fmla="*/ 154886 h 5927527"/>
              <a:gd name="connsiteX669" fmla="*/ 8939806 w 9901550"/>
              <a:gd name="connsiteY669" fmla="*/ 168642 h 5927527"/>
              <a:gd name="connsiteX670" fmla="*/ 8945445 w 9901550"/>
              <a:gd name="connsiteY670" fmla="*/ 211305 h 5927527"/>
              <a:gd name="connsiteX671" fmla="*/ 8945186 w 9901550"/>
              <a:gd name="connsiteY671" fmla="*/ 215047 h 5927527"/>
              <a:gd name="connsiteX672" fmla="*/ 8945741 w 9901550"/>
              <a:gd name="connsiteY672" fmla="*/ 217900 h 5927527"/>
              <a:gd name="connsiteX673" fmla="*/ 8944573 w 9901550"/>
              <a:gd name="connsiteY673" fmla="*/ 223902 h 5927527"/>
              <a:gd name="connsiteX674" fmla="*/ 8942561 w 9901550"/>
              <a:gd name="connsiteY674" fmla="*/ 252962 h 5927527"/>
              <a:gd name="connsiteX675" fmla="*/ 8935051 w 9901550"/>
              <a:gd name="connsiteY675" fmla="*/ 272834 h 5927527"/>
              <a:gd name="connsiteX676" fmla="*/ 8930184 w 9901550"/>
              <a:gd name="connsiteY676" fmla="*/ 297848 h 5927527"/>
              <a:gd name="connsiteX677" fmla="*/ 8919541 w 9901550"/>
              <a:gd name="connsiteY677" fmla="*/ 313876 h 5927527"/>
              <a:gd name="connsiteX678" fmla="*/ 8913769 w 9901550"/>
              <a:gd name="connsiteY678" fmla="*/ 329149 h 5927527"/>
              <a:gd name="connsiteX679" fmla="*/ 8898219 w 9901550"/>
              <a:gd name="connsiteY679" fmla="*/ 345985 h 5927527"/>
              <a:gd name="connsiteX680" fmla="*/ 8883513 w 9901550"/>
              <a:gd name="connsiteY680" fmla="*/ 368131 h 5927527"/>
              <a:gd name="connsiteX681" fmla="*/ 8860106 w 9901550"/>
              <a:gd name="connsiteY681" fmla="*/ 387251 h 5927527"/>
              <a:gd name="connsiteX682" fmla="*/ 8858509 w 9901550"/>
              <a:gd name="connsiteY682" fmla="*/ 388980 h 5927527"/>
              <a:gd name="connsiteX683" fmla="*/ 8856639 w 9901550"/>
              <a:gd name="connsiteY683" fmla="*/ 390083 h 5927527"/>
              <a:gd name="connsiteX684" fmla="*/ 8850184 w 9901550"/>
              <a:gd name="connsiteY684" fmla="*/ 395355 h 5927527"/>
              <a:gd name="connsiteX685" fmla="*/ 8827118 w 9901550"/>
              <a:gd name="connsiteY685" fmla="*/ 407493 h 5927527"/>
              <a:gd name="connsiteX686" fmla="*/ 8822541 w 9901550"/>
              <a:gd name="connsiteY686" fmla="*/ 410192 h 5927527"/>
              <a:gd name="connsiteX687" fmla="*/ 8820935 w 9901550"/>
              <a:gd name="connsiteY687" fmla="*/ 410747 h 5927527"/>
              <a:gd name="connsiteX688" fmla="*/ 8813231 w 9901550"/>
              <a:gd name="connsiteY688" fmla="*/ 414801 h 5927527"/>
              <a:gd name="connsiteX689" fmla="*/ 8784638 w 9901550"/>
              <a:gd name="connsiteY689" fmla="*/ 423275 h 5927527"/>
              <a:gd name="connsiteX690" fmla="*/ 8781862 w 9901550"/>
              <a:gd name="connsiteY690" fmla="*/ 424233 h 5927527"/>
              <a:gd name="connsiteX691" fmla="*/ 8781037 w 9901550"/>
              <a:gd name="connsiteY691" fmla="*/ 424342 h 5927527"/>
              <a:gd name="connsiteX692" fmla="*/ 8773861 w 9901550"/>
              <a:gd name="connsiteY692" fmla="*/ 426469 h 5927527"/>
              <a:gd name="connsiteX693" fmla="*/ 8741428 w 9901550"/>
              <a:gd name="connsiteY693" fmla="*/ 429577 h 5927527"/>
              <a:gd name="connsiteX694" fmla="*/ 8739200 w 9901550"/>
              <a:gd name="connsiteY694" fmla="*/ 429872 h 5927527"/>
              <a:gd name="connsiteX695" fmla="*/ 8738709 w 9901550"/>
              <a:gd name="connsiteY695" fmla="*/ 429838 h 5927527"/>
              <a:gd name="connsiteX696" fmla="*/ 8733283 w 9901550"/>
              <a:gd name="connsiteY696" fmla="*/ 430358 h 5927527"/>
              <a:gd name="connsiteX697" fmla="*/ 8699647 w 9901550"/>
              <a:gd name="connsiteY697" fmla="*/ 427134 h 5927527"/>
              <a:gd name="connsiteX698" fmla="*/ 8697543 w 9901550"/>
              <a:gd name="connsiteY698" fmla="*/ 426988 h 5927527"/>
              <a:gd name="connsiteX699" fmla="*/ 8697225 w 9901550"/>
              <a:gd name="connsiteY699" fmla="*/ 426902 h 5927527"/>
              <a:gd name="connsiteX700" fmla="*/ 8692704 w 9901550"/>
              <a:gd name="connsiteY700" fmla="*/ 426469 h 5927527"/>
              <a:gd name="connsiteX701" fmla="*/ 8660296 w 9901550"/>
              <a:gd name="connsiteY701" fmla="*/ 416864 h 5927527"/>
              <a:gd name="connsiteX702" fmla="*/ 8657920 w 9901550"/>
              <a:gd name="connsiteY702" fmla="*/ 416218 h 5927527"/>
              <a:gd name="connsiteX703" fmla="*/ 8657623 w 9901550"/>
              <a:gd name="connsiteY703" fmla="*/ 416072 h 5927527"/>
              <a:gd name="connsiteX704" fmla="*/ 8653334 w 9901550"/>
              <a:gd name="connsiteY704" fmla="*/ 414801 h 5927527"/>
              <a:gd name="connsiteX705" fmla="*/ 8628036 w 9901550"/>
              <a:gd name="connsiteY705" fmla="*/ 401488 h 5927527"/>
              <a:gd name="connsiteX706" fmla="*/ 8621357 w 9901550"/>
              <a:gd name="connsiteY706" fmla="*/ 398196 h 5927527"/>
              <a:gd name="connsiteX707" fmla="*/ 8620797 w 9901550"/>
              <a:gd name="connsiteY707" fmla="*/ 397678 h 5927527"/>
              <a:gd name="connsiteX708" fmla="*/ 8616381 w 9901550"/>
              <a:gd name="connsiteY708" fmla="*/ 395354 h 5927527"/>
              <a:gd name="connsiteX709" fmla="*/ 8583052 w 9901550"/>
              <a:gd name="connsiteY709" fmla="*/ 368130 h 5927527"/>
              <a:gd name="connsiteX710" fmla="*/ 8573928 w 9901550"/>
              <a:gd name="connsiteY710" fmla="*/ 354390 h 5927527"/>
              <a:gd name="connsiteX711" fmla="*/ 8561526 w 9901550"/>
              <a:gd name="connsiteY711" fmla="*/ 342936 h 5927527"/>
              <a:gd name="connsiteX712" fmla="*/ 8550719 w 9901550"/>
              <a:gd name="connsiteY712" fmla="*/ 319439 h 5927527"/>
              <a:gd name="connsiteX713" fmla="*/ 8536381 w 9901550"/>
              <a:gd name="connsiteY713" fmla="*/ 297848 h 5927527"/>
              <a:gd name="connsiteX714" fmla="*/ 8533150 w 9901550"/>
              <a:gd name="connsiteY714" fmla="*/ 281241 h 5927527"/>
              <a:gd name="connsiteX715" fmla="*/ 8526273 w 9901550"/>
              <a:gd name="connsiteY715" fmla="*/ 266289 h 5927527"/>
              <a:gd name="connsiteX716" fmla="*/ 8520634 w 9901550"/>
              <a:gd name="connsiteY716" fmla="*/ 223627 h 5927527"/>
              <a:gd name="connsiteX717" fmla="*/ 8520977 w 9901550"/>
              <a:gd name="connsiteY717" fmla="*/ 218681 h 5927527"/>
              <a:gd name="connsiteX718" fmla="*/ 8520825 w 9901550"/>
              <a:gd name="connsiteY718" fmla="*/ 217900 h 5927527"/>
              <a:gd name="connsiteX719" fmla="*/ 8521144 w 9901550"/>
              <a:gd name="connsiteY719" fmla="*/ 216256 h 5927527"/>
              <a:gd name="connsiteX720" fmla="*/ 8523518 w 9901550"/>
              <a:gd name="connsiteY720" fmla="*/ 181970 h 5927527"/>
              <a:gd name="connsiteX721" fmla="*/ 8532378 w 9901550"/>
              <a:gd name="connsiteY721" fmla="*/ 158525 h 5927527"/>
              <a:gd name="connsiteX722" fmla="*/ 8536381 w 9901550"/>
              <a:gd name="connsiteY722" fmla="*/ 137951 h 5927527"/>
              <a:gd name="connsiteX723" fmla="*/ 8545135 w 9901550"/>
              <a:gd name="connsiteY723" fmla="*/ 124769 h 5927527"/>
              <a:gd name="connsiteX724" fmla="*/ 8552310 w 9901550"/>
              <a:gd name="connsiteY724" fmla="*/ 105784 h 5927527"/>
              <a:gd name="connsiteX725" fmla="*/ 8571639 w 9901550"/>
              <a:gd name="connsiteY725" fmla="*/ 84856 h 5927527"/>
              <a:gd name="connsiteX726" fmla="*/ 8583052 w 9901550"/>
              <a:gd name="connsiteY726" fmla="*/ 67669 h 5927527"/>
              <a:gd name="connsiteX727" fmla="*/ 8601218 w 9901550"/>
              <a:gd name="connsiteY727" fmla="*/ 52830 h 5927527"/>
              <a:gd name="connsiteX728" fmla="*/ 8607570 w 9901550"/>
              <a:gd name="connsiteY728" fmla="*/ 45953 h 5927527"/>
              <a:gd name="connsiteX729" fmla="*/ 8615007 w 9901550"/>
              <a:gd name="connsiteY729" fmla="*/ 41567 h 5927527"/>
              <a:gd name="connsiteX730" fmla="*/ 8616381 w 9901550"/>
              <a:gd name="connsiteY730" fmla="*/ 40445 h 5927527"/>
              <a:gd name="connsiteX731" fmla="*/ 8621291 w 9901550"/>
              <a:gd name="connsiteY731" fmla="*/ 37861 h 5927527"/>
              <a:gd name="connsiteX732" fmla="*/ 8643537 w 9901550"/>
              <a:gd name="connsiteY732" fmla="*/ 24741 h 5927527"/>
              <a:gd name="connsiteX733" fmla="*/ 8651343 w 9901550"/>
              <a:gd name="connsiteY733" fmla="*/ 22046 h 5927527"/>
              <a:gd name="connsiteX734" fmla="*/ 8653334 w 9901550"/>
              <a:gd name="connsiteY734" fmla="*/ 20998 h 5927527"/>
              <a:gd name="connsiteX735" fmla="*/ 8660724 w 9901550"/>
              <a:gd name="connsiteY735" fmla="*/ 18809 h 5927527"/>
              <a:gd name="connsiteX736" fmla="*/ 8684216 w 9901550"/>
              <a:gd name="connsiteY736" fmla="*/ 10700 h 5927527"/>
              <a:gd name="connsiteX737" fmla="*/ 8691197 w 9901550"/>
              <a:gd name="connsiteY737" fmla="*/ 9777 h 5927527"/>
              <a:gd name="connsiteX738" fmla="*/ 8692704 w 9901550"/>
              <a:gd name="connsiteY738" fmla="*/ 9331 h 5927527"/>
              <a:gd name="connsiteX739" fmla="*/ 8699514 w 9901550"/>
              <a:gd name="connsiteY739" fmla="*/ 8678 h 5927527"/>
              <a:gd name="connsiteX740" fmla="*/ 0 w 9901550"/>
              <a:gd name="connsiteY740" fmla="*/ 0 h 5927527"/>
              <a:gd name="connsiteX741" fmla="*/ 8399148 w 9901550"/>
              <a:gd name="connsiteY741" fmla="*/ 0 h 5927527"/>
              <a:gd name="connsiteX742" fmla="*/ 8442653 w 9901550"/>
              <a:gd name="connsiteY742" fmla="*/ 52212 h 5927527"/>
              <a:gd name="connsiteX743" fmla="*/ 8490071 w 9901550"/>
              <a:gd name="connsiteY743" fmla="*/ 218056 h 5927527"/>
              <a:gd name="connsiteX744" fmla="*/ 8315481 w 9901550"/>
              <a:gd name="connsiteY744" fmla="*/ 496629 h 5927527"/>
              <a:gd name="connsiteX745" fmla="*/ 8484936 w 9901550"/>
              <a:gd name="connsiteY745" fmla="*/ 771993 h 5927527"/>
              <a:gd name="connsiteX746" fmla="*/ 8280820 w 9901550"/>
              <a:gd name="connsiteY746" fmla="*/ 1062120 h 5927527"/>
              <a:gd name="connsiteX747" fmla="*/ 8463112 w 9901550"/>
              <a:gd name="connsiteY747" fmla="*/ 1328498 h 5927527"/>
              <a:gd name="connsiteX748" fmla="*/ 8176837 w 9901550"/>
              <a:gd name="connsiteY748" fmla="*/ 1614774 h 5927527"/>
              <a:gd name="connsiteX749" fmla="*/ 7950897 w 9901550"/>
              <a:gd name="connsiteY749" fmla="*/ 1503730 h 5927527"/>
              <a:gd name="connsiteX750" fmla="*/ 7846913 w 9901550"/>
              <a:gd name="connsiteY750" fmla="*/ 1626328 h 5927527"/>
              <a:gd name="connsiteX751" fmla="*/ 7946404 w 9901550"/>
              <a:gd name="connsiteY751" fmla="*/ 1775243 h 5927527"/>
              <a:gd name="connsiteX752" fmla="*/ 8176837 w 9901550"/>
              <a:gd name="connsiteY752" fmla="*/ 1629537 h 5927527"/>
              <a:gd name="connsiteX753" fmla="*/ 8432302 w 9901550"/>
              <a:gd name="connsiteY753" fmla="*/ 1885003 h 5927527"/>
              <a:gd name="connsiteX754" fmla="*/ 8176837 w 9901550"/>
              <a:gd name="connsiteY754" fmla="*/ 2140469 h 5927527"/>
              <a:gd name="connsiteX755" fmla="*/ 7946404 w 9901550"/>
              <a:gd name="connsiteY755" fmla="*/ 1994764 h 5927527"/>
              <a:gd name="connsiteX756" fmla="*/ 7786577 w 9901550"/>
              <a:gd name="connsiteY756" fmla="*/ 2186684 h 5927527"/>
              <a:gd name="connsiteX757" fmla="*/ 7925222 w 9901550"/>
              <a:gd name="connsiteY757" fmla="*/ 2442150 h 5927527"/>
              <a:gd name="connsiteX758" fmla="*/ 7620331 w 9901550"/>
              <a:gd name="connsiteY758" fmla="*/ 2747041 h 5927527"/>
              <a:gd name="connsiteX759" fmla="*/ 7387331 w 9901550"/>
              <a:gd name="connsiteY759" fmla="*/ 2638564 h 5927527"/>
              <a:gd name="connsiteX760" fmla="*/ 7280780 w 9901550"/>
              <a:gd name="connsiteY760" fmla="*/ 2752175 h 5927527"/>
              <a:gd name="connsiteX761" fmla="*/ 7382838 w 9901550"/>
              <a:gd name="connsiteY761" fmla="*/ 2920347 h 5927527"/>
              <a:gd name="connsiteX762" fmla="*/ 7619690 w 9901550"/>
              <a:gd name="connsiteY762" fmla="*/ 2749608 h 5927527"/>
              <a:gd name="connsiteX763" fmla="*/ 7870021 w 9901550"/>
              <a:gd name="connsiteY763" fmla="*/ 2999939 h 5927527"/>
              <a:gd name="connsiteX764" fmla="*/ 7619690 w 9901550"/>
              <a:gd name="connsiteY764" fmla="*/ 3250270 h 5927527"/>
              <a:gd name="connsiteX765" fmla="*/ 7382838 w 9901550"/>
              <a:gd name="connsiteY765" fmla="*/ 3079531 h 5927527"/>
              <a:gd name="connsiteX766" fmla="*/ 7171019 w 9901550"/>
              <a:gd name="connsiteY766" fmla="*/ 3311890 h 5927527"/>
              <a:gd name="connsiteX767" fmla="*/ 7331488 w 9901550"/>
              <a:gd name="connsiteY767" fmla="*/ 3557728 h 5927527"/>
              <a:gd name="connsiteX768" fmla="*/ 7063185 w 9901550"/>
              <a:gd name="connsiteY768" fmla="*/ 3826031 h 5927527"/>
              <a:gd name="connsiteX769" fmla="*/ 6818631 w 9901550"/>
              <a:gd name="connsiteY769" fmla="*/ 3668130 h 5927527"/>
              <a:gd name="connsiteX770" fmla="*/ 6599751 w 9901550"/>
              <a:gd name="connsiteY770" fmla="*/ 3875455 h 5927527"/>
              <a:gd name="connsiteX771" fmla="*/ 6763429 w 9901550"/>
              <a:gd name="connsiteY771" fmla="*/ 4114233 h 5927527"/>
              <a:gd name="connsiteX772" fmla="*/ 6506680 w 9901550"/>
              <a:gd name="connsiteY772" fmla="*/ 4370982 h 5927527"/>
              <a:gd name="connsiteX773" fmla="*/ 6257633 w 9901550"/>
              <a:gd name="connsiteY773" fmla="*/ 4174569 h 5927527"/>
              <a:gd name="connsiteX774" fmla="*/ 5950176 w 9901550"/>
              <a:gd name="connsiteY774" fmla="*/ 4427467 h 5927527"/>
              <a:gd name="connsiteX775" fmla="*/ 5697918 w 9901550"/>
              <a:gd name="connsiteY775" fmla="*/ 4300376 h 5927527"/>
              <a:gd name="connsiteX776" fmla="*/ 5536166 w 9901550"/>
              <a:gd name="connsiteY776" fmla="*/ 4441589 h 5927527"/>
              <a:gd name="connsiteX777" fmla="*/ 5663899 w 9901550"/>
              <a:gd name="connsiteY777" fmla="*/ 4671380 h 5927527"/>
              <a:gd name="connsiteX778" fmla="*/ 5393671 w 9901550"/>
              <a:gd name="connsiteY778" fmla="*/ 4941609 h 5927527"/>
              <a:gd name="connsiteX779" fmla="*/ 5133711 w 9901550"/>
              <a:gd name="connsiteY779" fmla="*/ 4743911 h 5927527"/>
              <a:gd name="connsiteX780" fmla="*/ 4837165 w 9901550"/>
              <a:gd name="connsiteY780" fmla="*/ 4976270 h 5927527"/>
              <a:gd name="connsiteX781" fmla="*/ 4571430 w 9901550"/>
              <a:gd name="connsiteY781" fmla="*/ 4820936 h 5927527"/>
              <a:gd name="connsiteX782" fmla="*/ 4280660 w 9901550"/>
              <a:gd name="connsiteY782" fmla="*/ 4998093 h 5927527"/>
              <a:gd name="connsiteX783" fmla="*/ 4007863 w 9901550"/>
              <a:gd name="connsiteY783" fmla="*/ 4851105 h 5927527"/>
              <a:gd name="connsiteX784" fmla="*/ 3796045 w 9901550"/>
              <a:gd name="connsiteY784" fmla="*/ 4999377 h 5927527"/>
              <a:gd name="connsiteX785" fmla="*/ 3962932 w 9901550"/>
              <a:gd name="connsiteY785" fmla="*/ 5227885 h 5927527"/>
              <a:gd name="connsiteX786" fmla="*/ 3723513 w 9901550"/>
              <a:gd name="connsiteY786" fmla="*/ 5467304 h 5927527"/>
              <a:gd name="connsiteX787" fmla="*/ 3484094 w 9901550"/>
              <a:gd name="connsiteY787" fmla="*/ 5227885 h 5927527"/>
              <a:gd name="connsiteX788" fmla="*/ 3650981 w 9901550"/>
              <a:gd name="connsiteY788" fmla="*/ 4999377 h 5927527"/>
              <a:gd name="connsiteX789" fmla="*/ 3444939 w 9901550"/>
              <a:gd name="connsiteY789" fmla="*/ 4859449 h 5927527"/>
              <a:gd name="connsiteX790" fmla="*/ 3238898 w 9901550"/>
              <a:gd name="connsiteY790" fmla="*/ 4999377 h 5927527"/>
              <a:gd name="connsiteX791" fmla="*/ 3405785 w 9901550"/>
              <a:gd name="connsiteY791" fmla="*/ 5227885 h 5927527"/>
              <a:gd name="connsiteX792" fmla="*/ 3166366 w 9901550"/>
              <a:gd name="connsiteY792" fmla="*/ 5467304 h 5927527"/>
              <a:gd name="connsiteX793" fmla="*/ 2926947 w 9901550"/>
              <a:gd name="connsiteY793" fmla="*/ 5227885 h 5927527"/>
              <a:gd name="connsiteX794" fmla="*/ 3093834 w 9901550"/>
              <a:gd name="connsiteY794" fmla="*/ 4999377 h 5927527"/>
              <a:gd name="connsiteX795" fmla="*/ 2882016 w 9901550"/>
              <a:gd name="connsiteY795" fmla="*/ 4851105 h 5927527"/>
              <a:gd name="connsiteX796" fmla="*/ 2609219 w 9901550"/>
              <a:gd name="connsiteY796" fmla="*/ 4998093 h 5927527"/>
              <a:gd name="connsiteX797" fmla="*/ 2318450 w 9901550"/>
              <a:gd name="connsiteY797" fmla="*/ 4820936 h 5927527"/>
              <a:gd name="connsiteX798" fmla="*/ 2052714 w 9901550"/>
              <a:gd name="connsiteY798" fmla="*/ 4976270 h 5927527"/>
              <a:gd name="connsiteX799" fmla="*/ 1756168 w 9901550"/>
              <a:gd name="connsiteY799" fmla="*/ 4743911 h 5927527"/>
              <a:gd name="connsiteX800" fmla="*/ 1496209 w 9901550"/>
              <a:gd name="connsiteY800" fmla="*/ 4941609 h 5927527"/>
              <a:gd name="connsiteX801" fmla="*/ 1225980 w 9901550"/>
              <a:gd name="connsiteY801" fmla="*/ 4671380 h 5927527"/>
              <a:gd name="connsiteX802" fmla="*/ 1353713 w 9901550"/>
              <a:gd name="connsiteY802" fmla="*/ 4441589 h 5927527"/>
              <a:gd name="connsiteX803" fmla="*/ 1191961 w 9901550"/>
              <a:gd name="connsiteY803" fmla="*/ 4300376 h 5927527"/>
              <a:gd name="connsiteX804" fmla="*/ 939704 w 9901550"/>
              <a:gd name="connsiteY804" fmla="*/ 4427467 h 5927527"/>
              <a:gd name="connsiteX805" fmla="*/ 632246 w 9901550"/>
              <a:gd name="connsiteY805" fmla="*/ 4174569 h 5927527"/>
              <a:gd name="connsiteX806" fmla="*/ 383199 w 9901550"/>
              <a:gd name="connsiteY806" fmla="*/ 4370982 h 5927527"/>
              <a:gd name="connsiteX807" fmla="*/ 126449 w 9901550"/>
              <a:gd name="connsiteY807" fmla="*/ 4114233 h 5927527"/>
              <a:gd name="connsiteX808" fmla="*/ 290127 w 9901550"/>
              <a:gd name="connsiteY808" fmla="*/ 3875455 h 5927527"/>
              <a:gd name="connsiteX809" fmla="*/ 71890 w 9901550"/>
              <a:gd name="connsiteY809" fmla="*/ 3670698 h 5927527"/>
              <a:gd name="connsiteX810" fmla="*/ 0 w 9901550"/>
              <a:gd name="connsiteY810" fmla="*/ 3764411 h 59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9901550" h="5927527">
                <a:moveTo>
                  <a:pt x="7063184" y="5754862"/>
                </a:moveTo>
                <a:cubicBezTo>
                  <a:pt x="7079231" y="5754862"/>
                  <a:pt x="7092710" y="5768341"/>
                  <a:pt x="7092710" y="5784388"/>
                </a:cubicBezTo>
                <a:lnTo>
                  <a:pt x="7092578" y="5784710"/>
                </a:lnTo>
                <a:lnTo>
                  <a:pt x="7092710" y="5785031"/>
                </a:lnTo>
                <a:cubicBezTo>
                  <a:pt x="7092710" y="5801078"/>
                  <a:pt x="7079231" y="5814557"/>
                  <a:pt x="7063184" y="5814557"/>
                </a:cubicBezTo>
                <a:cubicBezTo>
                  <a:pt x="7046495" y="5814557"/>
                  <a:pt x="7033658" y="5801078"/>
                  <a:pt x="7033658" y="5785031"/>
                </a:cubicBezTo>
                <a:lnTo>
                  <a:pt x="7033792" y="5784710"/>
                </a:lnTo>
                <a:lnTo>
                  <a:pt x="7033658" y="5784388"/>
                </a:lnTo>
                <a:cubicBezTo>
                  <a:pt x="7033658" y="5768341"/>
                  <a:pt x="7046495" y="5754862"/>
                  <a:pt x="7063184" y="5754862"/>
                </a:cubicBezTo>
                <a:close/>
                <a:moveTo>
                  <a:pt x="6506679" y="5734964"/>
                </a:moveTo>
                <a:cubicBezTo>
                  <a:pt x="6534280" y="5734964"/>
                  <a:pt x="6556104" y="5757430"/>
                  <a:pt x="6556104" y="5784388"/>
                </a:cubicBezTo>
                <a:cubicBezTo>
                  <a:pt x="6556104" y="5797868"/>
                  <a:pt x="6550648" y="5810224"/>
                  <a:pt x="6541742" y="5819210"/>
                </a:cubicBezTo>
                <a:lnTo>
                  <a:pt x="6541546" y="5819344"/>
                </a:lnTo>
                <a:lnTo>
                  <a:pt x="6541501" y="5819451"/>
                </a:lnTo>
                <a:lnTo>
                  <a:pt x="6534410" y="5824195"/>
                </a:lnTo>
                <a:lnTo>
                  <a:pt x="6526046" y="5829882"/>
                </a:lnTo>
                <a:lnTo>
                  <a:pt x="6525851" y="5829921"/>
                </a:lnTo>
                <a:lnTo>
                  <a:pt x="6525775" y="5829972"/>
                </a:lnTo>
                <a:cubicBezTo>
                  <a:pt x="6519877" y="5832449"/>
                  <a:pt x="6513418" y="5833813"/>
                  <a:pt x="6506679" y="5833813"/>
                </a:cubicBezTo>
                <a:cubicBezTo>
                  <a:pt x="6499939" y="5833813"/>
                  <a:pt x="6493481" y="5832449"/>
                  <a:pt x="6487583" y="5829972"/>
                </a:cubicBezTo>
                <a:lnTo>
                  <a:pt x="6487508" y="5829921"/>
                </a:lnTo>
                <a:lnTo>
                  <a:pt x="6487312" y="5829882"/>
                </a:lnTo>
                <a:lnTo>
                  <a:pt x="6478943" y="5824192"/>
                </a:lnTo>
                <a:lnTo>
                  <a:pt x="6471858" y="5819451"/>
                </a:lnTo>
                <a:lnTo>
                  <a:pt x="6471813" y="5819344"/>
                </a:lnTo>
                <a:lnTo>
                  <a:pt x="6471617" y="5819210"/>
                </a:lnTo>
                <a:cubicBezTo>
                  <a:pt x="6462711" y="5810224"/>
                  <a:pt x="6457255" y="5797868"/>
                  <a:pt x="6457255" y="5784388"/>
                </a:cubicBezTo>
                <a:cubicBezTo>
                  <a:pt x="6457255" y="5770909"/>
                  <a:pt x="6462711" y="5758553"/>
                  <a:pt x="6471617" y="5749567"/>
                </a:cubicBezTo>
                <a:lnTo>
                  <a:pt x="6471813" y="5749434"/>
                </a:lnTo>
                <a:lnTo>
                  <a:pt x="6471858" y="5749326"/>
                </a:lnTo>
                <a:lnTo>
                  <a:pt x="6478944" y="5744586"/>
                </a:lnTo>
                <a:lnTo>
                  <a:pt x="6487312" y="5738896"/>
                </a:lnTo>
                <a:lnTo>
                  <a:pt x="6487508" y="5738856"/>
                </a:lnTo>
                <a:lnTo>
                  <a:pt x="6487583" y="5738806"/>
                </a:lnTo>
                <a:cubicBezTo>
                  <a:pt x="6493481" y="5736328"/>
                  <a:pt x="6499939" y="5734964"/>
                  <a:pt x="6506679" y="5734964"/>
                </a:cubicBezTo>
                <a:close/>
                <a:moveTo>
                  <a:pt x="5949532" y="5712499"/>
                </a:moveTo>
                <a:cubicBezTo>
                  <a:pt x="5989328" y="5712499"/>
                  <a:pt x="6022064" y="5744593"/>
                  <a:pt x="6021422" y="5784389"/>
                </a:cubicBezTo>
                <a:lnTo>
                  <a:pt x="6021357" y="5784710"/>
                </a:lnTo>
                <a:lnTo>
                  <a:pt x="6021422" y="5785031"/>
                </a:lnTo>
                <a:cubicBezTo>
                  <a:pt x="6022064" y="5824186"/>
                  <a:pt x="5989328" y="5856921"/>
                  <a:pt x="5949532" y="5856921"/>
                </a:cubicBezTo>
                <a:cubicBezTo>
                  <a:pt x="5909736" y="5856921"/>
                  <a:pt x="5877643" y="5824827"/>
                  <a:pt x="5877643" y="5785031"/>
                </a:cubicBezTo>
                <a:lnTo>
                  <a:pt x="5877706" y="5784710"/>
                </a:lnTo>
                <a:lnTo>
                  <a:pt x="5877643" y="5784389"/>
                </a:lnTo>
                <a:cubicBezTo>
                  <a:pt x="5877643" y="5744593"/>
                  <a:pt x="5909736" y="5712499"/>
                  <a:pt x="5949532" y="5712499"/>
                </a:cubicBezTo>
                <a:close/>
                <a:moveTo>
                  <a:pt x="5393027" y="5688107"/>
                </a:moveTo>
                <a:cubicBezTo>
                  <a:pt x="5446303" y="5688107"/>
                  <a:pt x="5489308" y="5731113"/>
                  <a:pt x="5489308" y="5784388"/>
                </a:cubicBezTo>
                <a:cubicBezTo>
                  <a:pt x="5489308" y="5837664"/>
                  <a:pt x="5446303" y="5880669"/>
                  <a:pt x="5393027" y="5880669"/>
                </a:cubicBezTo>
                <a:cubicBezTo>
                  <a:pt x="5339752" y="5880669"/>
                  <a:pt x="5296746" y="5837664"/>
                  <a:pt x="5296746" y="5784388"/>
                </a:cubicBezTo>
                <a:cubicBezTo>
                  <a:pt x="5296746" y="5731113"/>
                  <a:pt x="5339752" y="5688107"/>
                  <a:pt x="5393027" y="5688107"/>
                </a:cubicBezTo>
                <a:close/>
                <a:moveTo>
                  <a:pt x="4836522" y="5666926"/>
                </a:moveTo>
                <a:cubicBezTo>
                  <a:pt x="4901351" y="5666926"/>
                  <a:pt x="4953985" y="5719559"/>
                  <a:pt x="4953985" y="5784389"/>
                </a:cubicBezTo>
                <a:cubicBezTo>
                  <a:pt x="4953985" y="5849218"/>
                  <a:pt x="4901351" y="5901852"/>
                  <a:pt x="4836522" y="5901852"/>
                </a:cubicBezTo>
                <a:cubicBezTo>
                  <a:pt x="4771693" y="5901852"/>
                  <a:pt x="4719059" y="5849218"/>
                  <a:pt x="4719059" y="5784389"/>
                </a:cubicBezTo>
                <a:cubicBezTo>
                  <a:pt x="4719059" y="5719559"/>
                  <a:pt x="4771693" y="5666926"/>
                  <a:pt x="4836522" y="5666926"/>
                </a:cubicBezTo>
                <a:close/>
                <a:moveTo>
                  <a:pt x="4280017" y="5651521"/>
                </a:moveTo>
                <a:cubicBezTo>
                  <a:pt x="4353191" y="5651521"/>
                  <a:pt x="4412885" y="5711216"/>
                  <a:pt x="4412885" y="5784389"/>
                </a:cubicBezTo>
                <a:lnTo>
                  <a:pt x="4412821" y="5784710"/>
                </a:lnTo>
                <a:lnTo>
                  <a:pt x="4412885" y="5785031"/>
                </a:lnTo>
                <a:cubicBezTo>
                  <a:pt x="4412885" y="5858204"/>
                  <a:pt x="4353191" y="5917899"/>
                  <a:pt x="4280017" y="5917899"/>
                </a:cubicBezTo>
                <a:cubicBezTo>
                  <a:pt x="4206202" y="5917899"/>
                  <a:pt x="4147172" y="5858204"/>
                  <a:pt x="4147172" y="5785031"/>
                </a:cubicBezTo>
                <a:lnTo>
                  <a:pt x="4147232" y="5784737"/>
                </a:lnTo>
                <a:lnTo>
                  <a:pt x="4147162" y="5784389"/>
                </a:lnTo>
                <a:cubicBezTo>
                  <a:pt x="4147162" y="5711216"/>
                  <a:pt x="4206202" y="5651521"/>
                  <a:pt x="4280017" y="5651521"/>
                </a:cubicBezTo>
                <a:close/>
                <a:moveTo>
                  <a:pt x="2609875" y="5651521"/>
                </a:moveTo>
                <a:cubicBezTo>
                  <a:pt x="2683050" y="5651521"/>
                  <a:pt x="2742743" y="5711216"/>
                  <a:pt x="2742743" y="5784389"/>
                </a:cubicBezTo>
                <a:lnTo>
                  <a:pt x="2742685" y="5784681"/>
                </a:lnTo>
                <a:lnTo>
                  <a:pt x="2742755" y="5785031"/>
                </a:lnTo>
                <a:cubicBezTo>
                  <a:pt x="2742755" y="5858204"/>
                  <a:pt x="2683062" y="5917899"/>
                  <a:pt x="2609887" y="5917899"/>
                </a:cubicBezTo>
                <a:cubicBezTo>
                  <a:pt x="2536713" y="5917899"/>
                  <a:pt x="2477018" y="5858204"/>
                  <a:pt x="2477018" y="5785031"/>
                </a:cubicBezTo>
                <a:lnTo>
                  <a:pt x="2477077" y="5784741"/>
                </a:lnTo>
                <a:lnTo>
                  <a:pt x="2477007" y="5784389"/>
                </a:lnTo>
                <a:cubicBezTo>
                  <a:pt x="2477007" y="5711216"/>
                  <a:pt x="2536701" y="5651521"/>
                  <a:pt x="2609875" y="5651521"/>
                </a:cubicBezTo>
                <a:close/>
                <a:moveTo>
                  <a:pt x="3722884" y="5641251"/>
                </a:moveTo>
                <a:lnTo>
                  <a:pt x="3722889" y="5641252"/>
                </a:lnTo>
                <a:lnTo>
                  <a:pt x="3722894" y="5641251"/>
                </a:lnTo>
                <a:cubicBezTo>
                  <a:pt x="3801844" y="5641251"/>
                  <a:pt x="3866031" y="5705438"/>
                  <a:pt x="3866031" y="5784388"/>
                </a:cubicBezTo>
                <a:cubicBezTo>
                  <a:pt x="3866031" y="5863339"/>
                  <a:pt x="3801844" y="5927527"/>
                  <a:pt x="3722894" y="5927527"/>
                </a:cubicBezTo>
                <a:lnTo>
                  <a:pt x="3722889" y="5927526"/>
                </a:lnTo>
                <a:lnTo>
                  <a:pt x="3722884" y="5927527"/>
                </a:lnTo>
                <a:cubicBezTo>
                  <a:pt x="3643933" y="5927527"/>
                  <a:pt x="3579747" y="5863339"/>
                  <a:pt x="3579747" y="5784388"/>
                </a:cubicBezTo>
                <a:cubicBezTo>
                  <a:pt x="3579747" y="5705438"/>
                  <a:pt x="3643933" y="5641251"/>
                  <a:pt x="3722884" y="5641251"/>
                </a:cubicBezTo>
                <a:close/>
                <a:moveTo>
                  <a:pt x="3166378" y="5641251"/>
                </a:moveTo>
                <a:lnTo>
                  <a:pt x="3166384" y="5641252"/>
                </a:lnTo>
                <a:lnTo>
                  <a:pt x="3166390" y="5641251"/>
                </a:lnTo>
                <a:cubicBezTo>
                  <a:pt x="3245339" y="5641251"/>
                  <a:pt x="3309527" y="5705438"/>
                  <a:pt x="3309527" y="5784388"/>
                </a:cubicBezTo>
                <a:cubicBezTo>
                  <a:pt x="3309527" y="5863339"/>
                  <a:pt x="3245339" y="5927527"/>
                  <a:pt x="3166390" y="5927527"/>
                </a:cubicBezTo>
                <a:lnTo>
                  <a:pt x="3166384" y="5927526"/>
                </a:lnTo>
                <a:lnTo>
                  <a:pt x="3166378" y="5927527"/>
                </a:lnTo>
                <a:cubicBezTo>
                  <a:pt x="3087428" y="5927527"/>
                  <a:pt x="3023241" y="5863339"/>
                  <a:pt x="3023241" y="5784388"/>
                </a:cubicBezTo>
                <a:cubicBezTo>
                  <a:pt x="3023241" y="5705438"/>
                  <a:pt x="3087428" y="5641251"/>
                  <a:pt x="3166378" y="5641251"/>
                </a:cubicBezTo>
                <a:close/>
                <a:moveTo>
                  <a:pt x="7619689" y="5190013"/>
                </a:moveTo>
                <a:cubicBezTo>
                  <a:pt x="7640871" y="5190013"/>
                  <a:pt x="7657559" y="5206702"/>
                  <a:pt x="7657559" y="5227884"/>
                </a:cubicBezTo>
                <a:cubicBezTo>
                  <a:pt x="7657559" y="5249066"/>
                  <a:pt x="7640871" y="5265754"/>
                  <a:pt x="7619689" y="5265754"/>
                </a:cubicBezTo>
                <a:cubicBezTo>
                  <a:pt x="7609419" y="5265754"/>
                  <a:pt x="7599951" y="5261582"/>
                  <a:pt x="7593051" y="5254763"/>
                </a:cubicBezTo>
                <a:lnTo>
                  <a:pt x="7592980" y="5254592"/>
                </a:lnTo>
                <a:lnTo>
                  <a:pt x="7592810" y="5254521"/>
                </a:lnTo>
                <a:cubicBezTo>
                  <a:pt x="7585990" y="5247621"/>
                  <a:pt x="7581818" y="5238154"/>
                  <a:pt x="7581818" y="5227884"/>
                </a:cubicBezTo>
                <a:cubicBezTo>
                  <a:pt x="7581818" y="5217614"/>
                  <a:pt x="7585990" y="5208147"/>
                  <a:pt x="7592810" y="5201246"/>
                </a:cubicBezTo>
                <a:lnTo>
                  <a:pt x="7592980" y="5201175"/>
                </a:lnTo>
                <a:lnTo>
                  <a:pt x="7593051" y="5201005"/>
                </a:lnTo>
                <a:cubicBezTo>
                  <a:pt x="7599951" y="5194186"/>
                  <a:pt x="7609419" y="5190013"/>
                  <a:pt x="7619689" y="5190013"/>
                </a:cubicBezTo>
                <a:close/>
                <a:moveTo>
                  <a:pt x="7063184" y="5162413"/>
                </a:moveTo>
                <a:cubicBezTo>
                  <a:pt x="7099128" y="5162413"/>
                  <a:pt x="7128655" y="5191939"/>
                  <a:pt x="7128655" y="5227884"/>
                </a:cubicBezTo>
                <a:cubicBezTo>
                  <a:pt x="7128655" y="5263829"/>
                  <a:pt x="7099128" y="5293355"/>
                  <a:pt x="7063184" y="5293355"/>
                </a:cubicBezTo>
                <a:cubicBezTo>
                  <a:pt x="7027239" y="5293355"/>
                  <a:pt x="6997712" y="5263829"/>
                  <a:pt x="6997712" y="5227884"/>
                </a:cubicBezTo>
                <a:cubicBezTo>
                  <a:pt x="6997712" y="5191939"/>
                  <a:pt x="7027239" y="5162413"/>
                  <a:pt x="7063184" y="5162413"/>
                </a:cubicBezTo>
                <a:close/>
                <a:moveTo>
                  <a:pt x="6506679" y="5129035"/>
                </a:moveTo>
                <a:cubicBezTo>
                  <a:pt x="6561238" y="5129035"/>
                  <a:pt x="6605527" y="5173324"/>
                  <a:pt x="6605527" y="5227884"/>
                </a:cubicBezTo>
                <a:cubicBezTo>
                  <a:pt x="6605527" y="5282443"/>
                  <a:pt x="6561238" y="5326733"/>
                  <a:pt x="6506679" y="5326733"/>
                </a:cubicBezTo>
                <a:cubicBezTo>
                  <a:pt x="6452119" y="5326733"/>
                  <a:pt x="6407830" y="5282443"/>
                  <a:pt x="6407830" y="5227884"/>
                </a:cubicBezTo>
                <a:cubicBezTo>
                  <a:pt x="6407830" y="5173324"/>
                  <a:pt x="6452119" y="5129035"/>
                  <a:pt x="6506679" y="5129035"/>
                </a:cubicBezTo>
                <a:close/>
                <a:moveTo>
                  <a:pt x="383206" y="5129035"/>
                </a:moveTo>
                <a:lnTo>
                  <a:pt x="383212" y="5129036"/>
                </a:lnTo>
                <a:lnTo>
                  <a:pt x="383217" y="5129035"/>
                </a:lnTo>
                <a:cubicBezTo>
                  <a:pt x="437809" y="5129035"/>
                  <a:pt x="482065" y="5173291"/>
                  <a:pt x="482065" y="5227884"/>
                </a:cubicBezTo>
                <a:cubicBezTo>
                  <a:pt x="482065" y="5282476"/>
                  <a:pt x="437809" y="5326732"/>
                  <a:pt x="383217" y="5326732"/>
                </a:cubicBezTo>
                <a:lnTo>
                  <a:pt x="383212" y="5326731"/>
                </a:lnTo>
                <a:lnTo>
                  <a:pt x="383206" y="5326732"/>
                </a:lnTo>
                <a:cubicBezTo>
                  <a:pt x="328613" y="5326732"/>
                  <a:pt x="284357" y="5282477"/>
                  <a:pt x="284357" y="5227884"/>
                </a:cubicBezTo>
                <a:cubicBezTo>
                  <a:pt x="284357" y="5173291"/>
                  <a:pt x="328613" y="5129035"/>
                  <a:pt x="383206" y="5129035"/>
                </a:cubicBezTo>
                <a:close/>
                <a:moveTo>
                  <a:pt x="5949532" y="5087955"/>
                </a:moveTo>
                <a:cubicBezTo>
                  <a:pt x="6027199" y="5087955"/>
                  <a:pt x="6089460" y="5150859"/>
                  <a:pt x="6089460" y="5227884"/>
                </a:cubicBezTo>
                <a:cubicBezTo>
                  <a:pt x="6089460" y="5304909"/>
                  <a:pt x="6027199" y="5367813"/>
                  <a:pt x="5949532" y="5367813"/>
                </a:cubicBezTo>
                <a:cubicBezTo>
                  <a:pt x="5872508" y="5367813"/>
                  <a:pt x="5809603" y="5304909"/>
                  <a:pt x="5809603" y="5227884"/>
                </a:cubicBezTo>
                <a:cubicBezTo>
                  <a:pt x="5809603" y="5150859"/>
                  <a:pt x="5872508" y="5087955"/>
                  <a:pt x="5949532" y="5087955"/>
                </a:cubicBezTo>
                <a:close/>
                <a:moveTo>
                  <a:pt x="939711" y="5087955"/>
                </a:moveTo>
                <a:lnTo>
                  <a:pt x="939716" y="5087956"/>
                </a:lnTo>
                <a:lnTo>
                  <a:pt x="939721" y="5087955"/>
                </a:lnTo>
                <a:lnTo>
                  <a:pt x="941664" y="5088350"/>
                </a:lnTo>
                <a:lnTo>
                  <a:pt x="994340" y="5098987"/>
                </a:lnTo>
                <a:cubicBezTo>
                  <a:pt x="1027858" y="5113189"/>
                  <a:pt x="1054596" y="5140068"/>
                  <a:pt x="1068697" y="5173525"/>
                </a:cubicBezTo>
                <a:lnTo>
                  <a:pt x="1078245" y="5220960"/>
                </a:lnTo>
                <a:lnTo>
                  <a:pt x="1079650" y="5227884"/>
                </a:lnTo>
                <a:cubicBezTo>
                  <a:pt x="1079650" y="5304909"/>
                  <a:pt x="1017387" y="5367813"/>
                  <a:pt x="939721" y="5367813"/>
                </a:cubicBezTo>
                <a:lnTo>
                  <a:pt x="939716" y="5367812"/>
                </a:lnTo>
                <a:lnTo>
                  <a:pt x="939711" y="5367813"/>
                </a:lnTo>
                <a:cubicBezTo>
                  <a:pt x="862686" y="5367813"/>
                  <a:pt x="799782" y="5304909"/>
                  <a:pt x="799782" y="5227884"/>
                </a:cubicBezTo>
                <a:cubicBezTo>
                  <a:pt x="799782" y="5150859"/>
                  <a:pt x="862686" y="5087955"/>
                  <a:pt x="939711" y="5087955"/>
                </a:cubicBezTo>
                <a:close/>
                <a:moveTo>
                  <a:pt x="1496217" y="5053294"/>
                </a:moveTo>
                <a:lnTo>
                  <a:pt x="1496222" y="5053295"/>
                </a:lnTo>
                <a:lnTo>
                  <a:pt x="1496229" y="5053294"/>
                </a:lnTo>
                <a:lnTo>
                  <a:pt x="1499202" y="5053896"/>
                </a:lnTo>
                <a:lnTo>
                  <a:pt x="1564386" y="5067034"/>
                </a:lnTo>
                <a:cubicBezTo>
                  <a:pt x="1606208" y="5084726"/>
                  <a:pt x="1639565" y="5118223"/>
                  <a:pt x="1657157" y="5159985"/>
                </a:cubicBezTo>
                <a:lnTo>
                  <a:pt x="1668969" y="5218743"/>
                </a:lnTo>
                <a:lnTo>
                  <a:pt x="1670819" y="5227883"/>
                </a:lnTo>
                <a:cubicBezTo>
                  <a:pt x="1670819" y="5324165"/>
                  <a:pt x="1593153" y="5402473"/>
                  <a:pt x="1496229" y="5402473"/>
                </a:cubicBezTo>
                <a:lnTo>
                  <a:pt x="1496222" y="5402472"/>
                </a:lnTo>
                <a:lnTo>
                  <a:pt x="1496217" y="5402473"/>
                </a:lnTo>
                <a:cubicBezTo>
                  <a:pt x="1399935" y="5402473"/>
                  <a:pt x="1321626" y="5324165"/>
                  <a:pt x="1321626" y="5227883"/>
                </a:cubicBezTo>
                <a:cubicBezTo>
                  <a:pt x="1321626" y="5131602"/>
                  <a:pt x="1399935" y="5053294"/>
                  <a:pt x="1496217" y="5053294"/>
                </a:cubicBezTo>
                <a:close/>
                <a:moveTo>
                  <a:pt x="5393028" y="5050727"/>
                </a:moveTo>
                <a:cubicBezTo>
                  <a:pt x="5490593" y="5050727"/>
                  <a:pt x="5570186" y="5129677"/>
                  <a:pt x="5570186" y="5227884"/>
                </a:cubicBezTo>
                <a:cubicBezTo>
                  <a:pt x="5570186" y="5326091"/>
                  <a:pt x="5490593" y="5405041"/>
                  <a:pt x="5393028" y="5405041"/>
                </a:cubicBezTo>
                <a:cubicBezTo>
                  <a:pt x="5368637" y="5405041"/>
                  <a:pt x="5345369" y="5400107"/>
                  <a:pt x="5324187" y="5391171"/>
                </a:cubicBezTo>
                <a:lnTo>
                  <a:pt x="5324111" y="5391120"/>
                </a:lnTo>
                <a:lnTo>
                  <a:pt x="5323916" y="5391081"/>
                </a:lnTo>
                <a:lnTo>
                  <a:pt x="5293618" y="5370612"/>
                </a:lnTo>
                <a:lnTo>
                  <a:pt x="5267862" y="5353290"/>
                </a:lnTo>
                <a:lnTo>
                  <a:pt x="5267765" y="5353147"/>
                </a:lnTo>
                <a:lnTo>
                  <a:pt x="5267621" y="5353050"/>
                </a:lnTo>
                <a:lnTo>
                  <a:pt x="5250298" y="5327292"/>
                </a:lnTo>
                <a:lnTo>
                  <a:pt x="5229831" y="5296996"/>
                </a:lnTo>
                <a:lnTo>
                  <a:pt x="5229791" y="5296801"/>
                </a:lnTo>
                <a:lnTo>
                  <a:pt x="5229740" y="5296725"/>
                </a:lnTo>
                <a:cubicBezTo>
                  <a:pt x="5220804" y="5275543"/>
                  <a:pt x="5215870" y="5252275"/>
                  <a:pt x="5215870" y="5227884"/>
                </a:cubicBezTo>
                <a:cubicBezTo>
                  <a:pt x="5215870" y="5203493"/>
                  <a:pt x="5220804" y="5180225"/>
                  <a:pt x="5229740" y="5159044"/>
                </a:cubicBezTo>
                <a:lnTo>
                  <a:pt x="5229791" y="5158968"/>
                </a:lnTo>
                <a:lnTo>
                  <a:pt x="5229831" y="5158772"/>
                </a:lnTo>
                <a:lnTo>
                  <a:pt x="5250355" y="5128394"/>
                </a:lnTo>
                <a:lnTo>
                  <a:pt x="5267621" y="5102719"/>
                </a:lnTo>
                <a:lnTo>
                  <a:pt x="5267764" y="5102622"/>
                </a:lnTo>
                <a:lnTo>
                  <a:pt x="5267862" y="5102478"/>
                </a:lnTo>
                <a:lnTo>
                  <a:pt x="5293704" y="5085099"/>
                </a:lnTo>
                <a:lnTo>
                  <a:pt x="5323916" y="5064688"/>
                </a:lnTo>
                <a:lnTo>
                  <a:pt x="5324111" y="5064649"/>
                </a:lnTo>
                <a:lnTo>
                  <a:pt x="5324187" y="5064598"/>
                </a:lnTo>
                <a:cubicBezTo>
                  <a:pt x="5345369" y="5055662"/>
                  <a:pt x="5368637" y="5050727"/>
                  <a:pt x="5393028" y="5050727"/>
                </a:cubicBezTo>
                <a:close/>
                <a:moveTo>
                  <a:pt x="2053365" y="5023126"/>
                </a:moveTo>
                <a:lnTo>
                  <a:pt x="2053370" y="5023127"/>
                </a:lnTo>
                <a:lnTo>
                  <a:pt x="2053377" y="5023126"/>
                </a:lnTo>
                <a:cubicBezTo>
                  <a:pt x="2166350" y="5023126"/>
                  <a:pt x="2258139" y="5114914"/>
                  <a:pt x="2258139" y="5227884"/>
                </a:cubicBezTo>
                <a:cubicBezTo>
                  <a:pt x="2258139" y="5340854"/>
                  <a:pt x="2166350" y="5432642"/>
                  <a:pt x="2053377" y="5432642"/>
                </a:cubicBezTo>
                <a:lnTo>
                  <a:pt x="2053370" y="5432642"/>
                </a:lnTo>
                <a:lnTo>
                  <a:pt x="2053365" y="5432642"/>
                </a:lnTo>
                <a:cubicBezTo>
                  <a:pt x="1940394" y="5432642"/>
                  <a:pt x="1848606" y="5340854"/>
                  <a:pt x="1848606" y="5227884"/>
                </a:cubicBezTo>
                <a:cubicBezTo>
                  <a:pt x="1848606" y="5114914"/>
                  <a:pt x="1940394" y="5023126"/>
                  <a:pt x="2053365" y="5023126"/>
                </a:cubicBezTo>
                <a:close/>
                <a:moveTo>
                  <a:pt x="4836522" y="5020558"/>
                </a:moveTo>
                <a:cubicBezTo>
                  <a:pt x="4950776" y="5020558"/>
                  <a:pt x="5043848" y="5113630"/>
                  <a:pt x="5043848" y="5227884"/>
                </a:cubicBezTo>
                <a:cubicBezTo>
                  <a:pt x="5043848" y="5342138"/>
                  <a:pt x="4950776" y="5435209"/>
                  <a:pt x="4836522" y="5435209"/>
                </a:cubicBezTo>
                <a:cubicBezTo>
                  <a:pt x="4722269" y="5435209"/>
                  <a:pt x="4629197" y="5342138"/>
                  <a:pt x="4629197" y="5227884"/>
                </a:cubicBezTo>
                <a:cubicBezTo>
                  <a:pt x="4629197" y="5113630"/>
                  <a:pt x="4722269" y="5020558"/>
                  <a:pt x="4836522" y="5020558"/>
                </a:cubicBezTo>
                <a:close/>
                <a:moveTo>
                  <a:pt x="4280017" y="4998735"/>
                </a:moveTo>
                <a:cubicBezTo>
                  <a:pt x="4406467" y="4998735"/>
                  <a:pt x="4509167" y="5101435"/>
                  <a:pt x="4509167" y="5227884"/>
                </a:cubicBezTo>
                <a:cubicBezTo>
                  <a:pt x="4509167" y="5354333"/>
                  <a:pt x="4406467" y="5457033"/>
                  <a:pt x="4280017" y="5457033"/>
                </a:cubicBezTo>
                <a:cubicBezTo>
                  <a:pt x="4153578" y="5457033"/>
                  <a:pt x="4050878" y="5354333"/>
                  <a:pt x="4050878" y="5227884"/>
                </a:cubicBezTo>
                <a:cubicBezTo>
                  <a:pt x="4050878" y="5101435"/>
                  <a:pt x="4153578" y="4998735"/>
                  <a:pt x="4280017" y="4998735"/>
                </a:cubicBezTo>
                <a:close/>
                <a:moveTo>
                  <a:pt x="2609873" y="4998735"/>
                </a:moveTo>
                <a:lnTo>
                  <a:pt x="2609880" y="4998736"/>
                </a:lnTo>
                <a:lnTo>
                  <a:pt x="2609887" y="4998735"/>
                </a:lnTo>
                <a:cubicBezTo>
                  <a:pt x="2736336" y="4998735"/>
                  <a:pt x="2839035" y="5101435"/>
                  <a:pt x="2839035" y="5227884"/>
                </a:cubicBezTo>
                <a:cubicBezTo>
                  <a:pt x="2839035" y="5354333"/>
                  <a:pt x="2736336" y="5457033"/>
                  <a:pt x="2609887" y="5457033"/>
                </a:cubicBezTo>
                <a:lnTo>
                  <a:pt x="2609880" y="5457033"/>
                </a:lnTo>
                <a:lnTo>
                  <a:pt x="2609873" y="5457033"/>
                </a:lnTo>
                <a:cubicBezTo>
                  <a:pt x="2483423" y="5457033"/>
                  <a:pt x="2380723" y="5354333"/>
                  <a:pt x="2380723" y="5227884"/>
                </a:cubicBezTo>
                <a:cubicBezTo>
                  <a:pt x="2380723" y="5101435"/>
                  <a:pt x="2483423" y="4998735"/>
                  <a:pt x="2609873" y="4998735"/>
                </a:cubicBezTo>
                <a:close/>
                <a:moveTo>
                  <a:pt x="8176195" y="4631582"/>
                </a:moveTo>
                <a:cubicBezTo>
                  <a:pt x="8198660" y="4631582"/>
                  <a:pt x="8215991" y="4648913"/>
                  <a:pt x="8215991" y="4671379"/>
                </a:cubicBezTo>
                <a:cubicBezTo>
                  <a:pt x="8215991" y="4693202"/>
                  <a:pt x="8198660" y="4711175"/>
                  <a:pt x="8176195" y="4711175"/>
                </a:cubicBezTo>
                <a:cubicBezTo>
                  <a:pt x="8154371" y="4711175"/>
                  <a:pt x="8136398" y="4693202"/>
                  <a:pt x="8136398" y="4671379"/>
                </a:cubicBezTo>
                <a:cubicBezTo>
                  <a:pt x="8136398" y="4649555"/>
                  <a:pt x="8154371" y="4631582"/>
                  <a:pt x="8176195" y="4631582"/>
                </a:cubicBezTo>
                <a:close/>
                <a:moveTo>
                  <a:pt x="7619689" y="4597563"/>
                </a:moveTo>
                <a:cubicBezTo>
                  <a:pt x="7660769" y="4597563"/>
                  <a:pt x="7693504" y="4630299"/>
                  <a:pt x="7693504" y="4671379"/>
                </a:cubicBezTo>
                <a:cubicBezTo>
                  <a:pt x="7693504" y="4681489"/>
                  <a:pt x="7691458" y="4691157"/>
                  <a:pt x="7687747" y="4699973"/>
                </a:cubicBezTo>
                <a:lnTo>
                  <a:pt x="7687696" y="4700048"/>
                </a:lnTo>
                <a:lnTo>
                  <a:pt x="7687657" y="4700243"/>
                </a:lnTo>
                <a:lnTo>
                  <a:pt x="7679174" y="4712756"/>
                </a:lnTo>
                <a:lnTo>
                  <a:pt x="7672001" y="4723451"/>
                </a:lnTo>
                <a:lnTo>
                  <a:pt x="7671857" y="4723549"/>
                </a:lnTo>
                <a:lnTo>
                  <a:pt x="7671760" y="4723691"/>
                </a:lnTo>
                <a:lnTo>
                  <a:pt x="7661143" y="4730812"/>
                </a:lnTo>
                <a:lnTo>
                  <a:pt x="7648553" y="4739347"/>
                </a:lnTo>
                <a:lnTo>
                  <a:pt x="7648358" y="4739387"/>
                </a:lnTo>
                <a:lnTo>
                  <a:pt x="7648282" y="4739437"/>
                </a:lnTo>
                <a:cubicBezTo>
                  <a:pt x="7639466" y="4743148"/>
                  <a:pt x="7629798" y="4745194"/>
                  <a:pt x="7619689" y="4745194"/>
                </a:cubicBezTo>
                <a:cubicBezTo>
                  <a:pt x="7609579" y="4745194"/>
                  <a:pt x="7599911" y="4743148"/>
                  <a:pt x="7591095" y="4739437"/>
                </a:cubicBezTo>
                <a:lnTo>
                  <a:pt x="7591020" y="4739387"/>
                </a:lnTo>
                <a:lnTo>
                  <a:pt x="7590824" y="4739347"/>
                </a:lnTo>
                <a:lnTo>
                  <a:pt x="7578202" y="4730790"/>
                </a:lnTo>
                <a:lnTo>
                  <a:pt x="7567616" y="4723691"/>
                </a:lnTo>
                <a:lnTo>
                  <a:pt x="7567520" y="4723549"/>
                </a:lnTo>
                <a:lnTo>
                  <a:pt x="7567375" y="4723451"/>
                </a:lnTo>
                <a:lnTo>
                  <a:pt x="7560183" y="4712726"/>
                </a:lnTo>
                <a:lnTo>
                  <a:pt x="7551720" y="4700243"/>
                </a:lnTo>
                <a:lnTo>
                  <a:pt x="7551681" y="4700049"/>
                </a:lnTo>
                <a:lnTo>
                  <a:pt x="7551629" y="4699973"/>
                </a:lnTo>
                <a:cubicBezTo>
                  <a:pt x="7547919" y="4691157"/>
                  <a:pt x="7545873" y="4681489"/>
                  <a:pt x="7545873" y="4671379"/>
                </a:cubicBezTo>
                <a:cubicBezTo>
                  <a:pt x="7545873" y="4661270"/>
                  <a:pt x="7547919" y="4651602"/>
                  <a:pt x="7551629" y="4642786"/>
                </a:cubicBezTo>
                <a:lnTo>
                  <a:pt x="7551680" y="4642710"/>
                </a:lnTo>
                <a:lnTo>
                  <a:pt x="7551720" y="4642515"/>
                </a:lnTo>
                <a:lnTo>
                  <a:pt x="7560209" y="4629993"/>
                </a:lnTo>
                <a:lnTo>
                  <a:pt x="7567375" y="4619307"/>
                </a:lnTo>
                <a:lnTo>
                  <a:pt x="7567520" y="4619209"/>
                </a:lnTo>
                <a:lnTo>
                  <a:pt x="7567616" y="4619066"/>
                </a:lnTo>
                <a:lnTo>
                  <a:pt x="7578237" y="4611944"/>
                </a:lnTo>
                <a:lnTo>
                  <a:pt x="7590824" y="4603410"/>
                </a:lnTo>
                <a:lnTo>
                  <a:pt x="7591020" y="4603371"/>
                </a:lnTo>
                <a:lnTo>
                  <a:pt x="7591095" y="4603320"/>
                </a:lnTo>
                <a:cubicBezTo>
                  <a:pt x="7599911" y="4599609"/>
                  <a:pt x="7609579" y="4597563"/>
                  <a:pt x="7619689" y="4597563"/>
                </a:cubicBezTo>
                <a:close/>
                <a:moveTo>
                  <a:pt x="7063184" y="4549423"/>
                </a:moveTo>
                <a:cubicBezTo>
                  <a:pt x="7130581" y="4549423"/>
                  <a:pt x="7185140" y="4603983"/>
                  <a:pt x="7185140" y="4671380"/>
                </a:cubicBezTo>
                <a:cubicBezTo>
                  <a:pt x="7185140" y="4738776"/>
                  <a:pt x="7130581" y="4793336"/>
                  <a:pt x="7063184" y="4793336"/>
                </a:cubicBezTo>
                <a:cubicBezTo>
                  <a:pt x="6995787" y="4793336"/>
                  <a:pt x="6941228" y="4738776"/>
                  <a:pt x="6941228" y="4671380"/>
                </a:cubicBezTo>
                <a:cubicBezTo>
                  <a:pt x="6941228" y="4603983"/>
                  <a:pt x="6995787" y="4549423"/>
                  <a:pt x="7063184" y="4549423"/>
                </a:cubicBezTo>
                <a:close/>
                <a:moveTo>
                  <a:pt x="6506679" y="4496789"/>
                </a:moveTo>
                <a:cubicBezTo>
                  <a:pt x="6602318" y="4496789"/>
                  <a:pt x="6679985" y="4574456"/>
                  <a:pt x="6679985" y="4670737"/>
                </a:cubicBezTo>
                <a:lnTo>
                  <a:pt x="6679920" y="4671058"/>
                </a:lnTo>
                <a:lnTo>
                  <a:pt x="6679985" y="4671379"/>
                </a:lnTo>
                <a:cubicBezTo>
                  <a:pt x="6679985" y="4767660"/>
                  <a:pt x="6602318" y="4845327"/>
                  <a:pt x="6506679" y="4845327"/>
                </a:cubicBezTo>
                <a:cubicBezTo>
                  <a:pt x="6410398" y="4845327"/>
                  <a:pt x="6332731" y="4767018"/>
                  <a:pt x="6332731" y="4671379"/>
                </a:cubicBezTo>
                <a:lnTo>
                  <a:pt x="6332796" y="4671058"/>
                </a:lnTo>
                <a:lnTo>
                  <a:pt x="6332731" y="4670737"/>
                </a:lnTo>
                <a:cubicBezTo>
                  <a:pt x="6332731" y="4575098"/>
                  <a:pt x="6410398" y="4496789"/>
                  <a:pt x="6506679" y="4496789"/>
                </a:cubicBezTo>
                <a:close/>
                <a:moveTo>
                  <a:pt x="383217" y="4496789"/>
                </a:moveTo>
                <a:cubicBezTo>
                  <a:pt x="478856" y="4496789"/>
                  <a:pt x="557164" y="4574456"/>
                  <a:pt x="557164" y="4670737"/>
                </a:cubicBezTo>
                <a:lnTo>
                  <a:pt x="557093" y="4671084"/>
                </a:lnTo>
                <a:lnTo>
                  <a:pt x="557154" y="4671379"/>
                </a:lnTo>
                <a:cubicBezTo>
                  <a:pt x="557154" y="4767660"/>
                  <a:pt x="478845" y="4845327"/>
                  <a:pt x="383206" y="4845327"/>
                </a:cubicBezTo>
                <a:cubicBezTo>
                  <a:pt x="286925" y="4845327"/>
                  <a:pt x="209258" y="4767018"/>
                  <a:pt x="209258" y="4671379"/>
                </a:cubicBezTo>
                <a:lnTo>
                  <a:pt x="209328" y="4671031"/>
                </a:lnTo>
                <a:lnTo>
                  <a:pt x="209269" y="4670737"/>
                </a:lnTo>
                <a:cubicBezTo>
                  <a:pt x="209269" y="4575098"/>
                  <a:pt x="286936" y="4496789"/>
                  <a:pt x="383217" y="4496789"/>
                </a:cubicBezTo>
                <a:close/>
                <a:moveTo>
                  <a:pt x="5958673" y="4447478"/>
                </a:moveTo>
                <a:cubicBezTo>
                  <a:pt x="5973085" y="4448063"/>
                  <a:pt x="5987390" y="4450032"/>
                  <a:pt x="6001379" y="4453336"/>
                </a:cubicBezTo>
                <a:lnTo>
                  <a:pt x="6007264" y="4455334"/>
                </a:lnTo>
                <a:lnTo>
                  <a:pt x="6011809" y="4456069"/>
                </a:lnTo>
                <a:lnTo>
                  <a:pt x="6021623" y="4460212"/>
                </a:lnTo>
                <a:lnTo>
                  <a:pt x="6042195" y="4467199"/>
                </a:lnTo>
                <a:lnTo>
                  <a:pt x="6053473" y="4473656"/>
                </a:lnTo>
                <a:lnTo>
                  <a:pt x="6061505" y="4477047"/>
                </a:lnTo>
                <a:lnTo>
                  <a:pt x="6068378" y="4482190"/>
                </a:lnTo>
                <a:lnTo>
                  <a:pt x="6079877" y="4488774"/>
                </a:lnTo>
                <a:lnTo>
                  <a:pt x="6086208" y="4495533"/>
                </a:lnTo>
                <a:lnTo>
                  <a:pt x="6105334" y="4509845"/>
                </a:lnTo>
                <a:lnTo>
                  <a:pt x="6140831" y="4553846"/>
                </a:lnTo>
                <a:lnTo>
                  <a:pt x="6140866" y="4553883"/>
                </a:lnTo>
                <a:cubicBezTo>
                  <a:pt x="6157173" y="4580271"/>
                  <a:pt x="6167359" y="4608714"/>
                  <a:pt x="6171818" y="4637555"/>
                </a:cubicBezTo>
                <a:lnTo>
                  <a:pt x="6171818" y="4637560"/>
                </a:lnTo>
                <a:lnTo>
                  <a:pt x="6171818" y="4637561"/>
                </a:lnTo>
                <a:cubicBezTo>
                  <a:pt x="6185193" y="4724083"/>
                  <a:pt x="6147015" y="4814187"/>
                  <a:pt x="6067853" y="4863106"/>
                </a:cubicBezTo>
                <a:cubicBezTo>
                  <a:pt x="5962303" y="4928332"/>
                  <a:pt x="5823862" y="4895642"/>
                  <a:pt x="5758636" y="4790093"/>
                </a:cubicBezTo>
                <a:cubicBezTo>
                  <a:pt x="5742329" y="4763705"/>
                  <a:pt x="5732144" y="4735262"/>
                  <a:pt x="5727684" y="4706421"/>
                </a:cubicBezTo>
                <a:lnTo>
                  <a:pt x="5727684" y="4706416"/>
                </a:lnTo>
                <a:lnTo>
                  <a:pt x="5727684" y="4706415"/>
                </a:lnTo>
                <a:cubicBezTo>
                  <a:pt x="5714309" y="4619892"/>
                  <a:pt x="5752487" y="4529789"/>
                  <a:pt x="5831650" y="4480870"/>
                </a:cubicBezTo>
                <a:cubicBezTo>
                  <a:pt x="5844843" y="4472717"/>
                  <a:pt x="5858551" y="4466093"/>
                  <a:pt x="5872565" y="4460951"/>
                </a:cubicBezTo>
                <a:lnTo>
                  <a:pt x="5887123" y="4457194"/>
                </a:lnTo>
                <a:lnTo>
                  <a:pt x="5893791" y="4454348"/>
                </a:lnTo>
                <a:lnTo>
                  <a:pt x="5901185" y="4453566"/>
                </a:lnTo>
                <a:lnTo>
                  <a:pt x="5915321" y="4449918"/>
                </a:lnTo>
                <a:cubicBezTo>
                  <a:pt x="5929741" y="4447689"/>
                  <a:pt x="5944262" y="4446892"/>
                  <a:pt x="5958673" y="4447478"/>
                </a:cubicBezTo>
                <a:close/>
                <a:moveTo>
                  <a:pt x="939710" y="4446723"/>
                </a:moveTo>
                <a:lnTo>
                  <a:pt x="939715" y="4446724"/>
                </a:lnTo>
                <a:lnTo>
                  <a:pt x="939720" y="4446723"/>
                </a:lnTo>
                <a:cubicBezTo>
                  <a:pt x="1063795" y="4446723"/>
                  <a:pt x="1164377" y="4547305"/>
                  <a:pt x="1164377" y="4671379"/>
                </a:cubicBezTo>
                <a:cubicBezTo>
                  <a:pt x="1164377" y="4795453"/>
                  <a:pt x="1063795" y="4896035"/>
                  <a:pt x="939720" y="4896035"/>
                </a:cubicBezTo>
                <a:lnTo>
                  <a:pt x="939715" y="4896035"/>
                </a:lnTo>
                <a:lnTo>
                  <a:pt x="939710" y="4896035"/>
                </a:lnTo>
                <a:cubicBezTo>
                  <a:pt x="815636" y="4896035"/>
                  <a:pt x="715054" y="4795453"/>
                  <a:pt x="715054" y="4671379"/>
                </a:cubicBezTo>
                <a:cubicBezTo>
                  <a:pt x="715054" y="4547305"/>
                  <a:pt x="815636" y="4446723"/>
                  <a:pt x="939710" y="4446723"/>
                </a:cubicBezTo>
                <a:close/>
                <a:moveTo>
                  <a:pt x="8733341" y="4078287"/>
                </a:moveTo>
                <a:cubicBezTo>
                  <a:pt x="8753239" y="4078287"/>
                  <a:pt x="8769286" y="4094334"/>
                  <a:pt x="8769286" y="4114232"/>
                </a:cubicBezTo>
                <a:lnTo>
                  <a:pt x="8769147" y="4114553"/>
                </a:lnTo>
                <a:lnTo>
                  <a:pt x="8769286" y="4114874"/>
                </a:lnTo>
                <a:cubicBezTo>
                  <a:pt x="8769286" y="4134772"/>
                  <a:pt x="8753239" y="4150819"/>
                  <a:pt x="8733341" y="4150819"/>
                </a:cubicBezTo>
                <a:cubicBezTo>
                  <a:pt x="8713443" y="4150819"/>
                  <a:pt x="8697396" y="4134772"/>
                  <a:pt x="8697396" y="4114874"/>
                </a:cubicBezTo>
                <a:lnTo>
                  <a:pt x="8697529" y="4114553"/>
                </a:lnTo>
                <a:lnTo>
                  <a:pt x="8697396" y="4114232"/>
                </a:lnTo>
                <a:cubicBezTo>
                  <a:pt x="8697396" y="4094334"/>
                  <a:pt x="8713443" y="4078287"/>
                  <a:pt x="8733341" y="4078287"/>
                </a:cubicBezTo>
                <a:close/>
                <a:moveTo>
                  <a:pt x="8176194" y="4041058"/>
                </a:moveTo>
                <a:cubicBezTo>
                  <a:pt x="8216631" y="4041058"/>
                  <a:pt x="8250009" y="4073794"/>
                  <a:pt x="8249367" y="4114232"/>
                </a:cubicBezTo>
                <a:lnTo>
                  <a:pt x="8249302" y="4114553"/>
                </a:lnTo>
                <a:lnTo>
                  <a:pt x="8249367" y="4114873"/>
                </a:lnTo>
                <a:cubicBezTo>
                  <a:pt x="8250009" y="4155312"/>
                  <a:pt x="8216631" y="4188047"/>
                  <a:pt x="8176194" y="4188047"/>
                </a:cubicBezTo>
                <a:cubicBezTo>
                  <a:pt x="8135755" y="4188047"/>
                  <a:pt x="8103020" y="4155312"/>
                  <a:pt x="8103020" y="4114873"/>
                </a:cubicBezTo>
                <a:lnTo>
                  <a:pt x="8103084" y="4114553"/>
                </a:lnTo>
                <a:lnTo>
                  <a:pt x="8103020" y="4114232"/>
                </a:lnTo>
                <a:cubicBezTo>
                  <a:pt x="8103020" y="4073794"/>
                  <a:pt x="8135755" y="4041058"/>
                  <a:pt x="8176194" y="4041058"/>
                </a:cubicBezTo>
                <a:close/>
                <a:moveTo>
                  <a:pt x="0" y="4030788"/>
                </a:moveTo>
                <a:cubicBezTo>
                  <a:pt x="12196" y="4056463"/>
                  <a:pt x="19256" y="4084063"/>
                  <a:pt x="19256" y="4114232"/>
                </a:cubicBezTo>
                <a:cubicBezTo>
                  <a:pt x="19256" y="4144400"/>
                  <a:pt x="12196" y="4172642"/>
                  <a:pt x="0" y="4197675"/>
                </a:cubicBezTo>
                <a:close/>
                <a:moveTo>
                  <a:pt x="7619392" y="3987950"/>
                </a:moveTo>
                <a:cubicBezTo>
                  <a:pt x="7651753" y="3987950"/>
                  <a:pt x="7684114" y="4000296"/>
                  <a:pt x="7708804" y="4024986"/>
                </a:cubicBezTo>
                <a:cubicBezTo>
                  <a:pt x="7758185" y="4074367"/>
                  <a:pt x="7758185" y="4154429"/>
                  <a:pt x="7708805" y="4203810"/>
                </a:cubicBezTo>
                <a:cubicBezTo>
                  <a:pt x="7659423" y="4253191"/>
                  <a:pt x="7579361" y="4253191"/>
                  <a:pt x="7529980" y="4203810"/>
                </a:cubicBezTo>
                <a:cubicBezTo>
                  <a:pt x="7480599" y="4154429"/>
                  <a:pt x="7480599" y="4074367"/>
                  <a:pt x="7529980" y="4024985"/>
                </a:cubicBezTo>
                <a:cubicBezTo>
                  <a:pt x="7542325" y="4012640"/>
                  <a:pt x="7556588" y="4003381"/>
                  <a:pt x="7571810" y="3997209"/>
                </a:cubicBezTo>
                <a:cubicBezTo>
                  <a:pt x="7587031" y="3991036"/>
                  <a:pt x="7603212" y="3987950"/>
                  <a:pt x="7619392" y="3987950"/>
                </a:cubicBezTo>
                <a:close/>
                <a:moveTo>
                  <a:pt x="7063185" y="3924237"/>
                </a:moveTo>
                <a:cubicBezTo>
                  <a:pt x="7167810" y="3924237"/>
                  <a:pt x="7253179" y="4008964"/>
                  <a:pt x="7253179" y="4114232"/>
                </a:cubicBezTo>
                <a:lnTo>
                  <a:pt x="7253114" y="4114553"/>
                </a:lnTo>
                <a:lnTo>
                  <a:pt x="7253179" y="4114874"/>
                </a:lnTo>
                <a:cubicBezTo>
                  <a:pt x="7253179" y="4220141"/>
                  <a:pt x="7167810" y="4304869"/>
                  <a:pt x="7063185" y="4304869"/>
                </a:cubicBezTo>
                <a:cubicBezTo>
                  <a:pt x="6957917" y="4304869"/>
                  <a:pt x="6873190" y="4219499"/>
                  <a:pt x="6873190" y="4114874"/>
                </a:cubicBezTo>
                <a:lnTo>
                  <a:pt x="6873255" y="4114553"/>
                </a:lnTo>
                <a:lnTo>
                  <a:pt x="6873190" y="4114232"/>
                </a:lnTo>
                <a:cubicBezTo>
                  <a:pt x="6873190" y="4009606"/>
                  <a:pt x="6957917" y="3924237"/>
                  <a:pt x="7063185" y="3924237"/>
                </a:cubicBezTo>
                <a:close/>
                <a:moveTo>
                  <a:pt x="8733341" y="3496749"/>
                </a:moveTo>
                <a:cubicBezTo>
                  <a:pt x="8766719" y="3496749"/>
                  <a:pt x="8794319" y="3523708"/>
                  <a:pt x="8794319" y="3557727"/>
                </a:cubicBezTo>
                <a:lnTo>
                  <a:pt x="8794250" y="3558046"/>
                </a:lnTo>
                <a:lnTo>
                  <a:pt x="8794319" y="3558369"/>
                </a:lnTo>
                <a:cubicBezTo>
                  <a:pt x="8794319" y="3592388"/>
                  <a:pt x="8766719" y="3619347"/>
                  <a:pt x="8733341" y="3619347"/>
                </a:cubicBezTo>
                <a:cubicBezTo>
                  <a:pt x="8699322" y="3619347"/>
                  <a:pt x="8672363" y="3591746"/>
                  <a:pt x="8672363" y="3558369"/>
                </a:cubicBezTo>
                <a:lnTo>
                  <a:pt x="8672428" y="3558048"/>
                </a:lnTo>
                <a:lnTo>
                  <a:pt x="8672363" y="3557727"/>
                </a:lnTo>
                <a:cubicBezTo>
                  <a:pt x="8672363" y="3524350"/>
                  <a:pt x="8699322" y="3496749"/>
                  <a:pt x="8733341" y="3496749"/>
                </a:cubicBezTo>
                <a:close/>
                <a:moveTo>
                  <a:pt x="8176194" y="3440264"/>
                </a:moveTo>
                <a:cubicBezTo>
                  <a:pt x="8241023" y="3440264"/>
                  <a:pt x="8293657" y="3492898"/>
                  <a:pt x="8293657" y="3557727"/>
                </a:cubicBezTo>
                <a:cubicBezTo>
                  <a:pt x="8293657" y="3622556"/>
                  <a:pt x="8241023" y="3675190"/>
                  <a:pt x="8176194" y="3675190"/>
                </a:cubicBezTo>
                <a:cubicBezTo>
                  <a:pt x="8111364" y="3675190"/>
                  <a:pt x="8058731" y="3622556"/>
                  <a:pt x="8058731" y="3557727"/>
                </a:cubicBezTo>
                <a:cubicBezTo>
                  <a:pt x="8058731" y="3492898"/>
                  <a:pt x="8111364" y="3440264"/>
                  <a:pt x="8176194" y="3440264"/>
                </a:cubicBezTo>
                <a:close/>
                <a:moveTo>
                  <a:pt x="7619689" y="3372225"/>
                </a:moveTo>
                <a:cubicBezTo>
                  <a:pt x="7722389" y="3372225"/>
                  <a:pt x="7805191" y="3455027"/>
                  <a:pt x="7805191" y="3557726"/>
                </a:cubicBezTo>
                <a:cubicBezTo>
                  <a:pt x="7805191" y="3660426"/>
                  <a:pt x="7722389" y="3743228"/>
                  <a:pt x="7619689" y="3743228"/>
                </a:cubicBezTo>
                <a:cubicBezTo>
                  <a:pt x="7516989" y="3743228"/>
                  <a:pt x="7434187" y="3660426"/>
                  <a:pt x="7434187" y="3557726"/>
                </a:cubicBezTo>
                <a:cubicBezTo>
                  <a:pt x="7434187" y="3455027"/>
                  <a:pt x="7516989" y="3372225"/>
                  <a:pt x="7619689" y="3372225"/>
                </a:cubicBezTo>
                <a:close/>
                <a:moveTo>
                  <a:pt x="9289846" y="2954365"/>
                </a:moveTo>
                <a:cubicBezTo>
                  <a:pt x="9315521" y="2954365"/>
                  <a:pt x="9336702" y="2975547"/>
                  <a:pt x="9336702" y="3001222"/>
                </a:cubicBezTo>
                <a:cubicBezTo>
                  <a:pt x="9336702" y="3026897"/>
                  <a:pt x="9315521" y="3048079"/>
                  <a:pt x="9289846" y="3048079"/>
                </a:cubicBezTo>
                <a:cubicBezTo>
                  <a:pt x="9264171" y="3048079"/>
                  <a:pt x="9242989" y="3026897"/>
                  <a:pt x="9242989" y="3001222"/>
                </a:cubicBezTo>
                <a:cubicBezTo>
                  <a:pt x="9242989" y="2975547"/>
                  <a:pt x="9264171" y="2954365"/>
                  <a:pt x="9289846" y="2954365"/>
                </a:cubicBezTo>
                <a:close/>
                <a:moveTo>
                  <a:pt x="8733340" y="2907508"/>
                </a:moveTo>
                <a:cubicBezTo>
                  <a:pt x="8784690" y="2907508"/>
                  <a:pt x="8827054" y="2949230"/>
                  <a:pt x="8827054" y="3001221"/>
                </a:cubicBezTo>
                <a:cubicBezTo>
                  <a:pt x="8827054" y="3053214"/>
                  <a:pt x="8784690" y="3094935"/>
                  <a:pt x="8733340" y="3094935"/>
                </a:cubicBezTo>
                <a:cubicBezTo>
                  <a:pt x="8720503" y="3094935"/>
                  <a:pt x="8708227" y="3092328"/>
                  <a:pt x="8697034" y="3087604"/>
                </a:cubicBezTo>
                <a:lnTo>
                  <a:pt x="8696959" y="3087553"/>
                </a:lnTo>
                <a:lnTo>
                  <a:pt x="8696764" y="3087513"/>
                </a:lnTo>
                <a:lnTo>
                  <a:pt x="8680809" y="3076702"/>
                </a:lnTo>
                <a:lnTo>
                  <a:pt x="8667228" y="3067575"/>
                </a:lnTo>
                <a:lnTo>
                  <a:pt x="8667130" y="3067431"/>
                </a:lnTo>
                <a:lnTo>
                  <a:pt x="8666987" y="3067334"/>
                </a:lnTo>
                <a:lnTo>
                  <a:pt x="8657924" y="3053847"/>
                </a:lnTo>
                <a:lnTo>
                  <a:pt x="8647049" y="3037799"/>
                </a:lnTo>
                <a:lnTo>
                  <a:pt x="8647009" y="3037602"/>
                </a:lnTo>
                <a:lnTo>
                  <a:pt x="8646958" y="3037527"/>
                </a:lnTo>
                <a:cubicBezTo>
                  <a:pt x="8642235" y="3026335"/>
                  <a:pt x="8639627" y="3014059"/>
                  <a:pt x="8639627" y="3001221"/>
                </a:cubicBezTo>
                <a:cubicBezTo>
                  <a:pt x="8639627" y="2988384"/>
                  <a:pt x="8642235" y="2976108"/>
                  <a:pt x="8646958" y="2964916"/>
                </a:cubicBezTo>
                <a:lnTo>
                  <a:pt x="8647009" y="2964840"/>
                </a:lnTo>
                <a:lnTo>
                  <a:pt x="8647049" y="2964645"/>
                </a:lnTo>
                <a:lnTo>
                  <a:pt x="8657890" y="2948647"/>
                </a:lnTo>
                <a:lnTo>
                  <a:pt x="8666987" y="2935109"/>
                </a:lnTo>
                <a:lnTo>
                  <a:pt x="8667130" y="2935011"/>
                </a:lnTo>
                <a:lnTo>
                  <a:pt x="8667228" y="2934868"/>
                </a:lnTo>
                <a:lnTo>
                  <a:pt x="8680764" y="2925772"/>
                </a:lnTo>
                <a:lnTo>
                  <a:pt x="8696764" y="2914930"/>
                </a:lnTo>
                <a:lnTo>
                  <a:pt x="8696959" y="2914890"/>
                </a:lnTo>
                <a:lnTo>
                  <a:pt x="8697034" y="2914840"/>
                </a:lnTo>
                <a:cubicBezTo>
                  <a:pt x="8708227" y="2910116"/>
                  <a:pt x="8720503" y="2907508"/>
                  <a:pt x="8733340" y="2907508"/>
                </a:cubicBezTo>
                <a:close/>
                <a:moveTo>
                  <a:pt x="8176195" y="2838828"/>
                </a:moveTo>
                <a:cubicBezTo>
                  <a:pt x="8266057" y="2838828"/>
                  <a:pt x="8338588" y="2911360"/>
                  <a:pt x="8338588" y="3001222"/>
                </a:cubicBezTo>
                <a:cubicBezTo>
                  <a:pt x="8338588" y="3091085"/>
                  <a:pt x="8266057" y="3163617"/>
                  <a:pt x="8176195" y="3163617"/>
                </a:cubicBezTo>
                <a:cubicBezTo>
                  <a:pt x="8086332" y="3163617"/>
                  <a:pt x="8013800" y="3091085"/>
                  <a:pt x="8013800" y="3001222"/>
                </a:cubicBezTo>
                <a:cubicBezTo>
                  <a:pt x="8013800" y="2911360"/>
                  <a:pt x="8086332" y="2838828"/>
                  <a:pt x="8176195" y="2838828"/>
                </a:cubicBezTo>
                <a:close/>
                <a:moveTo>
                  <a:pt x="9289846" y="2378604"/>
                </a:moveTo>
                <a:cubicBezTo>
                  <a:pt x="9326433" y="2378604"/>
                  <a:pt x="9355959" y="2408130"/>
                  <a:pt x="9355959" y="2444075"/>
                </a:cubicBezTo>
                <a:cubicBezTo>
                  <a:pt x="9355959" y="2480662"/>
                  <a:pt x="9326433" y="2510188"/>
                  <a:pt x="9289846" y="2510188"/>
                </a:cubicBezTo>
                <a:cubicBezTo>
                  <a:pt x="9253259" y="2510188"/>
                  <a:pt x="9223733" y="2480662"/>
                  <a:pt x="9223733" y="2444075"/>
                </a:cubicBezTo>
                <a:cubicBezTo>
                  <a:pt x="9223733" y="2407488"/>
                  <a:pt x="9253259" y="2378604"/>
                  <a:pt x="9289846" y="2378604"/>
                </a:cubicBezTo>
                <a:close/>
                <a:moveTo>
                  <a:pt x="8733341" y="2316342"/>
                </a:moveTo>
                <a:cubicBezTo>
                  <a:pt x="8750993" y="2316342"/>
                  <a:pt x="8767842" y="2319913"/>
                  <a:pt x="8783186" y="2326382"/>
                </a:cubicBezTo>
                <a:lnTo>
                  <a:pt x="8783262" y="2326432"/>
                </a:lnTo>
                <a:lnTo>
                  <a:pt x="8783457" y="2326472"/>
                </a:lnTo>
                <a:lnTo>
                  <a:pt x="8805377" y="2341293"/>
                </a:lnTo>
                <a:lnTo>
                  <a:pt x="8824006" y="2353812"/>
                </a:lnTo>
                <a:lnTo>
                  <a:pt x="8824103" y="2353955"/>
                </a:lnTo>
                <a:lnTo>
                  <a:pt x="8824247" y="2354052"/>
                </a:lnTo>
                <a:lnTo>
                  <a:pt x="8836766" y="2372684"/>
                </a:lnTo>
                <a:lnTo>
                  <a:pt x="8851586" y="2394601"/>
                </a:lnTo>
                <a:lnTo>
                  <a:pt x="8851626" y="2394796"/>
                </a:lnTo>
                <a:lnTo>
                  <a:pt x="8851677" y="2394872"/>
                </a:lnTo>
                <a:cubicBezTo>
                  <a:pt x="8858146" y="2410216"/>
                  <a:pt x="8861716" y="2427066"/>
                  <a:pt x="8861716" y="2444717"/>
                </a:cubicBezTo>
                <a:cubicBezTo>
                  <a:pt x="8861716" y="2515323"/>
                  <a:pt x="8804589" y="2573092"/>
                  <a:pt x="8733341" y="2573092"/>
                </a:cubicBezTo>
                <a:cubicBezTo>
                  <a:pt x="8715689" y="2573092"/>
                  <a:pt x="8698840" y="2569522"/>
                  <a:pt x="8683496" y="2563053"/>
                </a:cubicBezTo>
                <a:lnTo>
                  <a:pt x="8683420" y="2563002"/>
                </a:lnTo>
                <a:lnTo>
                  <a:pt x="8683225" y="2562963"/>
                </a:lnTo>
                <a:lnTo>
                  <a:pt x="8661295" y="2548134"/>
                </a:lnTo>
                <a:lnTo>
                  <a:pt x="8642676" y="2535623"/>
                </a:lnTo>
                <a:lnTo>
                  <a:pt x="8642579" y="2535479"/>
                </a:lnTo>
                <a:lnTo>
                  <a:pt x="8642436" y="2535382"/>
                </a:lnTo>
                <a:lnTo>
                  <a:pt x="8629916" y="2516751"/>
                </a:lnTo>
                <a:lnTo>
                  <a:pt x="8615096" y="2494834"/>
                </a:lnTo>
                <a:lnTo>
                  <a:pt x="8615056" y="2494638"/>
                </a:lnTo>
                <a:lnTo>
                  <a:pt x="8615005" y="2494563"/>
                </a:lnTo>
                <a:cubicBezTo>
                  <a:pt x="8608536" y="2479218"/>
                  <a:pt x="8604966" y="2462369"/>
                  <a:pt x="8604966" y="2444717"/>
                </a:cubicBezTo>
                <a:cubicBezTo>
                  <a:pt x="8604966" y="2427066"/>
                  <a:pt x="8608536" y="2410216"/>
                  <a:pt x="8615005" y="2394872"/>
                </a:cubicBezTo>
                <a:lnTo>
                  <a:pt x="8615056" y="2394796"/>
                </a:lnTo>
                <a:lnTo>
                  <a:pt x="8615096" y="2394601"/>
                </a:lnTo>
                <a:lnTo>
                  <a:pt x="8629916" y="2372683"/>
                </a:lnTo>
                <a:lnTo>
                  <a:pt x="8642436" y="2354052"/>
                </a:lnTo>
                <a:lnTo>
                  <a:pt x="8642579" y="2353955"/>
                </a:lnTo>
                <a:lnTo>
                  <a:pt x="8642676" y="2353812"/>
                </a:lnTo>
                <a:lnTo>
                  <a:pt x="8661295" y="2341300"/>
                </a:lnTo>
                <a:lnTo>
                  <a:pt x="8683225" y="2326472"/>
                </a:lnTo>
                <a:lnTo>
                  <a:pt x="8683420" y="2326432"/>
                </a:lnTo>
                <a:lnTo>
                  <a:pt x="8683496" y="2326382"/>
                </a:lnTo>
                <a:cubicBezTo>
                  <a:pt x="8698840" y="2319913"/>
                  <a:pt x="8715689" y="2316342"/>
                  <a:pt x="8733341" y="2316342"/>
                </a:cubicBezTo>
                <a:close/>
                <a:moveTo>
                  <a:pt x="8176194" y="2230973"/>
                </a:moveTo>
                <a:cubicBezTo>
                  <a:pt x="8294299" y="2230973"/>
                  <a:pt x="8390580" y="2326612"/>
                  <a:pt x="8389938" y="2444717"/>
                </a:cubicBezTo>
                <a:cubicBezTo>
                  <a:pt x="8390580" y="2562822"/>
                  <a:pt x="8294299" y="2658462"/>
                  <a:pt x="8176194" y="2658462"/>
                </a:cubicBezTo>
                <a:cubicBezTo>
                  <a:pt x="8058089" y="2658462"/>
                  <a:pt x="7962450" y="2562822"/>
                  <a:pt x="7962450" y="2444717"/>
                </a:cubicBezTo>
                <a:cubicBezTo>
                  <a:pt x="7962450" y="2326612"/>
                  <a:pt x="8058089" y="2230973"/>
                  <a:pt x="8176194" y="2230973"/>
                </a:cubicBezTo>
                <a:close/>
                <a:moveTo>
                  <a:pt x="9846351" y="1849709"/>
                </a:moveTo>
                <a:cubicBezTo>
                  <a:pt x="9866890" y="1849709"/>
                  <a:pt x="9884221" y="1866398"/>
                  <a:pt x="9884221" y="1887579"/>
                </a:cubicBezTo>
                <a:lnTo>
                  <a:pt x="9884088" y="1887897"/>
                </a:lnTo>
                <a:lnTo>
                  <a:pt x="9884221" y="1888215"/>
                </a:lnTo>
                <a:cubicBezTo>
                  <a:pt x="9884221" y="1909397"/>
                  <a:pt x="9866890" y="1926085"/>
                  <a:pt x="9846351" y="1926085"/>
                </a:cubicBezTo>
                <a:cubicBezTo>
                  <a:pt x="9825169" y="1926085"/>
                  <a:pt x="9808480" y="1908755"/>
                  <a:pt x="9808480" y="1888215"/>
                </a:cubicBezTo>
                <a:lnTo>
                  <a:pt x="9808613" y="1887897"/>
                </a:lnTo>
                <a:lnTo>
                  <a:pt x="9808480" y="1887579"/>
                </a:lnTo>
                <a:cubicBezTo>
                  <a:pt x="9808480" y="1867040"/>
                  <a:pt x="9825169" y="1849709"/>
                  <a:pt x="9846351" y="1849709"/>
                </a:cubicBezTo>
                <a:close/>
                <a:moveTo>
                  <a:pt x="9289846" y="1802846"/>
                </a:moveTo>
                <a:cubicBezTo>
                  <a:pt x="9336702" y="1802846"/>
                  <a:pt x="9374573" y="1840716"/>
                  <a:pt x="9374573" y="1887573"/>
                </a:cubicBezTo>
                <a:lnTo>
                  <a:pt x="9374508" y="1887897"/>
                </a:lnTo>
                <a:lnTo>
                  <a:pt x="9374573" y="1888221"/>
                </a:lnTo>
                <a:cubicBezTo>
                  <a:pt x="9374573" y="1935078"/>
                  <a:pt x="9336702" y="1972949"/>
                  <a:pt x="9289846" y="1972949"/>
                </a:cubicBezTo>
                <a:cubicBezTo>
                  <a:pt x="9242989" y="1972949"/>
                  <a:pt x="9205118" y="1935078"/>
                  <a:pt x="9205118" y="1888221"/>
                </a:cubicBezTo>
                <a:lnTo>
                  <a:pt x="9205183" y="1887897"/>
                </a:lnTo>
                <a:lnTo>
                  <a:pt x="9205118" y="1887573"/>
                </a:lnTo>
                <a:cubicBezTo>
                  <a:pt x="9205118" y="1840716"/>
                  <a:pt x="9242989" y="1802846"/>
                  <a:pt x="9289846" y="1802846"/>
                </a:cubicBezTo>
                <a:close/>
                <a:moveTo>
                  <a:pt x="8733341" y="1725828"/>
                </a:moveTo>
                <a:cubicBezTo>
                  <a:pt x="8822562" y="1725828"/>
                  <a:pt x="8895094" y="1798360"/>
                  <a:pt x="8895094" y="1887580"/>
                </a:cubicBezTo>
                <a:lnTo>
                  <a:pt x="8895028" y="1887898"/>
                </a:lnTo>
                <a:lnTo>
                  <a:pt x="8895094" y="1888215"/>
                </a:lnTo>
                <a:cubicBezTo>
                  <a:pt x="8895094" y="1977436"/>
                  <a:pt x="8822562" y="2049968"/>
                  <a:pt x="8733341" y="2049968"/>
                </a:cubicBezTo>
                <a:cubicBezTo>
                  <a:pt x="8644120" y="2049968"/>
                  <a:pt x="8571589" y="1977436"/>
                  <a:pt x="8571589" y="1888215"/>
                </a:cubicBezTo>
                <a:lnTo>
                  <a:pt x="8571653" y="1887898"/>
                </a:lnTo>
                <a:lnTo>
                  <a:pt x="8571589" y="1887580"/>
                </a:lnTo>
                <a:cubicBezTo>
                  <a:pt x="8571589" y="1798360"/>
                  <a:pt x="8644120" y="1725828"/>
                  <a:pt x="8733341" y="1725828"/>
                </a:cubicBezTo>
                <a:close/>
                <a:moveTo>
                  <a:pt x="9846351" y="1283568"/>
                </a:moveTo>
                <a:cubicBezTo>
                  <a:pt x="9872668" y="1283568"/>
                  <a:pt x="9893850" y="1304750"/>
                  <a:pt x="9893850" y="1331067"/>
                </a:cubicBezTo>
                <a:lnTo>
                  <a:pt x="9893849" y="1331071"/>
                </a:lnTo>
                <a:lnTo>
                  <a:pt x="9893850" y="1331074"/>
                </a:lnTo>
                <a:cubicBezTo>
                  <a:pt x="9893850" y="1357390"/>
                  <a:pt x="9872668" y="1378572"/>
                  <a:pt x="9846351" y="1378572"/>
                </a:cubicBezTo>
                <a:cubicBezTo>
                  <a:pt x="9820034" y="1378572"/>
                  <a:pt x="9798852" y="1357390"/>
                  <a:pt x="9798852" y="1331074"/>
                </a:cubicBezTo>
                <a:lnTo>
                  <a:pt x="9798853" y="1331071"/>
                </a:lnTo>
                <a:lnTo>
                  <a:pt x="9798852" y="1331067"/>
                </a:lnTo>
                <a:cubicBezTo>
                  <a:pt x="9798852" y="1304750"/>
                  <a:pt x="9820034" y="1283568"/>
                  <a:pt x="9846351" y="1283568"/>
                </a:cubicBezTo>
                <a:close/>
                <a:moveTo>
                  <a:pt x="9289846" y="1227085"/>
                </a:moveTo>
                <a:cubicBezTo>
                  <a:pt x="9346972" y="1227085"/>
                  <a:pt x="9393829" y="1273942"/>
                  <a:pt x="9393829" y="1331069"/>
                </a:cubicBezTo>
                <a:lnTo>
                  <a:pt x="9393764" y="1331392"/>
                </a:lnTo>
                <a:lnTo>
                  <a:pt x="9393829" y="1331716"/>
                </a:lnTo>
                <a:cubicBezTo>
                  <a:pt x="9393829" y="1388843"/>
                  <a:pt x="9346972" y="1435699"/>
                  <a:pt x="9289846" y="1435699"/>
                </a:cubicBezTo>
                <a:cubicBezTo>
                  <a:pt x="9232077" y="1435699"/>
                  <a:pt x="9185862" y="1388843"/>
                  <a:pt x="9185862" y="1331716"/>
                </a:cubicBezTo>
                <a:lnTo>
                  <a:pt x="9185928" y="1331392"/>
                </a:lnTo>
                <a:lnTo>
                  <a:pt x="9185862" y="1331069"/>
                </a:lnTo>
                <a:cubicBezTo>
                  <a:pt x="9185862" y="1273942"/>
                  <a:pt x="9232077" y="1227085"/>
                  <a:pt x="9289846" y="1227085"/>
                </a:cubicBezTo>
                <a:close/>
                <a:moveTo>
                  <a:pt x="8733341" y="1144925"/>
                </a:moveTo>
                <a:cubicBezTo>
                  <a:pt x="8836040" y="1144925"/>
                  <a:pt x="8919484" y="1228369"/>
                  <a:pt x="8919484" y="1331069"/>
                </a:cubicBezTo>
                <a:lnTo>
                  <a:pt x="8919483" y="1331072"/>
                </a:lnTo>
                <a:lnTo>
                  <a:pt x="8919484" y="1331076"/>
                </a:lnTo>
                <a:cubicBezTo>
                  <a:pt x="8919484" y="1433776"/>
                  <a:pt x="8836040" y="1517219"/>
                  <a:pt x="8733341" y="1517219"/>
                </a:cubicBezTo>
                <a:cubicBezTo>
                  <a:pt x="8630641" y="1517219"/>
                  <a:pt x="8547197" y="1433776"/>
                  <a:pt x="8547197" y="1331076"/>
                </a:cubicBezTo>
                <a:lnTo>
                  <a:pt x="8547198" y="1331072"/>
                </a:lnTo>
                <a:lnTo>
                  <a:pt x="8547197" y="1331069"/>
                </a:lnTo>
                <a:cubicBezTo>
                  <a:pt x="8547197" y="1228369"/>
                  <a:pt x="8630641" y="1144925"/>
                  <a:pt x="8733341" y="1144925"/>
                </a:cubicBezTo>
                <a:close/>
                <a:moveTo>
                  <a:pt x="9846351" y="721287"/>
                </a:moveTo>
                <a:cubicBezTo>
                  <a:pt x="9875877" y="721287"/>
                  <a:pt x="9899627" y="745036"/>
                  <a:pt x="9899627" y="774563"/>
                </a:cubicBezTo>
                <a:lnTo>
                  <a:pt x="9899626" y="774566"/>
                </a:lnTo>
                <a:lnTo>
                  <a:pt x="9899627" y="774569"/>
                </a:lnTo>
                <a:cubicBezTo>
                  <a:pt x="9899627" y="804095"/>
                  <a:pt x="9875877" y="827844"/>
                  <a:pt x="9846351" y="827844"/>
                </a:cubicBezTo>
                <a:cubicBezTo>
                  <a:pt x="9816825" y="827844"/>
                  <a:pt x="9793075" y="804095"/>
                  <a:pt x="9793075" y="774569"/>
                </a:cubicBezTo>
                <a:lnTo>
                  <a:pt x="9793076" y="774566"/>
                </a:lnTo>
                <a:lnTo>
                  <a:pt x="9793075" y="774563"/>
                </a:lnTo>
                <a:cubicBezTo>
                  <a:pt x="9793075" y="745036"/>
                  <a:pt x="9816825" y="721287"/>
                  <a:pt x="9846351" y="721287"/>
                </a:cubicBezTo>
                <a:close/>
                <a:moveTo>
                  <a:pt x="9289847" y="657747"/>
                </a:moveTo>
                <a:cubicBezTo>
                  <a:pt x="9354034" y="657747"/>
                  <a:pt x="9406667" y="709739"/>
                  <a:pt x="9406667" y="774568"/>
                </a:cubicBezTo>
                <a:lnTo>
                  <a:pt x="9406601" y="774885"/>
                </a:lnTo>
                <a:lnTo>
                  <a:pt x="9406667" y="775204"/>
                </a:lnTo>
                <a:cubicBezTo>
                  <a:pt x="9406667" y="840033"/>
                  <a:pt x="9354034" y="892025"/>
                  <a:pt x="9289847" y="892025"/>
                </a:cubicBezTo>
                <a:cubicBezTo>
                  <a:pt x="9225017" y="892025"/>
                  <a:pt x="9173025" y="839391"/>
                  <a:pt x="9173025" y="775204"/>
                </a:cubicBezTo>
                <a:lnTo>
                  <a:pt x="9173089" y="774886"/>
                </a:lnTo>
                <a:lnTo>
                  <a:pt x="9173025" y="774568"/>
                </a:lnTo>
                <a:cubicBezTo>
                  <a:pt x="9173025" y="710381"/>
                  <a:pt x="9225017" y="657747"/>
                  <a:pt x="9289847" y="657747"/>
                </a:cubicBezTo>
                <a:close/>
                <a:moveTo>
                  <a:pt x="8733165" y="568394"/>
                </a:moveTo>
                <a:lnTo>
                  <a:pt x="8738850" y="568939"/>
                </a:lnTo>
                <a:lnTo>
                  <a:pt x="8739361" y="568866"/>
                </a:lnTo>
                <a:lnTo>
                  <a:pt x="8742720" y="569310"/>
                </a:lnTo>
                <a:lnTo>
                  <a:pt x="8772517" y="572166"/>
                </a:lnTo>
                <a:lnTo>
                  <a:pt x="8779110" y="574120"/>
                </a:lnTo>
                <a:lnTo>
                  <a:pt x="8780734" y="574335"/>
                </a:lnTo>
                <a:lnTo>
                  <a:pt x="8786198" y="576220"/>
                </a:lnTo>
                <a:lnTo>
                  <a:pt x="8810698" y="583481"/>
                </a:lnTo>
                <a:lnTo>
                  <a:pt x="8817299" y="586955"/>
                </a:lnTo>
                <a:lnTo>
                  <a:pt x="8820184" y="587951"/>
                </a:lnTo>
                <a:lnTo>
                  <a:pt x="8828406" y="592800"/>
                </a:lnTo>
                <a:lnTo>
                  <a:pt x="8846535" y="602340"/>
                </a:lnTo>
                <a:lnTo>
                  <a:pt x="8851608" y="606484"/>
                </a:lnTo>
                <a:lnTo>
                  <a:pt x="8855065" y="608523"/>
                </a:lnTo>
                <a:lnTo>
                  <a:pt x="8858018" y="611719"/>
                </a:lnTo>
                <a:lnTo>
                  <a:pt x="8878857" y="628742"/>
                </a:lnTo>
                <a:lnTo>
                  <a:pt x="8891949" y="648458"/>
                </a:lnTo>
                <a:lnTo>
                  <a:pt x="8908655" y="666546"/>
                </a:lnTo>
                <a:lnTo>
                  <a:pt x="8914857" y="682955"/>
                </a:lnTo>
                <a:lnTo>
                  <a:pt x="8924117" y="696901"/>
                </a:lnTo>
                <a:lnTo>
                  <a:pt x="8928352" y="718665"/>
                </a:lnTo>
                <a:lnTo>
                  <a:pt x="8936578" y="740430"/>
                </a:lnTo>
                <a:lnTo>
                  <a:pt x="8938781" y="772260"/>
                </a:lnTo>
                <a:lnTo>
                  <a:pt x="8939204" y="774434"/>
                </a:lnTo>
                <a:lnTo>
                  <a:pt x="8939003" y="775467"/>
                </a:lnTo>
                <a:lnTo>
                  <a:pt x="8939374" y="780829"/>
                </a:lnTo>
                <a:cubicBezTo>
                  <a:pt x="8938963" y="794513"/>
                  <a:pt x="8937175" y="808359"/>
                  <a:pt x="8933906" y="822202"/>
                </a:cubicBezTo>
                <a:lnTo>
                  <a:pt x="8926978" y="837265"/>
                </a:lnTo>
                <a:lnTo>
                  <a:pt x="8924117" y="851967"/>
                </a:lnTo>
                <a:lnTo>
                  <a:pt x="8911425" y="871080"/>
                </a:lnTo>
                <a:lnTo>
                  <a:pt x="8899718" y="896533"/>
                </a:lnTo>
                <a:lnTo>
                  <a:pt x="8886283" y="908942"/>
                </a:lnTo>
                <a:lnTo>
                  <a:pt x="8878856" y="920126"/>
                </a:lnTo>
                <a:cubicBezTo>
                  <a:pt x="8868798" y="930184"/>
                  <a:pt x="8857959" y="938984"/>
                  <a:pt x="8846534" y="946528"/>
                </a:cubicBezTo>
                <a:lnTo>
                  <a:pt x="8844334" y="947686"/>
                </a:lnTo>
                <a:lnTo>
                  <a:pt x="8841695" y="950123"/>
                </a:lnTo>
                <a:cubicBezTo>
                  <a:pt x="8819267" y="963982"/>
                  <a:pt x="8794196" y="973564"/>
                  <a:pt x="8767810" y="978046"/>
                </a:cubicBezTo>
                <a:lnTo>
                  <a:pt x="8734266" y="980368"/>
                </a:lnTo>
                <a:lnTo>
                  <a:pt x="8733165" y="980473"/>
                </a:lnTo>
                <a:lnTo>
                  <a:pt x="8732987" y="980456"/>
                </a:lnTo>
                <a:lnTo>
                  <a:pt x="8727412" y="980842"/>
                </a:lnTo>
                <a:lnTo>
                  <a:pt x="8702082" y="977494"/>
                </a:lnTo>
                <a:lnTo>
                  <a:pt x="8693812" y="976701"/>
                </a:lnTo>
                <a:lnTo>
                  <a:pt x="8691982" y="976159"/>
                </a:lnTo>
                <a:lnTo>
                  <a:pt x="8686038" y="975373"/>
                </a:lnTo>
                <a:lnTo>
                  <a:pt x="8666035" y="968469"/>
                </a:lnTo>
                <a:lnTo>
                  <a:pt x="8655632" y="965386"/>
                </a:lnTo>
                <a:lnTo>
                  <a:pt x="8652829" y="963911"/>
                </a:lnTo>
                <a:lnTo>
                  <a:pt x="8646588" y="961757"/>
                </a:lnTo>
                <a:lnTo>
                  <a:pt x="8628806" y="951270"/>
                </a:lnTo>
                <a:lnTo>
                  <a:pt x="8619795" y="946528"/>
                </a:lnTo>
                <a:lnTo>
                  <a:pt x="8617273" y="944468"/>
                </a:lnTo>
                <a:lnTo>
                  <a:pt x="8611707" y="941186"/>
                </a:lnTo>
                <a:lnTo>
                  <a:pt x="8606954" y="936039"/>
                </a:lnTo>
                <a:lnTo>
                  <a:pt x="8587473" y="920126"/>
                </a:lnTo>
                <a:lnTo>
                  <a:pt x="8575234" y="901695"/>
                </a:lnTo>
                <a:lnTo>
                  <a:pt x="8558117" y="883162"/>
                </a:lnTo>
                <a:lnTo>
                  <a:pt x="8551763" y="866350"/>
                </a:lnTo>
                <a:lnTo>
                  <a:pt x="8542212" y="851967"/>
                </a:lnTo>
                <a:lnTo>
                  <a:pt x="8537844" y="829519"/>
                </a:lnTo>
                <a:lnTo>
                  <a:pt x="8530194" y="809278"/>
                </a:lnTo>
                <a:lnTo>
                  <a:pt x="8528145" y="779677"/>
                </a:lnTo>
                <a:lnTo>
                  <a:pt x="8527125" y="774434"/>
                </a:lnTo>
                <a:lnTo>
                  <a:pt x="8527610" y="771942"/>
                </a:lnTo>
                <a:lnTo>
                  <a:pt x="8527398" y="768879"/>
                </a:lnTo>
                <a:cubicBezTo>
                  <a:pt x="8527809" y="755195"/>
                  <a:pt x="8529597" y="741349"/>
                  <a:pt x="8532866" y="727506"/>
                </a:cubicBezTo>
                <a:lnTo>
                  <a:pt x="8539052" y="713137"/>
                </a:lnTo>
                <a:lnTo>
                  <a:pt x="8542212" y="696901"/>
                </a:lnTo>
                <a:lnTo>
                  <a:pt x="8553108" y="680492"/>
                </a:lnTo>
                <a:lnTo>
                  <a:pt x="8561314" y="661433"/>
                </a:lnTo>
                <a:lnTo>
                  <a:pt x="8576600" y="645115"/>
                </a:lnTo>
                <a:lnTo>
                  <a:pt x="8587472" y="628742"/>
                </a:lnTo>
                <a:lnTo>
                  <a:pt x="8606485" y="613212"/>
                </a:lnTo>
                <a:lnTo>
                  <a:pt x="8608773" y="610769"/>
                </a:lnTo>
                <a:lnTo>
                  <a:pt x="8610724" y="609749"/>
                </a:lnTo>
                <a:lnTo>
                  <a:pt x="8619794" y="602340"/>
                </a:lnTo>
                <a:cubicBezTo>
                  <a:pt x="8631219" y="594797"/>
                  <a:pt x="8643230" y="588510"/>
                  <a:pt x="8655631" y="583481"/>
                </a:cubicBezTo>
                <a:lnTo>
                  <a:pt x="8667964" y="579826"/>
                </a:lnTo>
                <a:lnTo>
                  <a:pt x="8669903" y="578812"/>
                </a:lnTo>
                <a:lnTo>
                  <a:pt x="8672770" y="578402"/>
                </a:lnTo>
                <a:lnTo>
                  <a:pt x="8693812" y="572166"/>
                </a:lnTo>
                <a:cubicBezTo>
                  <a:pt x="8706799" y="569651"/>
                  <a:pt x="8719982" y="568394"/>
                  <a:pt x="8733165" y="568394"/>
                </a:cubicBezTo>
                <a:close/>
                <a:moveTo>
                  <a:pt x="9846351" y="162856"/>
                </a:moveTo>
                <a:cubicBezTo>
                  <a:pt x="9869459" y="162856"/>
                  <a:pt x="9888955" y="176576"/>
                  <a:pt x="9897259" y="196434"/>
                </a:cubicBezTo>
                <a:lnTo>
                  <a:pt x="9901550" y="218047"/>
                </a:lnTo>
                <a:lnTo>
                  <a:pt x="9901550" y="218073"/>
                </a:lnTo>
                <a:lnTo>
                  <a:pt x="9897259" y="239415"/>
                </a:lnTo>
                <a:cubicBezTo>
                  <a:pt x="9888955" y="259183"/>
                  <a:pt x="9869459" y="273264"/>
                  <a:pt x="9846351" y="273264"/>
                </a:cubicBezTo>
                <a:lnTo>
                  <a:pt x="9842370" y="272457"/>
                </a:lnTo>
                <a:lnTo>
                  <a:pt x="9824999" y="268965"/>
                </a:lnTo>
                <a:lnTo>
                  <a:pt x="9824937" y="268924"/>
                </a:lnTo>
                <a:lnTo>
                  <a:pt x="9824728" y="268881"/>
                </a:lnTo>
                <a:lnTo>
                  <a:pt x="9814698" y="262071"/>
                </a:lnTo>
                <a:lnTo>
                  <a:pt x="9807437" y="257211"/>
                </a:lnTo>
                <a:lnTo>
                  <a:pt x="9807348" y="257080"/>
                </a:lnTo>
                <a:lnTo>
                  <a:pt x="9807197" y="256977"/>
                </a:lnTo>
                <a:lnTo>
                  <a:pt x="9801574" y="248576"/>
                </a:lnTo>
                <a:lnTo>
                  <a:pt x="9795533" y="239680"/>
                </a:lnTo>
                <a:lnTo>
                  <a:pt x="9795495" y="239494"/>
                </a:lnTo>
                <a:lnTo>
                  <a:pt x="9795442" y="239415"/>
                </a:lnTo>
                <a:cubicBezTo>
                  <a:pt x="9792674" y="232826"/>
                  <a:pt x="9791150" y="225605"/>
                  <a:pt x="9791150" y="218063"/>
                </a:cubicBezTo>
                <a:lnTo>
                  <a:pt x="9791151" y="218060"/>
                </a:lnTo>
                <a:lnTo>
                  <a:pt x="9791150" y="218057"/>
                </a:lnTo>
                <a:cubicBezTo>
                  <a:pt x="9791150" y="210515"/>
                  <a:pt x="9792674" y="203294"/>
                  <a:pt x="9795442" y="196704"/>
                </a:cubicBezTo>
                <a:lnTo>
                  <a:pt x="9795495" y="196626"/>
                </a:lnTo>
                <a:lnTo>
                  <a:pt x="9795533" y="196440"/>
                </a:lnTo>
                <a:lnTo>
                  <a:pt x="9801568" y="187552"/>
                </a:lnTo>
                <a:lnTo>
                  <a:pt x="9807197" y="179143"/>
                </a:lnTo>
                <a:lnTo>
                  <a:pt x="9807349" y="179040"/>
                </a:lnTo>
                <a:lnTo>
                  <a:pt x="9807437" y="178909"/>
                </a:lnTo>
                <a:lnTo>
                  <a:pt x="9814685" y="174058"/>
                </a:lnTo>
                <a:lnTo>
                  <a:pt x="9824728" y="167238"/>
                </a:lnTo>
                <a:lnTo>
                  <a:pt x="9824937" y="167196"/>
                </a:lnTo>
                <a:lnTo>
                  <a:pt x="9824999" y="167155"/>
                </a:lnTo>
                <a:lnTo>
                  <a:pt x="9842295" y="163678"/>
                </a:lnTo>
                <a:close/>
                <a:moveTo>
                  <a:pt x="9289846" y="94817"/>
                </a:moveTo>
                <a:cubicBezTo>
                  <a:pt x="9357885" y="94817"/>
                  <a:pt x="9413086" y="150018"/>
                  <a:pt x="9413086" y="218057"/>
                </a:cubicBezTo>
                <a:lnTo>
                  <a:pt x="9413085" y="218060"/>
                </a:lnTo>
                <a:lnTo>
                  <a:pt x="9413086" y="218064"/>
                </a:lnTo>
                <a:cubicBezTo>
                  <a:pt x="9413086" y="286103"/>
                  <a:pt x="9357885" y="341304"/>
                  <a:pt x="9289846" y="341304"/>
                </a:cubicBezTo>
                <a:cubicBezTo>
                  <a:pt x="9221807" y="341304"/>
                  <a:pt x="9166606" y="286103"/>
                  <a:pt x="9166606" y="218064"/>
                </a:cubicBezTo>
                <a:lnTo>
                  <a:pt x="9166607" y="218060"/>
                </a:lnTo>
                <a:lnTo>
                  <a:pt x="9166606" y="218057"/>
                </a:lnTo>
                <a:cubicBezTo>
                  <a:pt x="9166606" y="150018"/>
                  <a:pt x="9221807" y="94817"/>
                  <a:pt x="9289846" y="94817"/>
                </a:cubicBezTo>
                <a:close/>
                <a:moveTo>
                  <a:pt x="8726879" y="5061"/>
                </a:moveTo>
                <a:lnTo>
                  <a:pt x="8732902" y="5478"/>
                </a:lnTo>
                <a:lnTo>
                  <a:pt x="8733282" y="5442"/>
                </a:lnTo>
                <a:lnTo>
                  <a:pt x="8735639" y="5668"/>
                </a:lnTo>
                <a:lnTo>
                  <a:pt x="8768536" y="7945"/>
                </a:lnTo>
                <a:lnTo>
                  <a:pt x="8773514" y="9298"/>
                </a:lnTo>
                <a:lnTo>
                  <a:pt x="8773860" y="9331"/>
                </a:lnTo>
                <a:lnTo>
                  <a:pt x="8776342" y="10066"/>
                </a:lnTo>
                <a:lnTo>
                  <a:pt x="8808159" y="18715"/>
                </a:lnTo>
                <a:lnTo>
                  <a:pt x="8812132" y="20673"/>
                </a:lnTo>
                <a:lnTo>
                  <a:pt x="8813230" y="20999"/>
                </a:lnTo>
                <a:lnTo>
                  <a:pt x="8819708" y="24407"/>
                </a:lnTo>
                <a:lnTo>
                  <a:pt x="8844722" y="36737"/>
                </a:lnTo>
                <a:lnTo>
                  <a:pt x="8846819" y="38674"/>
                </a:lnTo>
                <a:lnTo>
                  <a:pt x="8850184" y="40445"/>
                </a:lnTo>
                <a:cubicBezTo>
                  <a:pt x="8861964" y="48223"/>
                  <a:pt x="8873141" y="57298"/>
                  <a:pt x="8883512" y="67669"/>
                </a:cubicBezTo>
                <a:lnTo>
                  <a:pt x="8891917" y="80327"/>
                </a:lnTo>
                <a:lnTo>
                  <a:pt x="8904553" y="91997"/>
                </a:lnTo>
                <a:lnTo>
                  <a:pt x="8915563" y="115935"/>
                </a:lnTo>
                <a:lnTo>
                  <a:pt x="8930183" y="137952"/>
                </a:lnTo>
                <a:lnTo>
                  <a:pt x="8933479" y="154886"/>
                </a:lnTo>
                <a:lnTo>
                  <a:pt x="8939806" y="168642"/>
                </a:lnTo>
                <a:cubicBezTo>
                  <a:pt x="8943177" y="182917"/>
                  <a:pt x="8945021" y="197195"/>
                  <a:pt x="8945445" y="211305"/>
                </a:cubicBezTo>
                <a:lnTo>
                  <a:pt x="8945186" y="215047"/>
                </a:lnTo>
                <a:lnTo>
                  <a:pt x="8945741" y="217900"/>
                </a:lnTo>
                <a:lnTo>
                  <a:pt x="8944573" y="223902"/>
                </a:lnTo>
                <a:lnTo>
                  <a:pt x="8942561" y="252962"/>
                </a:lnTo>
                <a:lnTo>
                  <a:pt x="8935051" y="272834"/>
                </a:lnTo>
                <a:lnTo>
                  <a:pt x="8930184" y="297848"/>
                </a:lnTo>
                <a:lnTo>
                  <a:pt x="8919541" y="313876"/>
                </a:lnTo>
                <a:lnTo>
                  <a:pt x="8913769" y="329149"/>
                </a:lnTo>
                <a:lnTo>
                  <a:pt x="8898219" y="345985"/>
                </a:lnTo>
                <a:lnTo>
                  <a:pt x="8883513" y="368131"/>
                </a:lnTo>
                <a:lnTo>
                  <a:pt x="8860106" y="387251"/>
                </a:lnTo>
                <a:lnTo>
                  <a:pt x="8858509" y="388980"/>
                </a:lnTo>
                <a:lnTo>
                  <a:pt x="8856639" y="390083"/>
                </a:lnTo>
                <a:lnTo>
                  <a:pt x="8850184" y="395355"/>
                </a:lnTo>
                <a:lnTo>
                  <a:pt x="8827118" y="407493"/>
                </a:lnTo>
                <a:lnTo>
                  <a:pt x="8822541" y="410192"/>
                </a:lnTo>
                <a:lnTo>
                  <a:pt x="8820935" y="410747"/>
                </a:lnTo>
                <a:lnTo>
                  <a:pt x="8813231" y="414801"/>
                </a:lnTo>
                <a:lnTo>
                  <a:pt x="8784638" y="423275"/>
                </a:lnTo>
                <a:lnTo>
                  <a:pt x="8781862" y="424233"/>
                </a:lnTo>
                <a:lnTo>
                  <a:pt x="8781037" y="424342"/>
                </a:lnTo>
                <a:lnTo>
                  <a:pt x="8773861" y="426469"/>
                </a:lnTo>
                <a:lnTo>
                  <a:pt x="8741428" y="429577"/>
                </a:lnTo>
                <a:lnTo>
                  <a:pt x="8739200" y="429872"/>
                </a:lnTo>
                <a:lnTo>
                  <a:pt x="8738709" y="429838"/>
                </a:lnTo>
                <a:lnTo>
                  <a:pt x="8733283" y="430358"/>
                </a:lnTo>
                <a:lnTo>
                  <a:pt x="8699647" y="427134"/>
                </a:lnTo>
                <a:lnTo>
                  <a:pt x="8697543" y="426988"/>
                </a:lnTo>
                <a:lnTo>
                  <a:pt x="8697225" y="426902"/>
                </a:lnTo>
                <a:lnTo>
                  <a:pt x="8692704" y="426469"/>
                </a:lnTo>
                <a:lnTo>
                  <a:pt x="8660296" y="416864"/>
                </a:lnTo>
                <a:lnTo>
                  <a:pt x="8657920" y="416218"/>
                </a:lnTo>
                <a:lnTo>
                  <a:pt x="8657623" y="416072"/>
                </a:lnTo>
                <a:lnTo>
                  <a:pt x="8653334" y="414801"/>
                </a:lnTo>
                <a:lnTo>
                  <a:pt x="8628036" y="401488"/>
                </a:lnTo>
                <a:lnTo>
                  <a:pt x="8621357" y="398196"/>
                </a:lnTo>
                <a:lnTo>
                  <a:pt x="8620797" y="397678"/>
                </a:lnTo>
                <a:lnTo>
                  <a:pt x="8616381" y="395354"/>
                </a:lnTo>
                <a:cubicBezTo>
                  <a:pt x="8604600" y="387576"/>
                  <a:pt x="8593423" y="378501"/>
                  <a:pt x="8583052" y="368130"/>
                </a:cubicBezTo>
                <a:lnTo>
                  <a:pt x="8573928" y="354390"/>
                </a:lnTo>
                <a:lnTo>
                  <a:pt x="8561526" y="342936"/>
                </a:lnTo>
                <a:lnTo>
                  <a:pt x="8550719" y="319439"/>
                </a:lnTo>
                <a:lnTo>
                  <a:pt x="8536381" y="297848"/>
                </a:lnTo>
                <a:lnTo>
                  <a:pt x="8533150" y="281241"/>
                </a:lnTo>
                <a:lnTo>
                  <a:pt x="8526273" y="266289"/>
                </a:lnTo>
                <a:cubicBezTo>
                  <a:pt x="8522903" y="252015"/>
                  <a:pt x="8521058" y="237737"/>
                  <a:pt x="8520634" y="223627"/>
                </a:cubicBezTo>
                <a:lnTo>
                  <a:pt x="8520977" y="218681"/>
                </a:lnTo>
                <a:lnTo>
                  <a:pt x="8520825" y="217900"/>
                </a:lnTo>
                <a:lnTo>
                  <a:pt x="8521144" y="216256"/>
                </a:lnTo>
                <a:lnTo>
                  <a:pt x="8523518" y="181970"/>
                </a:lnTo>
                <a:lnTo>
                  <a:pt x="8532378" y="158525"/>
                </a:lnTo>
                <a:lnTo>
                  <a:pt x="8536381" y="137951"/>
                </a:lnTo>
                <a:lnTo>
                  <a:pt x="8545135" y="124769"/>
                </a:lnTo>
                <a:lnTo>
                  <a:pt x="8552310" y="105784"/>
                </a:lnTo>
                <a:lnTo>
                  <a:pt x="8571639" y="84856"/>
                </a:lnTo>
                <a:lnTo>
                  <a:pt x="8583052" y="67669"/>
                </a:lnTo>
                <a:lnTo>
                  <a:pt x="8601218" y="52830"/>
                </a:lnTo>
                <a:lnTo>
                  <a:pt x="8607570" y="45953"/>
                </a:lnTo>
                <a:lnTo>
                  <a:pt x="8615007" y="41567"/>
                </a:lnTo>
                <a:lnTo>
                  <a:pt x="8616381" y="40445"/>
                </a:lnTo>
                <a:lnTo>
                  <a:pt x="8621291" y="37861"/>
                </a:lnTo>
                <a:lnTo>
                  <a:pt x="8643537" y="24741"/>
                </a:lnTo>
                <a:lnTo>
                  <a:pt x="8651343" y="22046"/>
                </a:lnTo>
                <a:lnTo>
                  <a:pt x="8653334" y="20998"/>
                </a:lnTo>
                <a:lnTo>
                  <a:pt x="8660724" y="18809"/>
                </a:lnTo>
                <a:lnTo>
                  <a:pt x="8684216" y="10700"/>
                </a:lnTo>
                <a:lnTo>
                  <a:pt x="8691197" y="9777"/>
                </a:lnTo>
                <a:lnTo>
                  <a:pt x="8692704" y="9331"/>
                </a:lnTo>
                <a:lnTo>
                  <a:pt x="8699514" y="8678"/>
                </a:lnTo>
                <a:close/>
                <a:moveTo>
                  <a:pt x="0" y="0"/>
                </a:moveTo>
                <a:lnTo>
                  <a:pt x="8399148" y="0"/>
                </a:lnTo>
                <a:lnTo>
                  <a:pt x="8442653" y="52212"/>
                </a:lnTo>
                <a:cubicBezTo>
                  <a:pt x="8472741" y="100272"/>
                  <a:pt x="8490071" y="157078"/>
                  <a:pt x="8490071" y="218056"/>
                </a:cubicBezTo>
                <a:cubicBezTo>
                  <a:pt x="8490071" y="341296"/>
                  <a:pt x="8418823" y="447847"/>
                  <a:pt x="8315481" y="496629"/>
                </a:cubicBezTo>
                <a:cubicBezTo>
                  <a:pt x="8415613" y="547337"/>
                  <a:pt x="8484936" y="651321"/>
                  <a:pt x="8484936" y="771993"/>
                </a:cubicBezTo>
                <a:cubicBezTo>
                  <a:pt x="8484936" y="905503"/>
                  <a:pt x="8399567" y="1019115"/>
                  <a:pt x="8280820" y="1062120"/>
                </a:cubicBezTo>
                <a:cubicBezTo>
                  <a:pt x="8387371" y="1103842"/>
                  <a:pt x="8463112" y="1207184"/>
                  <a:pt x="8463112" y="1328498"/>
                </a:cubicBezTo>
                <a:cubicBezTo>
                  <a:pt x="8463112" y="1486399"/>
                  <a:pt x="8334738" y="1614774"/>
                  <a:pt x="8176837" y="1614774"/>
                </a:cubicBezTo>
                <a:cubicBezTo>
                  <a:pt x="8085048" y="1614774"/>
                  <a:pt x="8003531" y="1571127"/>
                  <a:pt x="7950897" y="1503730"/>
                </a:cubicBezTo>
                <a:cubicBezTo>
                  <a:pt x="7925222" y="1551870"/>
                  <a:pt x="7889918" y="1593592"/>
                  <a:pt x="7846913" y="1626328"/>
                </a:cubicBezTo>
                <a:cubicBezTo>
                  <a:pt x="7891844" y="1665482"/>
                  <a:pt x="7926506" y="1716832"/>
                  <a:pt x="7946404" y="1775243"/>
                </a:cubicBezTo>
                <a:cubicBezTo>
                  <a:pt x="7987484" y="1689232"/>
                  <a:pt x="8074779" y="1629537"/>
                  <a:pt x="8176837" y="1629537"/>
                </a:cubicBezTo>
                <a:cubicBezTo>
                  <a:pt x="8318049" y="1629537"/>
                  <a:pt x="8432302" y="1743791"/>
                  <a:pt x="8432302" y="1885003"/>
                </a:cubicBezTo>
                <a:cubicBezTo>
                  <a:pt x="8432302" y="2026216"/>
                  <a:pt x="8318049" y="2140469"/>
                  <a:pt x="8176837" y="2140469"/>
                </a:cubicBezTo>
                <a:cubicBezTo>
                  <a:pt x="8075420" y="2140469"/>
                  <a:pt x="7987484" y="2080775"/>
                  <a:pt x="7946404" y="1994764"/>
                </a:cubicBezTo>
                <a:cubicBezTo>
                  <a:pt x="7918803" y="2076923"/>
                  <a:pt x="7861034" y="2145604"/>
                  <a:pt x="7786577" y="2186684"/>
                </a:cubicBezTo>
                <a:cubicBezTo>
                  <a:pt x="7870021" y="2241244"/>
                  <a:pt x="7925222" y="2334957"/>
                  <a:pt x="7925222" y="2442150"/>
                </a:cubicBezTo>
                <a:cubicBezTo>
                  <a:pt x="7925222" y="2610963"/>
                  <a:pt x="7788503" y="2747041"/>
                  <a:pt x="7620331" y="2747041"/>
                </a:cubicBezTo>
                <a:cubicBezTo>
                  <a:pt x="7526618" y="2747041"/>
                  <a:pt x="7443174" y="2704677"/>
                  <a:pt x="7387331" y="2638564"/>
                </a:cubicBezTo>
                <a:cubicBezTo>
                  <a:pt x="7359730" y="2683495"/>
                  <a:pt x="7323786" y="2722007"/>
                  <a:pt x="7280780" y="2752175"/>
                </a:cubicBezTo>
                <a:cubicBezTo>
                  <a:pt x="7330204" y="2795823"/>
                  <a:pt x="7366791" y="2854234"/>
                  <a:pt x="7382838" y="2920347"/>
                </a:cubicBezTo>
                <a:cubicBezTo>
                  <a:pt x="7415574" y="2821498"/>
                  <a:pt x="7509288" y="2749608"/>
                  <a:pt x="7619690" y="2749608"/>
                </a:cubicBezTo>
                <a:cubicBezTo>
                  <a:pt x="7758334" y="2749608"/>
                  <a:pt x="7870021" y="2861936"/>
                  <a:pt x="7870021" y="2999939"/>
                </a:cubicBezTo>
                <a:cubicBezTo>
                  <a:pt x="7870021" y="3138584"/>
                  <a:pt x="7757693" y="3250270"/>
                  <a:pt x="7619690" y="3250270"/>
                </a:cubicBezTo>
                <a:cubicBezTo>
                  <a:pt x="7509288" y="3250270"/>
                  <a:pt x="7416216" y="3179022"/>
                  <a:pt x="7382838" y="3079531"/>
                </a:cubicBezTo>
                <a:cubicBezTo>
                  <a:pt x="7355879" y="3188650"/>
                  <a:pt x="7275645" y="3275945"/>
                  <a:pt x="7171019" y="3311890"/>
                </a:cubicBezTo>
                <a:cubicBezTo>
                  <a:pt x="7265375" y="3353612"/>
                  <a:pt x="7331488" y="3447967"/>
                  <a:pt x="7331488" y="3557728"/>
                </a:cubicBezTo>
                <a:cubicBezTo>
                  <a:pt x="7331488" y="3706001"/>
                  <a:pt x="7211458" y="3826031"/>
                  <a:pt x="7063185" y="3826031"/>
                </a:cubicBezTo>
                <a:cubicBezTo>
                  <a:pt x="6954066" y="3826031"/>
                  <a:pt x="6860994" y="3761202"/>
                  <a:pt x="6818631" y="3668130"/>
                </a:cubicBezTo>
                <a:cubicBezTo>
                  <a:pt x="6783328" y="3767621"/>
                  <a:pt x="6701809" y="3845287"/>
                  <a:pt x="6599751" y="3875455"/>
                </a:cubicBezTo>
                <a:cubicBezTo>
                  <a:pt x="6695391" y="3912684"/>
                  <a:pt x="6763429" y="4005114"/>
                  <a:pt x="6763429" y="4114233"/>
                </a:cubicBezTo>
                <a:cubicBezTo>
                  <a:pt x="6763429" y="4256087"/>
                  <a:pt x="6648534" y="4370982"/>
                  <a:pt x="6506680" y="4370982"/>
                </a:cubicBezTo>
                <a:cubicBezTo>
                  <a:pt x="6386008" y="4370982"/>
                  <a:pt x="6284591" y="4286897"/>
                  <a:pt x="6257633" y="4174569"/>
                </a:cubicBezTo>
                <a:cubicBezTo>
                  <a:pt x="6229390" y="4318991"/>
                  <a:pt x="6102299" y="4427467"/>
                  <a:pt x="5950176" y="4427467"/>
                </a:cubicBezTo>
                <a:cubicBezTo>
                  <a:pt x="5846833" y="4427467"/>
                  <a:pt x="5755045" y="4377401"/>
                  <a:pt x="5697918" y="4300376"/>
                </a:cubicBezTo>
                <a:cubicBezTo>
                  <a:pt x="5660047" y="4362638"/>
                  <a:pt x="5603563" y="4412063"/>
                  <a:pt x="5536166" y="4441589"/>
                </a:cubicBezTo>
                <a:cubicBezTo>
                  <a:pt x="5612549" y="4489729"/>
                  <a:pt x="5663899" y="4574457"/>
                  <a:pt x="5663899" y="4671380"/>
                </a:cubicBezTo>
                <a:cubicBezTo>
                  <a:pt x="5663899" y="4820294"/>
                  <a:pt x="5543226" y="4941609"/>
                  <a:pt x="5393671" y="4941609"/>
                </a:cubicBezTo>
                <a:cubicBezTo>
                  <a:pt x="5269788" y="4941609"/>
                  <a:pt x="5165804" y="4857523"/>
                  <a:pt x="5133711" y="4743911"/>
                </a:cubicBezTo>
                <a:cubicBezTo>
                  <a:pt x="5100975" y="4877421"/>
                  <a:pt x="4980303" y="4976270"/>
                  <a:pt x="4837165" y="4976270"/>
                </a:cubicBezTo>
                <a:cubicBezTo>
                  <a:pt x="4722911" y="4976270"/>
                  <a:pt x="4624063" y="4913366"/>
                  <a:pt x="4571430" y="4820936"/>
                </a:cubicBezTo>
                <a:cubicBezTo>
                  <a:pt x="4516871" y="4926204"/>
                  <a:pt x="4407109" y="4998093"/>
                  <a:pt x="4280660" y="4998093"/>
                </a:cubicBezTo>
                <a:cubicBezTo>
                  <a:pt x="4167048" y="4998093"/>
                  <a:pt x="4066274" y="4939683"/>
                  <a:pt x="4007863" y="4851105"/>
                </a:cubicBezTo>
                <a:cubicBezTo>
                  <a:pt x="3960364" y="4925562"/>
                  <a:pt x="3884623" y="4980121"/>
                  <a:pt x="3796045" y="4999377"/>
                </a:cubicBezTo>
                <a:cubicBezTo>
                  <a:pt x="3892968" y="5030187"/>
                  <a:pt x="3962932" y="5120692"/>
                  <a:pt x="3962932" y="5227885"/>
                </a:cubicBezTo>
                <a:cubicBezTo>
                  <a:pt x="3962932" y="5360111"/>
                  <a:pt x="3855739" y="5467304"/>
                  <a:pt x="3723513" y="5467304"/>
                </a:cubicBezTo>
                <a:cubicBezTo>
                  <a:pt x="3591287" y="5467304"/>
                  <a:pt x="3484094" y="5360111"/>
                  <a:pt x="3484094" y="5227885"/>
                </a:cubicBezTo>
                <a:cubicBezTo>
                  <a:pt x="3484094" y="5120692"/>
                  <a:pt x="3554058" y="5030187"/>
                  <a:pt x="3650981" y="4999377"/>
                </a:cubicBezTo>
                <a:cubicBezTo>
                  <a:pt x="3565612" y="4980763"/>
                  <a:pt x="3492438" y="4929413"/>
                  <a:pt x="3444939" y="4859449"/>
                </a:cubicBezTo>
                <a:cubicBezTo>
                  <a:pt x="3397441" y="4929413"/>
                  <a:pt x="3324267" y="4980763"/>
                  <a:pt x="3238898" y="4999377"/>
                </a:cubicBezTo>
                <a:cubicBezTo>
                  <a:pt x="3335821" y="5030187"/>
                  <a:pt x="3405785" y="5120692"/>
                  <a:pt x="3405785" y="5227885"/>
                </a:cubicBezTo>
                <a:cubicBezTo>
                  <a:pt x="3405785" y="5360111"/>
                  <a:pt x="3298592" y="5467304"/>
                  <a:pt x="3166366" y="5467304"/>
                </a:cubicBezTo>
                <a:cubicBezTo>
                  <a:pt x="3034140" y="5467304"/>
                  <a:pt x="2926947" y="5360111"/>
                  <a:pt x="2926947" y="5227885"/>
                </a:cubicBezTo>
                <a:cubicBezTo>
                  <a:pt x="2926947" y="5120692"/>
                  <a:pt x="2996911" y="5030187"/>
                  <a:pt x="3093834" y="4999377"/>
                </a:cubicBezTo>
                <a:cubicBezTo>
                  <a:pt x="3004614" y="4979480"/>
                  <a:pt x="2929514" y="4925562"/>
                  <a:pt x="2882016" y="4851105"/>
                </a:cubicBezTo>
                <a:cubicBezTo>
                  <a:pt x="2823605" y="4939683"/>
                  <a:pt x="2723473" y="4998093"/>
                  <a:pt x="2609219" y="4998093"/>
                </a:cubicBezTo>
                <a:cubicBezTo>
                  <a:pt x="2482770" y="4998093"/>
                  <a:pt x="2373009" y="4926204"/>
                  <a:pt x="2318450" y="4820936"/>
                </a:cubicBezTo>
                <a:cubicBezTo>
                  <a:pt x="2266458" y="4913366"/>
                  <a:pt x="2166968" y="4976270"/>
                  <a:pt x="2052714" y="4976270"/>
                </a:cubicBezTo>
                <a:cubicBezTo>
                  <a:pt x="1908934" y="4976270"/>
                  <a:pt x="1788904" y="4877421"/>
                  <a:pt x="1756168" y="4743911"/>
                </a:cubicBezTo>
                <a:cubicBezTo>
                  <a:pt x="1724716" y="4858165"/>
                  <a:pt x="1620091" y="4941609"/>
                  <a:pt x="1496209" y="4941609"/>
                </a:cubicBezTo>
                <a:cubicBezTo>
                  <a:pt x="1347294" y="4941609"/>
                  <a:pt x="1225980" y="4820936"/>
                  <a:pt x="1225980" y="4671380"/>
                </a:cubicBezTo>
                <a:cubicBezTo>
                  <a:pt x="1225980" y="4574457"/>
                  <a:pt x="1276688" y="4489087"/>
                  <a:pt x="1353713" y="4441589"/>
                </a:cubicBezTo>
                <a:cubicBezTo>
                  <a:pt x="1286316" y="4412063"/>
                  <a:pt x="1229831" y="4362638"/>
                  <a:pt x="1191961" y="4300376"/>
                </a:cubicBezTo>
                <a:cubicBezTo>
                  <a:pt x="1134834" y="4377401"/>
                  <a:pt x="1043046" y="4427467"/>
                  <a:pt x="939704" y="4427467"/>
                </a:cubicBezTo>
                <a:cubicBezTo>
                  <a:pt x="787580" y="4427467"/>
                  <a:pt x="660489" y="4318349"/>
                  <a:pt x="632246" y="4174569"/>
                </a:cubicBezTo>
                <a:cubicBezTo>
                  <a:pt x="605287" y="4287539"/>
                  <a:pt x="503871" y="4370982"/>
                  <a:pt x="383199" y="4370982"/>
                </a:cubicBezTo>
                <a:cubicBezTo>
                  <a:pt x="241345" y="4370982"/>
                  <a:pt x="126449" y="4256087"/>
                  <a:pt x="126449" y="4114233"/>
                </a:cubicBezTo>
                <a:cubicBezTo>
                  <a:pt x="126449" y="4005756"/>
                  <a:pt x="194488" y="3912684"/>
                  <a:pt x="290127" y="3875455"/>
                </a:cubicBezTo>
                <a:cubicBezTo>
                  <a:pt x="188711" y="3845929"/>
                  <a:pt x="107835" y="3769546"/>
                  <a:pt x="71890" y="3670698"/>
                </a:cubicBezTo>
                <a:cubicBezTo>
                  <a:pt x="55201" y="3706643"/>
                  <a:pt x="30168" y="3738736"/>
                  <a:pt x="0" y="3764411"/>
                </a:cubicBezTo>
                <a:close/>
              </a:path>
            </a:pathLst>
          </a:custGeom>
        </p:spPr>
        <p:txBody>
          <a:bodyPr wrap="square" rtlCol="0" anchor="ctr" anchorCtr="0">
            <a:noAutofit/>
          </a:bodyPr>
          <a:lstStyle>
            <a:lvl1pPr marL="0" indent="0" algn="ctr">
              <a:buNone/>
              <a:defRPr/>
            </a:lvl1pPr>
          </a:lstStyle>
          <a:p>
            <a:pPr rtl="0"/>
            <a:r>
              <a:rPr lang="es"/>
              <a:t>Add image</a:t>
            </a:r>
          </a:p>
        </p:txBody>
      </p:sp>
      <p:sp>
        <p:nvSpPr>
          <p:cNvPr id="340" name="Slide Number Placeholder 339">
            <a:extLst>
              <a:ext uri="{FF2B5EF4-FFF2-40B4-BE49-F238E27FC236}">
                <a16:creationId xmlns:a16="http://schemas.microsoft.com/office/drawing/2014/main" id="{05CED6C7-9660-41DF-B0AE-203005F87BB4}"/>
              </a:ext>
            </a:extLst>
          </p:cNvPr>
          <p:cNvSpPr>
            <a:spLocks noGrp="1"/>
          </p:cNvSpPr>
          <p:nvPr>
            <p:ph type="sldNum" sz="quarter" idx="21"/>
          </p:nvPr>
        </p:nvSpPr>
        <p:spPr/>
        <p:txBody>
          <a:bodyPr rtlCol="0"/>
          <a:lstStyle/>
          <a:p>
            <a:pPr rtl="0"/>
            <a:fld id="{9E2BE927-25C7-4379-86F1-C17ED9D2A7F2}" type="slidenum">
              <a:rPr lang="en-US" smtClean="0"/>
              <a:pPr rtl="0"/>
              <a:t>‹Nº›</a:t>
            </a:fld>
            <a:endParaRPr lang="en-US"/>
          </a:p>
        </p:txBody>
      </p:sp>
      <p:cxnSp>
        <p:nvCxnSpPr>
          <p:cNvPr id="10" name="Straight Connector 9">
            <a:extLst>
              <a:ext uri="{FF2B5EF4-FFF2-40B4-BE49-F238E27FC236}">
                <a16:creationId xmlns:a16="http://schemas.microsoft.com/office/drawing/2014/main" id="{3C671CAD-EFA0-4FF6-B475-A267CC785C76}"/>
              </a:ext>
            </a:extLst>
          </p:cNvPr>
          <p:cNvCxnSpPr>
            <a:cxnSpLocks/>
          </p:cNvCxnSpPr>
          <p:nvPr userDrawn="1"/>
        </p:nvCxnSpPr>
        <p:spPr>
          <a:xfrm>
            <a:off x="10099675" y="470271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99103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23" userDrawn="1">
          <p15:clr>
            <a:srgbClr val="FF96FF"/>
          </p15:clr>
        </p15:guide>
        <p15:guide id="7" pos="1453" userDrawn="1">
          <p15:clr>
            <a:srgbClr val="FF96FF"/>
          </p15:clr>
        </p15:guide>
        <p15:guide id="8" pos="2547" userDrawn="1">
          <p15:clr>
            <a:srgbClr val="FF96FF"/>
          </p15:clr>
        </p15:guide>
        <p15:guide id="9" pos="2680" userDrawn="1">
          <p15:clr>
            <a:srgbClr val="FF96FF"/>
          </p15:clr>
        </p15:guide>
        <p15:guide id="10" pos="3795"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ography and Dot Screen Picture">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9" name="Picture Placeholder 8">
            <a:extLst>
              <a:ext uri="{FF2B5EF4-FFF2-40B4-BE49-F238E27FC236}">
                <a16:creationId xmlns:a16="http://schemas.microsoft.com/office/drawing/2014/main" id="{5C854EB1-7CCC-45DE-AF0F-E195688CE364}"/>
              </a:ext>
            </a:extLst>
          </p:cNvPr>
          <p:cNvSpPr>
            <a:spLocks noGrp="1"/>
          </p:cNvSpPr>
          <p:nvPr>
            <p:ph type="pic" sz="quarter" idx="10" hasCustomPrompt="1"/>
          </p:nvPr>
        </p:nvSpPr>
        <p:spPr>
          <a:xfrm>
            <a:off x="5575736" y="0"/>
            <a:ext cx="6616264" cy="6858000"/>
          </a:xfrm>
          <a:custGeom>
            <a:avLst/>
            <a:gdLst>
              <a:gd name="connsiteX0" fmla="*/ 56772 w 6616264"/>
              <a:gd name="connsiteY0" fmla="*/ 6855419 h 6858000"/>
              <a:gd name="connsiteX1" fmla="*/ 69029 w 6616264"/>
              <a:gd name="connsiteY1" fmla="*/ 6858000 h 6858000"/>
              <a:gd name="connsiteX2" fmla="*/ 44514 w 6616264"/>
              <a:gd name="connsiteY2" fmla="*/ 6858000 h 6858000"/>
              <a:gd name="connsiteX3" fmla="*/ 56772 w 6616264"/>
              <a:gd name="connsiteY3" fmla="*/ 6855419 h 6858000"/>
              <a:gd name="connsiteX4" fmla="*/ 629011 w 6616264"/>
              <a:gd name="connsiteY4" fmla="*/ 6807680 h 6858000"/>
              <a:gd name="connsiteX5" fmla="*/ 703848 w 6616264"/>
              <a:gd name="connsiteY5" fmla="*/ 6858000 h 6858000"/>
              <a:gd name="connsiteX6" fmla="*/ 554820 w 6616264"/>
              <a:gd name="connsiteY6" fmla="*/ 6858000 h 6858000"/>
              <a:gd name="connsiteX7" fmla="*/ 629011 w 6616264"/>
              <a:gd name="connsiteY7" fmla="*/ 6807680 h 6858000"/>
              <a:gd name="connsiteX8" fmla="*/ 1201250 w 6616264"/>
              <a:gd name="connsiteY8" fmla="*/ 6737359 h 6858000"/>
              <a:gd name="connsiteX9" fmla="*/ 1348988 w 6616264"/>
              <a:gd name="connsiteY9" fmla="*/ 6858000 h 6858000"/>
              <a:gd name="connsiteX10" fmla="*/ 1053513 w 6616264"/>
              <a:gd name="connsiteY10" fmla="*/ 6858000 h 6858000"/>
              <a:gd name="connsiteX11" fmla="*/ 1201250 w 6616264"/>
              <a:gd name="connsiteY11" fmla="*/ 6737359 h 6858000"/>
              <a:gd name="connsiteX12" fmla="*/ 56772 w 6616264"/>
              <a:gd name="connsiteY12" fmla="*/ 6273504 h 6858000"/>
              <a:gd name="connsiteX13" fmla="*/ 99350 w 6616264"/>
              <a:gd name="connsiteY13" fmla="*/ 6316083 h 6858000"/>
              <a:gd name="connsiteX14" fmla="*/ 56772 w 6616264"/>
              <a:gd name="connsiteY14" fmla="*/ 6358662 h 6858000"/>
              <a:gd name="connsiteX15" fmla="*/ 14192 w 6616264"/>
              <a:gd name="connsiteY15" fmla="*/ 6316083 h 6858000"/>
              <a:gd name="connsiteX16" fmla="*/ 56772 w 6616264"/>
              <a:gd name="connsiteY16" fmla="*/ 6273504 h 6858000"/>
              <a:gd name="connsiteX17" fmla="*/ 629011 w 6616264"/>
              <a:gd name="connsiteY17" fmla="*/ 6216086 h 6858000"/>
              <a:gd name="connsiteX18" fmla="*/ 729008 w 6616264"/>
              <a:gd name="connsiteY18" fmla="*/ 6316082 h 6858000"/>
              <a:gd name="connsiteX19" fmla="*/ 629011 w 6616264"/>
              <a:gd name="connsiteY19" fmla="*/ 6416080 h 6858000"/>
              <a:gd name="connsiteX20" fmla="*/ 529015 w 6616264"/>
              <a:gd name="connsiteY20" fmla="*/ 6316082 h 6858000"/>
              <a:gd name="connsiteX21" fmla="*/ 629011 w 6616264"/>
              <a:gd name="connsiteY21" fmla="*/ 6216086 h 6858000"/>
              <a:gd name="connsiteX22" fmla="*/ 1201251 w 6616264"/>
              <a:gd name="connsiteY22" fmla="*/ 6134799 h 6858000"/>
              <a:gd name="connsiteX23" fmla="*/ 1382536 w 6616264"/>
              <a:gd name="connsiteY23" fmla="*/ 6316083 h 6858000"/>
              <a:gd name="connsiteX24" fmla="*/ 1201251 w 6616264"/>
              <a:gd name="connsiteY24" fmla="*/ 6497367 h 6858000"/>
              <a:gd name="connsiteX25" fmla="*/ 1019967 w 6616264"/>
              <a:gd name="connsiteY25" fmla="*/ 6316083 h 6858000"/>
              <a:gd name="connsiteX26" fmla="*/ 1201251 w 6616264"/>
              <a:gd name="connsiteY26" fmla="*/ 6134799 h 6858000"/>
              <a:gd name="connsiteX27" fmla="*/ 56773 w 6616264"/>
              <a:gd name="connsiteY27" fmla="*/ 5692878 h 6858000"/>
              <a:gd name="connsiteX28" fmla="*/ 107738 w 6616264"/>
              <a:gd name="connsiteY28" fmla="*/ 5743844 h 6858000"/>
              <a:gd name="connsiteX29" fmla="*/ 56773 w 6616264"/>
              <a:gd name="connsiteY29" fmla="*/ 5794810 h 6858000"/>
              <a:gd name="connsiteX30" fmla="*/ 5806 w 6616264"/>
              <a:gd name="connsiteY30" fmla="*/ 5743844 h 6858000"/>
              <a:gd name="connsiteX31" fmla="*/ 56773 w 6616264"/>
              <a:gd name="connsiteY31" fmla="*/ 5692878 h 6858000"/>
              <a:gd name="connsiteX32" fmla="*/ 629011 w 6616264"/>
              <a:gd name="connsiteY32" fmla="*/ 5627718 h 6858000"/>
              <a:gd name="connsiteX33" fmla="*/ 744491 w 6616264"/>
              <a:gd name="connsiteY33" fmla="*/ 5743198 h 6858000"/>
              <a:gd name="connsiteX34" fmla="*/ 629011 w 6616264"/>
              <a:gd name="connsiteY34" fmla="*/ 5858678 h 6858000"/>
              <a:gd name="connsiteX35" fmla="*/ 513532 w 6616264"/>
              <a:gd name="connsiteY35" fmla="*/ 5743198 h 6858000"/>
              <a:gd name="connsiteX36" fmla="*/ 629011 w 6616264"/>
              <a:gd name="connsiteY36" fmla="*/ 5627718 h 6858000"/>
              <a:gd name="connsiteX37" fmla="*/ 1201250 w 6616264"/>
              <a:gd name="connsiteY37" fmla="*/ 5539979 h 6858000"/>
              <a:gd name="connsiteX38" fmla="*/ 1404470 w 6616264"/>
              <a:gd name="connsiteY38" fmla="*/ 5743198 h 6858000"/>
              <a:gd name="connsiteX39" fmla="*/ 1201250 w 6616264"/>
              <a:gd name="connsiteY39" fmla="*/ 5946418 h 6858000"/>
              <a:gd name="connsiteX40" fmla="*/ 998031 w 6616264"/>
              <a:gd name="connsiteY40" fmla="*/ 5743198 h 6858000"/>
              <a:gd name="connsiteX41" fmla="*/ 1201250 w 6616264"/>
              <a:gd name="connsiteY41" fmla="*/ 5539979 h 6858000"/>
              <a:gd name="connsiteX42" fmla="*/ 56772 w 6616264"/>
              <a:gd name="connsiteY42" fmla="*/ 5114187 h 6858000"/>
              <a:gd name="connsiteX43" fmla="*/ 113543 w 6616264"/>
              <a:gd name="connsiteY43" fmla="*/ 5170959 h 6858000"/>
              <a:gd name="connsiteX44" fmla="*/ 56772 w 6616264"/>
              <a:gd name="connsiteY44" fmla="*/ 5227731 h 6858000"/>
              <a:gd name="connsiteX45" fmla="*/ 0 w 6616264"/>
              <a:gd name="connsiteY45" fmla="*/ 5170959 h 6858000"/>
              <a:gd name="connsiteX46" fmla="*/ 56772 w 6616264"/>
              <a:gd name="connsiteY46" fmla="*/ 5114187 h 6858000"/>
              <a:gd name="connsiteX47" fmla="*/ 629011 w 6616264"/>
              <a:gd name="connsiteY47" fmla="*/ 5045802 h 6858000"/>
              <a:gd name="connsiteX48" fmla="*/ 754168 w 6616264"/>
              <a:gd name="connsiteY48" fmla="*/ 5170959 h 6858000"/>
              <a:gd name="connsiteX49" fmla="*/ 629011 w 6616264"/>
              <a:gd name="connsiteY49" fmla="*/ 5296116 h 6858000"/>
              <a:gd name="connsiteX50" fmla="*/ 503854 w 6616264"/>
              <a:gd name="connsiteY50" fmla="*/ 5170959 h 6858000"/>
              <a:gd name="connsiteX51" fmla="*/ 629011 w 6616264"/>
              <a:gd name="connsiteY51" fmla="*/ 5045802 h 6858000"/>
              <a:gd name="connsiteX52" fmla="*/ 1201250 w 6616264"/>
              <a:gd name="connsiteY52" fmla="*/ 4954191 h 6858000"/>
              <a:gd name="connsiteX53" fmla="*/ 1401022 w 6616264"/>
              <a:gd name="connsiteY53" fmla="*/ 5086465 h 6858000"/>
              <a:gd name="connsiteX54" fmla="*/ 1410074 w 6616264"/>
              <a:gd name="connsiteY54" fmla="*/ 5131469 h 6858000"/>
              <a:gd name="connsiteX55" fmla="*/ 1406404 w 6616264"/>
              <a:gd name="connsiteY55" fmla="*/ 5157373 h 6858000"/>
              <a:gd name="connsiteX56" fmla="*/ 1412511 w 6616264"/>
              <a:gd name="connsiteY56" fmla="*/ 5198248 h 6858000"/>
              <a:gd name="connsiteX57" fmla="*/ 1401022 w 6616264"/>
              <a:gd name="connsiteY57" fmla="*/ 5255179 h 6858000"/>
              <a:gd name="connsiteX58" fmla="*/ 1201250 w 6616264"/>
              <a:gd name="connsiteY58" fmla="*/ 5387726 h 6858000"/>
              <a:gd name="connsiteX59" fmla="*/ 984484 w 6616264"/>
              <a:gd name="connsiteY59" fmla="*/ 5170958 h 6858000"/>
              <a:gd name="connsiteX60" fmla="*/ 1201250 w 6616264"/>
              <a:gd name="connsiteY60" fmla="*/ 4954191 h 6858000"/>
              <a:gd name="connsiteX61" fmla="*/ 56772 w 6616264"/>
              <a:gd name="connsiteY61" fmla="*/ 4541947 h 6858000"/>
              <a:gd name="connsiteX62" fmla="*/ 113543 w 6616264"/>
              <a:gd name="connsiteY62" fmla="*/ 4598719 h 6858000"/>
              <a:gd name="connsiteX63" fmla="*/ 56772 w 6616264"/>
              <a:gd name="connsiteY63" fmla="*/ 4655491 h 6858000"/>
              <a:gd name="connsiteX64" fmla="*/ 0 w 6616264"/>
              <a:gd name="connsiteY64" fmla="*/ 4598719 h 6858000"/>
              <a:gd name="connsiteX65" fmla="*/ 56772 w 6616264"/>
              <a:gd name="connsiteY65" fmla="*/ 4541947 h 6858000"/>
              <a:gd name="connsiteX66" fmla="*/ 629011 w 6616264"/>
              <a:gd name="connsiteY66" fmla="*/ 4471627 h 6858000"/>
              <a:gd name="connsiteX67" fmla="*/ 756105 w 6616264"/>
              <a:gd name="connsiteY67" fmla="*/ 4598719 h 6858000"/>
              <a:gd name="connsiteX68" fmla="*/ 629011 w 6616264"/>
              <a:gd name="connsiteY68" fmla="*/ 4725813 h 6858000"/>
              <a:gd name="connsiteX69" fmla="*/ 501919 w 6616264"/>
              <a:gd name="connsiteY69" fmla="*/ 4598719 h 6858000"/>
              <a:gd name="connsiteX70" fmla="*/ 629011 w 6616264"/>
              <a:gd name="connsiteY70" fmla="*/ 4471627 h 6858000"/>
              <a:gd name="connsiteX71" fmla="*/ 1201250 w 6616264"/>
              <a:gd name="connsiteY71" fmla="*/ 4380017 h 6858000"/>
              <a:gd name="connsiteX72" fmla="*/ 1402746 w 6616264"/>
              <a:gd name="connsiteY72" fmla="*/ 4513652 h 6858000"/>
              <a:gd name="connsiteX73" fmla="*/ 1409763 w 6616264"/>
              <a:gd name="connsiteY73" fmla="*/ 4548337 h 6858000"/>
              <a:gd name="connsiteX74" fmla="*/ 1404469 w 6616264"/>
              <a:gd name="connsiteY74" fmla="*/ 4585133 h 6858000"/>
              <a:gd name="connsiteX75" fmla="*/ 1411993 w 6616264"/>
              <a:gd name="connsiteY75" fmla="*/ 4638075 h 6858000"/>
              <a:gd name="connsiteX76" fmla="*/ 1402746 w 6616264"/>
              <a:gd name="connsiteY76" fmla="*/ 4683788 h 6858000"/>
              <a:gd name="connsiteX77" fmla="*/ 1201250 w 6616264"/>
              <a:gd name="connsiteY77" fmla="*/ 4817423 h 6858000"/>
              <a:gd name="connsiteX78" fmla="*/ 982548 w 6616264"/>
              <a:gd name="connsiteY78" fmla="*/ 4598719 h 6858000"/>
              <a:gd name="connsiteX79" fmla="*/ 1201250 w 6616264"/>
              <a:gd name="connsiteY79" fmla="*/ 4380017 h 6858000"/>
              <a:gd name="connsiteX80" fmla="*/ 56772 w 6616264"/>
              <a:gd name="connsiteY80" fmla="*/ 3971644 h 6858000"/>
              <a:gd name="connsiteX81" fmla="*/ 111609 w 6616264"/>
              <a:gd name="connsiteY81" fmla="*/ 4026481 h 6858000"/>
              <a:gd name="connsiteX82" fmla="*/ 56772 w 6616264"/>
              <a:gd name="connsiteY82" fmla="*/ 4081318 h 6858000"/>
              <a:gd name="connsiteX83" fmla="*/ 1935 w 6616264"/>
              <a:gd name="connsiteY83" fmla="*/ 4026481 h 6858000"/>
              <a:gd name="connsiteX84" fmla="*/ 56772 w 6616264"/>
              <a:gd name="connsiteY84" fmla="*/ 3971644 h 6858000"/>
              <a:gd name="connsiteX85" fmla="*/ 629011 w 6616264"/>
              <a:gd name="connsiteY85" fmla="*/ 3905839 h 6858000"/>
              <a:gd name="connsiteX86" fmla="*/ 749008 w 6616264"/>
              <a:gd name="connsiteY86" fmla="*/ 4025835 h 6858000"/>
              <a:gd name="connsiteX87" fmla="*/ 629011 w 6616264"/>
              <a:gd name="connsiteY87" fmla="*/ 4145832 h 6858000"/>
              <a:gd name="connsiteX88" fmla="*/ 509015 w 6616264"/>
              <a:gd name="connsiteY88" fmla="*/ 4025835 h 6858000"/>
              <a:gd name="connsiteX89" fmla="*/ 629011 w 6616264"/>
              <a:gd name="connsiteY89" fmla="*/ 3905839 h 6858000"/>
              <a:gd name="connsiteX90" fmla="*/ 1203892 w 6616264"/>
              <a:gd name="connsiteY90" fmla="*/ 3814492 h 6858000"/>
              <a:gd name="connsiteX91" fmla="*/ 1409012 w 6616264"/>
              <a:gd name="connsiteY91" fmla="*/ 3986118 h 6858000"/>
              <a:gd name="connsiteX92" fmla="*/ 1241229 w 6616264"/>
              <a:gd name="connsiteY92" fmla="*/ 4233929 h 6858000"/>
              <a:gd name="connsiteX93" fmla="*/ 993420 w 6616264"/>
              <a:gd name="connsiteY93" fmla="*/ 4066147 h 6858000"/>
              <a:gd name="connsiteX94" fmla="*/ 1161200 w 6616264"/>
              <a:gd name="connsiteY94" fmla="*/ 3818335 h 6858000"/>
              <a:gd name="connsiteX95" fmla="*/ 1203892 w 6616264"/>
              <a:gd name="connsiteY95" fmla="*/ 3814492 h 6858000"/>
              <a:gd name="connsiteX96" fmla="*/ 56773 w 6616264"/>
              <a:gd name="connsiteY96" fmla="*/ 3404566 h 6858000"/>
              <a:gd name="connsiteX97" fmla="*/ 105802 w 6616264"/>
              <a:gd name="connsiteY97" fmla="*/ 3453597 h 6858000"/>
              <a:gd name="connsiteX98" fmla="*/ 56773 w 6616264"/>
              <a:gd name="connsiteY98" fmla="*/ 3502626 h 6858000"/>
              <a:gd name="connsiteX99" fmla="*/ 7742 w 6616264"/>
              <a:gd name="connsiteY99" fmla="*/ 3453597 h 6858000"/>
              <a:gd name="connsiteX100" fmla="*/ 56773 w 6616264"/>
              <a:gd name="connsiteY100" fmla="*/ 3404566 h 6858000"/>
              <a:gd name="connsiteX101" fmla="*/ 629011 w 6616264"/>
              <a:gd name="connsiteY101" fmla="*/ 3346503 h 6858000"/>
              <a:gd name="connsiteX102" fmla="*/ 736105 w 6616264"/>
              <a:gd name="connsiteY102" fmla="*/ 3453597 h 6858000"/>
              <a:gd name="connsiteX103" fmla="*/ 629011 w 6616264"/>
              <a:gd name="connsiteY103" fmla="*/ 3560690 h 6858000"/>
              <a:gd name="connsiteX104" fmla="*/ 521918 w 6616264"/>
              <a:gd name="connsiteY104" fmla="*/ 3453597 h 6858000"/>
              <a:gd name="connsiteX105" fmla="*/ 629011 w 6616264"/>
              <a:gd name="connsiteY105" fmla="*/ 3346503 h 6858000"/>
              <a:gd name="connsiteX106" fmla="*/ 1202686 w 6616264"/>
              <a:gd name="connsiteY106" fmla="*/ 3262069 h 6858000"/>
              <a:gd name="connsiteX107" fmla="*/ 1378371 w 6616264"/>
              <a:gd name="connsiteY107" fmla="*/ 3380399 h 6858000"/>
              <a:gd name="connsiteX108" fmla="*/ 1274673 w 6616264"/>
              <a:gd name="connsiteY108" fmla="*/ 3630752 h 6858000"/>
              <a:gd name="connsiteX109" fmla="*/ 1024320 w 6616264"/>
              <a:gd name="connsiteY109" fmla="*/ 3527054 h 6858000"/>
              <a:gd name="connsiteX110" fmla="*/ 1128017 w 6616264"/>
              <a:gd name="connsiteY110" fmla="*/ 3276701 h 6858000"/>
              <a:gd name="connsiteX111" fmla="*/ 1202686 w 6616264"/>
              <a:gd name="connsiteY111" fmla="*/ 3262069 h 6858000"/>
              <a:gd name="connsiteX112" fmla="*/ 56772 w 6616264"/>
              <a:gd name="connsiteY112" fmla="*/ 2842649 h 6858000"/>
              <a:gd name="connsiteX113" fmla="*/ 95481 w 6616264"/>
              <a:gd name="connsiteY113" fmla="*/ 2881357 h 6858000"/>
              <a:gd name="connsiteX114" fmla="*/ 56772 w 6616264"/>
              <a:gd name="connsiteY114" fmla="*/ 2920066 h 6858000"/>
              <a:gd name="connsiteX115" fmla="*/ 18064 w 6616264"/>
              <a:gd name="connsiteY115" fmla="*/ 2881357 h 6858000"/>
              <a:gd name="connsiteX116" fmla="*/ 56772 w 6616264"/>
              <a:gd name="connsiteY116" fmla="*/ 2842649 h 6858000"/>
              <a:gd name="connsiteX117" fmla="*/ 629011 w 6616264"/>
              <a:gd name="connsiteY117" fmla="*/ 2794263 h 6858000"/>
              <a:gd name="connsiteX118" fmla="*/ 716105 w 6616264"/>
              <a:gd name="connsiteY118" fmla="*/ 2881357 h 6858000"/>
              <a:gd name="connsiteX119" fmla="*/ 629011 w 6616264"/>
              <a:gd name="connsiteY119" fmla="*/ 2968450 h 6858000"/>
              <a:gd name="connsiteX120" fmla="*/ 541918 w 6616264"/>
              <a:gd name="connsiteY120" fmla="*/ 2881357 h 6858000"/>
              <a:gd name="connsiteX121" fmla="*/ 629011 w 6616264"/>
              <a:gd name="connsiteY121" fmla="*/ 2794263 h 6858000"/>
              <a:gd name="connsiteX122" fmla="*/ 1201251 w 6616264"/>
              <a:gd name="connsiteY122" fmla="*/ 2715555 h 6858000"/>
              <a:gd name="connsiteX123" fmla="*/ 1367053 w 6616264"/>
              <a:gd name="connsiteY123" fmla="*/ 2881357 h 6858000"/>
              <a:gd name="connsiteX124" fmla="*/ 1201251 w 6616264"/>
              <a:gd name="connsiteY124" fmla="*/ 3047158 h 6858000"/>
              <a:gd name="connsiteX125" fmla="*/ 1035450 w 6616264"/>
              <a:gd name="connsiteY125" fmla="*/ 2881357 h 6858000"/>
              <a:gd name="connsiteX126" fmla="*/ 1201251 w 6616264"/>
              <a:gd name="connsiteY126" fmla="*/ 2715555 h 6858000"/>
              <a:gd name="connsiteX127" fmla="*/ 629011 w 6616264"/>
              <a:gd name="connsiteY127" fmla="*/ 2240732 h 6858000"/>
              <a:gd name="connsiteX128" fmla="*/ 696752 w 6616264"/>
              <a:gd name="connsiteY128" fmla="*/ 2308473 h 6858000"/>
              <a:gd name="connsiteX129" fmla="*/ 629011 w 6616264"/>
              <a:gd name="connsiteY129" fmla="*/ 2376214 h 6858000"/>
              <a:gd name="connsiteX130" fmla="*/ 561272 w 6616264"/>
              <a:gd name="connsiteY130" fmla="*/ 2308473 h 6858000"/>
              <a:gd name="connsiteX131" fmla="*/ 629011 w 6616264"/>
              <a:gd name="connsiteY131" fmla="*/ 2240732 h 6858000"/>
              <a:gd name="connsiteX132" fmla="*/ 1201250 w 6616264"/>
              <a:gd name="connsiteY132" fmla="*/ 2176227 h 6858000"/>
              <a:gd name="connsiteX133" fmla="*/ 1333504 w 6616264"/>
              <a:gd name="connsiteY133" fmla="*/ 2308479 h 6858000"/>
              <a:gd name="connsiteX134" fmla="*/ 1201250 w 6616264"/>
              <a:gd name="connsiteY134" fmla="*/ 2440726 h 6858000"/>
              <a:gd name="connsiteX135" fmla="*/ 1068997 w 6616264"/>
              <a:gd name="connsiteY135" fmla="*/ 2308479 h 6858000"/>
              <a:gd name="connsiteX136" fmla="*/ 1201250 w 6616264"/>
              <a:gd name="connsiteY136" fmla="*/ 2176227 h 6858000"/>
              <a:gd name="connsiteX137" fmla="*/ 1773490 w 6616264"/>
              <a:gd name="connsiteY137" fmla="*/ 2088481 h 6858000"/>
              <a:gd name="connsiteX138" fmla="*/ 1976166 w 6616264"/>
              <a:gd name="connsiteY138" fmla="*/ 2222935 h 6858000"/>
              <a:gd name="connsiteX139" fmla="*/ 1987399 w 6616264"/>
              <a:gd name="connsiteY139" fmla="*/ 2278426 h 6858000"/>
              <a:gd name="connsiteX140" fmla="*/ 1985740 w 6616264"/>
              <a:gd name="connsiteY140" fmla="*/ 2294890 h 6858000"/>
              <a:gd name="connsiteX141" fmla="*/ 1989817 w 6616264"/>
              <a:gd name="connsiteY141" fmla="*/ 2326586 h 6858000"/>
              <a:gd name="connsiteX142" fmla="*/ 1976166 w 6616264"/>
              <a:gd name="connsiteY142" fmla="*/ 2394018 h 6858000"/>
              <a:gd name="connsiteX143" fmla="*/ 1773490 w 6616264"/>
              <a:gd name="connsiteY143" fmla="*/ 2528464 h 6858000"/>
              <a:gd name="connsiteX144" fmla="*/ 1553498 w 6616264"/>
              <a:gd name="connsiteY144" fmla="*/ 2308473 h 6858000"/>
              <a:gd name="connsiteX145" fmla="*/ 1773490 w 6616264"/>
              <a:gd name="connsiteY145" fmla="*/ 2088481 h 6858000"/>
              <a:gd name="connsiteX146" fmla="*/ 629011 w 6616264"/>
              <a:gd name="connsiteY146" fmla="*/ 1688493 h 6858000"/>
              <a:gd name="connsiteX147" fmla="*/ 676752 w 6616264"/>
              <a:gd name="connsiteY147" fmla="*/ 1736234 h 6858000"/>
              <a:gd name="connsiteX148" fmla="*/ 629011 w 6616264"/>
              <a:gd name="connsiteY148" fmla="*/ 1783975 h 6858000"/>
              <a:gd name="connsiteX149" fmla="*/ 581271 w 6616264"/>
              <a:gd name="connsiteY149" fmla="*/ 1736234 h 6858000"/>
              <a:gd name="connsiteX150" fmla="*/ 629011 w 6616264"/>
              <a:gd name="connsiteY150" fmla="*/ 1688493 h 6858000"/>
              <a:gd name="connsiteX151" fmla="*/ 1201250 w 6616264"/>
              <a:gd name="connsiteY151" fmla="*/ 1639465 h 6858000"/>
              <a:gd name="connsiteX152" fmla="*/ 1298022 w 6616264"/>
              <a:gd name="connsiteY152" fmla="*/ 1736237 h 6858000"/>
              <a:gd name="connsiteX153" fmla="*/ 1201250 w 6616264"/>
              <a:gd name="connsiteY153" fmla="*/ 1833008 h 6858000"/>
              <a:gd name="connsiteX154" fmla="*/ 1104480 w 6616264"/>
              <a:gd name="connsiteY154" fmla="*/ 1736237 h 6858000"/>
              <a:gd name="connsiteX155" fmla="*/ 1201250 w 6616264"/>
              <a:gd name="connsiteY155" fmla="*/ 1639465 h 6858000"/>
              <a:gd name="connsiteX156" fmla="*/ 1741933 w 6616264"/>
              <a:gd name="connsiteY156" fmla="*/ 1572389 h 6858000"/>
              <a:gd name="connsiteX157" fmla="*/ 1937614 w 6616264"/>
              <a:gd name="connsiteY157" fmla="*/ 1704875 h 6858000"/>
              <a:gd name="connsiteX158" fmla="*/ 1805127 w 6616264"/>
              <a:gd name="connsiteY158" fmla="*/ 1900555 h 6858000"/>
              <a:gd name="connsiteX159" fmla="*/ 1609447 w 6616264"/>
              <a:gd name="connsiteY159" fmla="*/ 1768068 h 6858000"/>
              <a:gd name="connsiteX160" fmla="*/ 1741933 w 6616264"/>
              <a:gd name="connsiteY160" fmla="*/ 1572389 h 6858000"/>
              <a:gd name="connsiteX161" fmla="*/ 1189474 w 6616264"/>
              <a:gd name="connsiteY161" fmla="*/ 1102707 h 6858000"/>
              <a:gd name="connsiteX162" fmla="*/ 1262761 w 6616264"/>
              <a:gd name="connsiteY162" fmla="*/ 1152327 h 6858000"/>
              <a:gd name="connsiteX163" fmla="*/ 1213141 w 6616264"/>
              <a:gd name="connsiteY163" fmla="*/ 1225613 h 6858000"/>
              <a:gd name="connsiteX164" fmla="*/ 1139856 w 6616264"/>
              <a:gd name="connsiteY164" fmla="*/ 1175994 h 6858000"/>
              <a:gd name="connsiteX165" fmla="*/ 1189474 w 6616264"/>
              <a:gd name="connsiteY165" fmla="*/ 1102707 h 6858000"/>
              <a:gd name="connsiteX166" fmla="*/ 1773490 w 6616264"/>
              <a:gd name="connsiteY166" fmla="*/ 1043355 h 6858000"/>
              <a:gd name="connsiteX167" fmla="*/ 1894132 w 6616264"/>
              <a:gd name="connsiteY167" fmla="*/ 1163996 h 6858000"/>
              <a:gd name="connsiteX168" fmla="*/ 1773490 w 6616264"/>
              <a:gd name="connsiteY168" fmla="*/ 1284638 h 6858000"/>
              <a:gd name="connsiteX169" fmla="*/ 1652849 w 6616264"/>
              <a:gd name="connsiteY169" fmla="*/ 1163996 h 6858000"/>
              <a:gd name="connsiteX170" fmla="*/ 1773490 w 6616264"/>
              <a:gd name="connsiteY170" fmla="*/ 1043355 h 6858000"/>
              <a:gd name="connsiteX171" fmla="*/ 2346375 w 6616264"/>
              <a:gd name="connsiteY171" fmla="*/ 973034 h 6858000"/>
              <a:gd name="connsiteX172" fmla="*/ 2537335 w 6616264"/>
              <a:gd name="connsiteY172" fmla="*/ 1163996 h 6858000"/>
              <a:gd name="connsiteX173" fmla="*/ 2346375 w 6616264"/>
              <a:gd name="connsiteY173" fmla="*/ 1354957 h 6858000"/>
              <a:gd name="connsiteX174" fmla="*/ 2155413 w 6616264"/>
              <a:gd name="connsiteY174" fmla="*/ 1163996 h 6858000"/>
              <a:gd name="connsiteX175" fmla="*/ 2346375 w 6616264"/>
              <a:gd name="connsiteY175" fmla="*/ 973034 h 6858000"/>
              <a:gd name="connsiteX176" fmla="*/ 1201251 w 6616264"/>
              <a:gd name="connsiteY176" fmla="*/ 554986 h 6858000"/>
              <a:gd name="connsiteX177" fmla="*/ 1238024 w 6616264"/>
              <a:gd name="connsiteY177" fmla="*/ 591758 h 6858000"/>
              <a:gd name="connsiteX178" fmla="*/ 1201251 w 6616264"/>
              <a:gd name="connsiteY178" fmla="*/ 628531 h 6858000"/>
              <a:gd name="connsiteX179" fmla="*/ 1164478 w 6616264"/>
              <a:gd name="connsiteY179" fmla="*/ 591758 h 6858000"/>
              <a:gd name="connsiteX180" fmla="*/ 1201251 w 6616264"/>
              <a:gd name="connsiteY180" fmla="*/ 554986 h 6858000"/>
              <a:gd name="connsiteX181" fmla="*/ 1773490 w 6616264"/>
              <a:gd name="connsiteY181" fmla="*/ 516275 h 6858000"/>
              <a:gd name="connsiteX182" fmla="*/ 1848972 w 6616264"/>
              <a:gd name="connsiteY182" fmla="*/ 591757 h 6858000"/>
              <a:gd name="connsiteX183" fmla="*/ 1773490 w 6616264"/>
              <a:gd name="connsiteY183" fmla="*/ 667238 h 6858000"/>
              <a:gd name="connsiteX184" fmla="*/ 1698009 w 6616264"/>
              <a:gd name="connsiteY184" fmla="*/ 591757 h 6858000"/>
              <a:gd name="connsiteX185" fmla="*/ 1773490 w 6616264"/>
              <a:gd name="connsiteY185" fmla="*/ 516275 h 6858000"/>
              <a:gd name="connsiteX186" fmla="*/ 2346375 w 6616264"/>
              <a:gd name="connsiteY186" fmla="*/ 462084 h 6858000"/>
              <a:gd name="connsiteX187" fmla="*/ 2476048 w 6616264"/>
              <a:gd name="connsiteY187" fmla="*/ 591757 h 6858000"/>
              <a:gd name="connsiteX188" fmla="*/ 2346375 w 6616264"/>
              <a:gd name="connsiteY188" fmla="*/ 721429 h 6858000"/>
              <a:gd name="connsiteX189" fmla="*/ 2216701 w 6616264"/>
              <a:gd name="connsiteY189" fmla="*/ 591757 h 6858000"/>
              <a:gd name="connsiteX190" fmla="*/ 2346375 w 6616264"/>
              <a:gd name="connsiteY190" fmla="*/ 462084 h 6858000"/>
              <a:gd name="connsiteX191" fmla="*/ 2918614 w 6616264"/>
              <a:gd name="connsiteY191" fmla="*/ 395638 h 6858000"/>
              <a:gd name="connsiteX192" fmla="*/ 3114092 w 6616264"/>
              <a:gd name="connsiteY192" fmla="*/ 591115 h 6858000"/>
              <a:gd name="connsiteX193" fmla="*/ 2918614 w 6616264"/>
              <a:gd name="connsiteY193" fmla="*/ 786593 h 6858000"/>
              <a:gd name="connsiteX194" fmla="*/ 2723137 w 6616264"/>
              <a:gd name="connsiteY194" fmla="*/ 591115 h 6858000"/>
              <a:gd name="connsiteX195" fmla="*/ 2918614 w 6616264"/>
              <a:gd name="connsiteY195" fmla="*/ 395638 h 6858000"/>
              <a:gd name="connsiteX196" fmla="*/ 4310582 w 6616264"/>
              <a:gd name="connsiteY196" fmla="*/ 0 h 6858000"/>
              <a:gd name="connsiteX197" fmla="*/ 6616264 w 6616264"/>
              <a:gd name="connsiteY197" fmla="*/ 0 h 6858000"/>
              <a:gd name="connsiteX198" fmla="*/ 6616264 w 6616264"/>
              <a:gd name="connsiteY198" fmla="*/ 6845058 h 6858000"/>
              <a:gd name="connsiteX199" fmla="*/ 1487047 w 6616264"/>
              <a:gd name="connsiteY199" fmla="*/ 6845058 h 6858000"/>
              <a:gd name="connsiteX200" fmla="*/ 1727039 w 6616264"/>
              <a:gd name="connsiteY200" fmla="*/ 6632807 h 6858000"/>
              <a:gd name="connsiteX201" fmla="*/ 1965741 w 6616264"/>
              <a:gd name="connsiteY201" fmla="*/ 6834091 h 6858000"/>
              <a:gd name="connsiteX202" fmla="*/ 2090254 w 6616264"/>
              <a:gd name="connsiteY202" fmla="*/ 6611518 h 6858000"/>
              <a:gd name="connsiteX203" fmla="*/ 1960580 w 6616264"/>
              <a:gd name="connsiteY203" fmla="*/ 6459265 h 6858000"/>
              <a:gd name="connsiteX204" fmla="*/ 1727039 w 6616264"/>
              <a:gd name="connsiteY204" fmla="*/ 6583777 h 6858000"/>
              <a:gd name="connsiteX205" fmla="*/ 1445758 w 6616264"/>
              <a:gd name="connsiteY205" fmla="*/ 6302496 h 6858000"/>
              <a:gd name="connsiteX206" fmla="*/ 1658654 w 6616264"/>
              <a:gd name="connsiteY206" fmla="*/ 6029602 h 6858000"/>
              <a:gd name="connsiteX207" fmla="*/ 1419307 w 6616264"/>
              <a:gd name="connsiteY207" fmla="*/ 5729611 h 6858000"/>
              <a:gd name="connsiteX208" fmla="*/ 1598012 w 6616264"/>
              <a:gd name="connsiteY208" fmla="*/ 5450911 h 6858000"/>
              <a:gd name="connsiteX209" fmla="*/ 1420467 w 6616264"/>
              <a:gd name="connsiteY209" fmla="*/ 5251502 h 6858000"/>
              <a:gd name="connsiteX210" fmla="*/ 1412511 w 6616264"/>
              <a:gd name="connsiteY210" fmla="*/ 5198248 h 6858000"/>
              <a:gd name="connsiteX211" fmla="*/ 1418018 w 6616264"/>
              <a:gd name="connsiteY211" fmla="*/ 5170958 h 6858000"/>
              <a:gd name="connsiteX212" fmla="*/ 1410074 w 6616264"/>
              <a:gd name="connsiteY212" fmla="*/ 5131469 h 6858000"/>
              <a:gd name="connsiteX213" fmla="*/ 1419106 w 6616264"/>
              <a:gd name="connsiteY213" fmla="*/ 5067728 h 6858000"/>
              <a:gd name="connsiteX214" fmla="*/ 1580592 w 6616264"/>
              <a:gd name="connsiteY214" fmla="*/ 4872220 h 6858000"/>
              <a:gd name="connsiteX215" fmla="*/ 1417291 w 6616264"/>
              <a:gd name="connsiteY215" fmla="*/ 4675352 h 6858000"/>
              <a:gd name="connsiteX216" fmla="*/ 1411993 w 6616264"/>
              <a:gd name="connsiteY216" fmla="*/ 4638075 h 6858000"/>
              <a:gd name="connsiteX217" fmla="*/ 1419954 w 6616264"/>
              <a:gd name="connsiteY217" fmla="*/ 4598719 h 6858000"/>
              <a:gd name="connsiteX218" fmla="*/ 1409763 w 6616264"/>
              <a:gd name="connsiteY218" fmla="*/ 4548337 h 6858000"/>
              <a:gd name="connsiteX219" fmla="*/ 1417623 w 6616264"/>
              <a:gd name="connsiteY219" fmla="*/ 4493695 h 6858000"/>
              <a:gd name="connsiteX220" fmla="*/ 1584463 w 6616264"/>
              <a:gd name="connsiteY220" fmla="*/ 4295465 h 6858000"/>
              <a:gd name="connsiteX221" fmla="*/ 1410276 w 6616264"/>
              <a:gd name="connsiteY221" fmla="*/ 4012249 h 6858000"/>
              <a:gd name="connsiteX222" fmla="*/ 1619945 w 6616264"/>
              <a:gd name="connsiteY222" fmla="*/ 3714194 h 6858000"/>
              <a:gd name="connsiteX223" fmla="*/ 1432210 w 6616264"/>
              <a:gd name="connsiteY223" fmla="*/ 3440009 h 6858000"/>
              <a:gd name="connsiteX224" fmla="*/ 1727039 w 6616264"/>
              <a:gd name="connsiteY224" fmla="*/ 3145180 h 6858000"/>
              <a:gd name="connsiteX225" fmla="*/ 1959290 w 6616264"/>
              <a:gd name="connsiteY225" fmla="*/ 3259370 h 6858000"/>
              <a:gd name="connsiteX226" fmla="*/ 2066382 w 6616264"/>
              <a:gd name="connsiteY226" fmla="*/ 3133568 h 6858000"/>
              <a:gd name="connsiteX227" fmla="*/ 1963805 w 6616264"/>
              <a:gd name="connsiteY227" fmla="*/ 2980025 h 6858000"/>
              <a:gd name="connsiteX228" fmla="*/ 1726393 w 6616264"/>
              <a:gd name="connsiteY228" fmla="*/ 3129696 h 6858000"/>
              <a:gd name="connsiteX229" fmla="*/ 1463822 w 6616264"/>
              <a:gd name="connsiteY229" fmla="*/ 2867125 h 6858000"/>
              <a:gd name="connsiteX230" fmla="*/ 1726393 w 6616264"/>
              <a:gd name="connsiteY230" fmla="*/ 2604553 h 6858000"/>
              <a:gd name="connsiteX231" fmla="*/ 1963805 w 6616264"/>
              <a:gd name="connsiteY231" fmla="*/ 2754226 h 6858000"/>
              <a:gd name="connsiteX232" fmla="*/ 2128316 w 6616264"/>
              <a:gd name="connsiteY232" fmla="*/ 2557458 h 6858000"/>
              <a:gd name="connsiteX233" fmla="*/ 1995952 w 6616264"/>
              <a:gd name="connsiteY233" fmla="*/ 2374289 h 6858000"/>
              <a:gd name="connsiteX234" fmla="*/ 1989817 w 6616264"/>
              <a:gd name="connsiteY234" fmla="*/ 2326586 h 6858000"/>
              <a:gd name="connsiteX235" fmla="*/ 1993483 w 6616264"/>
              <a:gd name="connsiteY235" fmla="*/ 2308473 h 6858000"/>
              <a:gd name="connsiteX236" fmla="*/ 1987399 w 6616264"/>
              <a:gd name="connsiteY236" fmla="*/ 2278426 h 6858000"/>
              <a:gd name="connsiteX237" fmla="*/ 1992121 w 6616264"/>
              <a:gd name="connsiteY237" fmla="*/ 2231592 h 6858000"/>
              <a:gd name="connsiteX238" fmla="*/ 2299279 w 6616264"/>
              <a:gd name="connsiteY238" fmla="*/ 1981352 h 6858000"/>
              <a:gd name="connsiteX239" fmla="*/ 2538626 w 6616264"/>
              <a:gd name="connsiteY239" fmla="*/ 2092962 h 6858000"/>
              <a:gd name="connsiteX240" fmla="*/ 2647654 w 6616264"/>
              <a:gd name="connsiteY240" fmla="*/ 1976190 h 6858000"/>
              <a:gd name="connsiteX241" fmla="*/ 2542496 w 6616264"/>
              <a:gd name="connsiteY241" fmla="*/ 1803293 h 6858000"/>
              <a:gd name="connsiteX242" fmla="*/ 2298633 w 6616264"/>
              <a:gd name="connsiteY242" fmla="*/ 1979417 h 6858000"/>
              <a:gd name="connsiteX243" fmla="*/ 2041223 w 6616264"/>
              <a:gd name="connsiteY243" fmla="*/ 1722003 h 6858000"/>
              <a:gd name="connsiteX244" fmla="*/ 2298633 w 6616264"/>
              <a:gd name="connsiteY244" fmla="*/ 1464593 h 6858000"/>
              <a:gd name="connsiteX245" fmla="*/ 2542496 w 6616264"/>
              <a:gd name="connsiteY245" fmla="*/ 1640718 h 6858000"/>
              <a:gd name="connsiteX246" fmla="*/ 2760554 w 6616264"/>
              <a:gd name="connsiteY246" fmla="*/ 1402016 h 6858000"/>
              <a:gd name="connsiteX247" fmla="*/ 2595399 w 6616264"/>
              <a:gd name="connsiteY247" fmla="*/ 1149118 h 6858000"/>
              <a:gd name="connsiteX248" fmla="*/ 2871517 w 6616264"/>
              <a:gd name="connsiteY248" fmla="*/ 872997 h 6858000"/>
              <a:gd name="connsiteX249" fmla="*/ 3123122 w 6616264"/>
              <a:gd name="connsiteY249" fmla="*/ 1035574 h 6858000"/>
              <a:gd name="connsiteX250" fmla="*/ 3348276 w 6616264"/>
              <a:gd name="connsiteY250" fmla="*/ 822035 h 6858000"/>
              <a:gd name="connsiteX251" fmla="*/ 3179894 w 6616264"/>
              <a:gd name="connsiteY251" fmla="*/ 576235 h 6858000"/>
              <a:gd name="connsiteX252" fmla="*/ 3443756 w 6616264"/>
              <a:gd name="connsiteY252" fmla="*/ 312373 h 6858000"/>
              <a:gd name="connsiteX253" fmla="*/ 3699877 w 6616264"/>
              <a:gd name="connsiteY253" fmla="*/ 514303 h 6858000"/>
              <a:gd name="connsiteX254" fmla="*/ 4015996 w 6616264"/>
              <a:gd name="connsiteY254" fmla="*/ 254311 h 6858000"/>
              <a:gd name="connsiteX255" fmla="*/ 4275343 w 6616264"/>
              <a:gd name="connsiteY255" fmla="*/ 385274 h 6858000"/>
              <a:gd name="connsiteX256" fmla="*/ 4441788 w 6616264"/>
              <a:gd name="connsiteY256" fmla="*/ 240118 h 6858000"/>
              <a:gd name="connsiteX257" fmla="*/ 4310179 w 6616264"/>
              <a:gd name="connsiteY257" fmla="*/ 3997 h 6858000"/>
              <a:gd name="connsiteX258" fmla="*/ 3836709 w 6616264"/>
              <a:gd name="connsiteY258" fmla="*/ 0 h 6858000"/>
              <a:gd name="connsiteX259" fmla="*/ 4290765 w 6616264"/>
              <a:gd name="connsiteY259" fmla="*/ 0 h 6858000"/>
              <a:gd name="connsiteX260" fmla="*/ 4294697 w 6616264"/>
              <a:gd name="connsiteY260" fmla="*/ 19521 h 6858000"/>
              <a:gd name="connsiteX261" fmla="*/ 4063738 w 6616264"/>
              <a:gd name="connsiteY261" fmla="*/ 250481 h 6858000"/>
              <a:gd name="connsiteX262" fmla="*/ 3832777 w 6616264"/>
              <a:gd name="connsiteY262" fmla="*/ 19521 h 6858000"/>
              <a:gd name="connsiteX263" fmla="*/ 3315960 w 6616264"/>
              <a:gd name="connsiteY263" fmla="*/ 0 h 6858000"/>
              <a:gd name="connsiteX264" fmla="*/ 3665746 w 6616264"/>
              <a:gd name="connsiteY264" fmla="*/ 0 h 6858000"/>
              <a:gd name="connsiteX265" fmla="*/ 3669557 w 6616264"/>
              <a:gd name="connsiteY265" fmla="*/ 18877 h 6858000"/>
              <a:gd name="connsiteX266" fmla="*/ 3490853 w 6616264"/>
              <a:gd name="connsiteY266" fmla="*/ 197580 h 6858000"/>
              <a:gd name="connsiteX267" fmla="*/ 3312149 w 6616264"/>
              <a:gd name="connsiteY267" fmla="*/ 18877 h 6858000"/>
              <a:gd name="connsiteX268" fmla="*/ 2797406 w 6616264"/>
              <a:gd name="connsiteY268" fmla="*/ 0 h 6858000"/>
              <a:gd name="connsiteX269" fmla="*/ 3039822 w 6616264"/>
              <a:gd name="connsiteY269" fmla="*/ 0 h 6858000"/>
              <a:gd name="connsiteX270" fmla="*/ 3043771 w 6616264"/>
              <a:gd name="connsiteY270" fmla="*/ 19521 h 6858000"/>
              <a:gd name="connsiteX271" fmla="*/ 2918614 w 6616264"/>
              <a:gd name="connsiteY271" fmla="*/ 144678 h 6858000"/>
              <a:gd name="connsiteX272" fmla="*/ 2793456 w 6616264"/>
              <a:gd name="connsiteY272" fmla="*/ 19521 h 6858000"/>
              <a:gd name="connsiteX273" fmla="*/ 2274893 w 6616264"/>
              <a:gd name="connsiteY273" fmla="*/ 0 h 6858000"/>
              <a:gd name="connsiteX274" fmla="*/ 2417855 w 6616264"/>
              <a:gd name="connsiteY274" fmla="*/ 0 h 6858000"/>
              <a:gd name="connsiteX275" fmla="*/ 2421856 w 6616264"/>
              <a:gd name="connsiteY275" fmla="*/ 19518 h 6858000"/>
              <a:gd name="connsiteX276" fmla="*/ 2346375 w 6616264"/>
              <a:gd name="connsiteY276" fmla="*/ 94999 h 6858000"/>
              <a:gd name="connsiteX277" fmla="*/ 2270893 w 6616264"/>
              <a:gd name="connsiteY277" fmla="*/ 19518 h 6858000"/>
              <a:gd name="connsiteX278" fmla="*/ 1740884 w 6616264"/>
              <a:gd name="connsiteY278" fmla="*/ 0 h 6858000"/>
              <a:gd name="connsiteX279" fmla="*/ 1806098 w 6616264"/>
              <a:gd name="connsiteY279" fmla="*/ 0 h 6858000"/>
              <a:gd name="connsiteX280" fmla="*/ 1814136 w 6616264"/>
              <a:gd name="connsiteY280" fmla="*/ 19519 h 6858000"/>
              <a:gd name="connsiteX281" fmla="*/ 1773490 w 6616264"/>
              <a:gd name="connsiteY281" fmla="*/ 60163 h 6858000"/>
              <a:gd name="connsiteX282" fmla="*/ 1732847 w 6616264"/>
              <a:gd name="connsiteY282" fmla="*/ 19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6616264" h="6858000">
                <a:moveTo>
                  <a:pt x="56772" y="6855419"/>
                </a:moveTo>
                <a:cubicBezTo>
                  <a:pt x="61288" y="6855419"/>
                  <a:pt x="65160" y="6856710"/>
                  <a:pt x="69029" y="6858000"/>
                </a:cubicBezTo>
                <a:lnTo>
                  <a:pt x="44514" y="6858000"/>
                </a:lnTo>
                <a:cubicBezTo>
                  <a:pt x="47740" y="6856710"/>
                  <a:pt x="52255" y="6856064"/>
                  <a:pt x="56772" y="6855419"/>
                </a:cubicBezTo>
                <a:close/>
                <a:moveTo>
                  <a:pt x="629011" y="6807680"/>
                </a:moveTo>
                <a:cubicBezTo>
                  <a:pt x="662559" y="6807680"/>
                  <a:pt x="691590" y="6828969"/>
                  <a:pt x="703848" y="6858000"/>
                </a:cubicBezTo>
                <a:lnTo>
                  <a:pt x="554820" y="6858000"/>
                </a:lnTo>
                <a:cubicBezTo>
                  <a:pt x="566433" y="6828324"/>
                  <a:pt x="595464" y="6807680"/>
                  <a:pt x="629011" y="6807680"/>
                </a:cubicBezTo>
                <a:close/>
                <a:moveTo>
                  <a:pt x="1201250" y="6737359"/>
                </a:moveTo>
                <a:cubicBezTo>
                  <a:pt x="1274151" y="6737359"/>
                  <a:pt x="1335439" y="6789614"/>
                  <a:pt x="1348988" y="6858000"/>
                </a:cubicBezTo>
                <a:lnTo>
                  <a:pt x="1053513" y="6858000"/>
                </a:lnTo>
                <a:cubicBezTo>
                  <a:pt x="1067706" y="6788970"/>
                  <a:pt x="1128349" y="6737359"/>
                  <a:pt x="1201250" y="6737359"/>
                </a:cubicBezTo>
                <a:close/>
                <a:moveTo>
                  <a:pt x="56772" y="6273504"/>
                </a:moveTo>
                <a:cubicBezTo>
                  <a:pt x="79998" y="6273504"/>
                  <a:pt x="99350" y="6292214"/>
                  <a:pt x="99350" y="6316083"/>
                </a:cubicBezTo>
                <a:cubicBezTo>
                  <a:pt x="99350" y="6339308"/>
                  <a:pt x="80642" y="6358662"/>
                  <a:pt x="56772" y="6358662"/>
                </a:cubicBezTo>
                <a:cubicBezTo>
                  <a:pt x="33547" y="6358662"/>
                  <a:pt x="14192" y="6339954"/>
                  <a:pt x="14192" y="6316083"/>
                </a:cubicBezTo>
                <a:cubicBezTo>
                  <a:pt x="14192" y="6292859"/>
                  <a:pt x="32902" y="6273504"/>
                  <a:pt x="56772" y="6273504"/>
                </a:cubicBezTo>
                <a:close/>
                <a:moveTo>
                  <a:pt x="629011" y="6216086"/>
                </a:moveTo>
                <a:cubicBezTo>
                  <a:pt x="684494" y="6216086"/>
                  <a:pt x="729008" y="6260600"/>
                  <a:pt x="729008" y="6316082"/>
                </a:cubicBezTo>
                <a:cubicBezTo>
                  <a:pt x="729008" y="6371564"/>
                  <a:pt x="684494" y="6416080"/>
                  <a:pt x="629011" y="6416080"/>
                </a:cubicBezTo>
                <a:cubicBezTo>
                  <a:pt x="573530" y="6416080"/>
                  <a:pt x="529015" y="6371564"/>
                  <a:pt x="529015" y="6316082"/>
                </a:cubicBezTo>
                <a:cubicBezTo>
                  <a:pt x="529015" y="6260600"/>
                  <a:pt x="573530" y="6216086"/>
                  <a:pt x="629011" y="6216086"/>
                </a:cubicBezTo>
                <a:close/>
                <a:moveTo>
                  <a:pt x="1201251" y="6134799"/>
                </a:moveTo>
                <a:cubicBezTo>
                  <a:pt x="1301248" y="6134799"/>
                  <a:pt x="1382536" y="6216086"/>
                  <a:pt x="1382536" y="6316083"/>
                </a:cubicBezTo>
                <a:cubicBezTo>
                  <a:pt x="1382536" y="6416080"/>
                  <a:pt x="1301248" y="6497367"/>
                  <a:pt x="1201251" y="6497367"/>
                </a:cubicBezTo>
                <a:cubicBezTo>
                  <a:pt x="1101255" y="6497367"/>
                  <a:pt x="1019967" y="6416080"/>
                  <a:pt x="1019967" y="6316083"/>
                </a:cubicBezTo>
                <a:cubicBezTo>
                  <a:pt x="1019967" y="6216086"/>
                  <a:pt x="1101255" y="6134799"/>
                  <a:pt x="1201251" y="6134799"/>
                </a:cubicBezTo>
                <a:close/>
                <a:moveTo>
                  <a:pt x="56773" y="5692878"/>
                </a:moveTo>
                <a:cubicBezTo>
                  <a:pt x="84514" y="5692878"/>
                  <a:pt x="107093" y="5715457"/>
                  <a:pt x="107738" y="5743844"/>
                </a:cubicBezTo>
                <a:cubicBezTo>
                  <a:pt x="107738" y="5772231"/>
                  <a:pt x="85159" y="5794810"/>
                  <a:pt x="56773" y="5794810"/>
                </a:cubicBezTo>
                <a:cubicBezTo>
                  <a:pt x="28385" y="5794810"/>
                  <a:pt x="5806" y="5772231"/>
                  <a:pt x="5806" y="5743844"/>
                </a:cubicBezTo>
                <a:cubicBezTo>
                  <a:pt x="5806" y="5715457"/>
                  <a:pt x="28385" y="5692878"/>
                  <a:pt x="56773" y="5692878"/>
                </a:cubicBezTo>
                <a:close/>
                <a:moveTo>
                  <a:pt x="629011" y="5627718"/>
                </a:moveTo>
                <a:cubicBezTo>
                  <a:pt x="692881" y="5627718"/>
                  <a:pt x="744491" y="5679330"/>
                  <a:pt x="744491" y="5743198"/>
                </a:cubicBezTo>
                <a:cubicBezTo>
                  <a:pt x="744491" y="5807067"/>
                  <a:pt x="692881" y="5858678"/>
                  <a:pt x="629011" y="5858678"/>
                </a:cubicBezTo>
                <a:cubicBezTo>
                  <a:pt x="565143" y="5858678"/>
                  <a:pt x="513532" y="5807067"/>
                  <a:pt x="513532" y="5743198"/>
                </a:cubicBezTo>
                <a:cubicBezTo>
                  <a:pt x="513532" y="5679330"/>
                  <a:pt x="565143" y="5627718"/>
                  <a:pt x="629011" y="5627718"/>
                </a:cubicBezTo>
                <a:close/>
                <a:moveTo>
                  <a:pt x="1201250" y="5539979"/>
                </a:moveTo>
                <a:cubicBezTo>
                  <a:pt x="1313506" y="5539979"/>
                  <a:pt x="1404470" y="5630944"/>
                  <a:pt x="1404470" y="5743198"/>
                </a:cubicBezTo>
                <a:cubicBezTo>
                  <a:pt x="1404470" y="5855452"/>
                  <a:pt x="1313506" y="5946418"/>
                  <a:pt x="1201250" y="5946418"/>
                </a:cubicBezTo>
                <a:cubicBezTo>
                  <a:pt x="1088996" y="5946418"/>
                  <a:pt x="998031" y="5855452"/>
                  <a:pt x="998031" y="5743198"/>
                </a:cubicBezTo>
                <a:cubicBezTo>
                  <a:pt x="998031" y="5630944"/>
                  <a:pt x="1088996" y="5539979"/>
                  <a:pt x="1201250" y="5539979"/>
                </a:cubicBezTo>
                <a:close/>
                <a:moveTo>
                  <a:pt x="56772" y="5114187"/>
                </a:moveTo>
                <a:cubicBezTo>
                  <a:pt x="87739" y="5114187"/>
                  <a:pt x="113543" y="5139347"/>
                  <a:pt x="113543" y="5170959"/>
                </a:cubicBezTo>
                <a:cubicBezTo>
                  <a:pt x="113543" y="5201926"/>
                  <a:pt x="88383" y="5227731"/>
                  <a:pt x="56772" y="5227731"/>
                </a:cubicBezTo>
                <a:cubicBezTo>
                  <a:pt x="25805" y="5227731"/>
                  <a:pt x="0" y="5202571"/>
                  <a:pt x="0" y="5170959"/>
                </a:cubicBezTo>
                <a:cubicBezTo>
                  <a:pt x="0" y="5139992"/>
                  <a:pt x="25160" y="5114187"/>
                  <a:pt x="56772" y="5114187"/>
                </a:cubicBezTo>
                <a:close/>
                <a:moveTo>
                  <a:pt x="629011" y="5045802"/>
                </a:moveTo>
                <a:cubicBezTo>
                  <a:pt x="698041" y="5045802"/>
                  <a:pt x="754168" y="5101930"/>
                  <a:pt x="754168" y="5170959"/>
                </a:cubicBezTo>
                <a:cubicBezTo>
                  <a:pt x="754168" y="5239989"/>
                  <a:pt x="698041" y="5296116"/>
                  <a:pt x="629011" y="5296116"/>
                </a:cubicBezTo>
                <a:cubicBezTo>
                  <a:pt x="559981" y="5296116"/>
                  <a:pt x="503854" y="5239989"/>
                  <a:pt x="503854" y="5170959"/>
                </a:cubicBezTo>
                <a:cubicBezTo>
                  <a:pt x="503854" y="5101930"/>
                  <a:pt x="559981" y="5045802"/>
                  <a:pt x="629011" y="5045802"/>
                </a:cubicBezTo>
                <a:close/>
                <a:moveTo>
                  <a:pt x="1201250" y="4954191"/>
                </a:moveTo>
                <a:cubicBezTo>
                  <a:pt x="1291247" y="4954191"/>
                  <a:pt x="1368181" y="5008626"/>
                  <a:pt x="1401022" y="5086465"/>
                </a:cubicBezTo>
                <a:lnTo>
                  <a:pt x="1410074" y="5131469"/>
                </a:lnTo>
                <a:lnTo>
                  <a:pt x="1406404" y="5157373"/>
                </a:lnTo>
                <a:lnTo>
                  <a:pt x="1412511" y="5198248"/>
                </a:lnTo>
                <a:lnTo>
                  <a:pt x="1401022" y="5255179"/>
                </a:lnTo>
                <a:cubicBezTo>
                  <a:pt x="1368181" y="5332930"/>
                  <a:pt x="1291247" y="5387726"/>
                  <a:pt x="1201250" y="5387726"/>
                </a:cubicBezTo>
                <a:cubicBezTo>
                  <a:pt x="1081899" y="5387726"/>
                  <a:pt x="984484" y="5290954"/>
                  <a:pt x="984484" y="5170958"/>
                </a:cubicBezTo>
                <a:cubicBezTo>
                  <a:pt x="984484" y="5051607"/>
                  <a:pt x="1081254" y="4954191"/>
                  <a:pt x="1201250" y="4954191"/>
                </a:cubicBezTo>
                <a:close/>
                <a:moveTo>
                  <a:pt x="56772" y="4541947"/>
                </a:moveTo>
                <a:cubicBezTo>
                  <a:pt x="87739" y="4541947"/>
                  <a:pt x="113543" y="4567107"/>
                  <a:pt x="113543" y="4598719"/>
                </a:cubicBezTo>
                <a:cubicBezTo>
                  <a:pt x="113543" y="4629686"/>
                  <a:pt x="88383" y="4655491"/>
                  <a:pt x="56772" y="4655491"/>
                </a:cubicBezTo>
                <a:cubicBezTo>
                  <a:pt x="25805" y="4655491"/>
                  <a:pt x="0" y="4630331"/>
                  <a:pt x="0" y="4598719"/>
                </a:cubicBezTo>
                <a:cubicBezTo>
                  <a:pt x="0" y="4567752"/>
                  <a:pt x="25160" y="4541947"/>
                  <a:pt x="56772" y="4541947"/>
                </a:cubicBezTo>
                <a:close/>
                <a:moveTo>
                  <a:pt x="629011" y="4471627"/>
                </a:moveTo>
                <a:cubicBezTo>
                  <a:pt x="698687" y="4471627"/>
                  <a:pt x="755461" y="4528399"/>
                  <a:pt x="756105" y="4598719"/>
                </a:cubicBezTo>
                <a:cubicBezTo>
                  <a:pt x="756105" y="4669041"/>
                  <a:pt x="699333" y="4725813"/>
                  <a:pt x="629011" y="4725813"/>
                </a:cubicBezTo>
                <a:cubicBezTo>
                  <a:pt x="558691" y="4725813"/>
                  <a:pt x="501919" y="4669041"/>
                  <a:pt x="501919" y="4598719"/>
                </a:cubicBezTo>
                <a:cubicBezTo>
                  <a:pt x="501919" y="4528399"/>
                  <a:pt x="558691" y="4471627"/>
                  <a:pt x="629011" y="4471627"/>
                </a:cubicBezTo>
                <a:close/>
                <a:moveTo>
                  <a:pt x="1201250" y="4380017"/>
                </a:moveTo>
                <a:cubicBezTo>
                  <a:pt x="1291731" y="4380017"/>
                  <a:pt x="1369511" y="4435177"/>
                  <a:pt x="1402746" y="4513652"/>
                </a:cubicBezTo>
                <a:lnTo>
                  <a:pt x="1409763" y="4548337"/>
                </a:lnTo>
                <a:lnTo>
                  <a:pt x="1404469" y="4585133"/>
                </a:lnTo>
                <a:lnTo>
                  <a:pt x="1411993" y="4638075"/>
                </a:lnTo>
                <a:lnTo>
                  <a:pt x="1402746" y="4683788"/>
                </a:lnTo>
                <a:cubicBezTo>
                  <a:pt x="1369511" y="4762263"/>
                  <a:pt x="1291731" y="4817423"/>
                  <a:pt x="1201250" y="4817423"/>
                </a:cubicBezTo>
                <a:cubicBezTo>
                  <a:pt x="1080609" y="4817423"/>
                  <a:pt x="982548" y="4719361"/>
                  <a:pt x="982548" y="4598719"/>
                </a:cubicBezTo>
                <a:cubicBezTo>
                  <a:pt x="982548" y="4478078"/>
                  <a:pt x="1080609" y="4380017"/>
                  <a:pt x="1201250" y="4380017"/>
                </a:cubicBezTo>
                <a:close/>
                <a:moveTo>
                  <a:pt x="56772" y="3971644"/>
                </a:moveTo>
                <a:cubicBezTo>
                  <a:pt x="87093" y="3971644"/>
                  <a:pt x="111609" y="3996159"/>
                  <a:pt x="111609" y="4026481"/>
                </a:cubicBezTo>
                <a:cubicBezTo>
                  <a:pt x="111609" y="4056802"/>
                  <a:pt x="87093" y="4081318"/>
                  <a:pt x="56772" y="4081318"/>
                </a:cubicBezTo>
                <a:cubicBezTo>
                  <a:pt x="26450" y="4081318"/>
                  <a:pt x="1935" y="4056802"/>
                  <a:pt x="1935" y="4026481"/>
                </a:cubicBezTo>
                <a:cubicBezTo>
                  <a:pt x="1935" y="3996159"/>
                  <a:pt x="26450" y="3971644"/>
                  <a:pt x="56772" y="3971644"/>
                </a:cubicBezTo>
                <a:close/>
                <a:moveTo>
                  <a:pt x="629011" y="3905839"/>
                </a:moveTo>
                <a:cubicBezTo>
                  <a:pt x="695461" y="3905839"/>
                  <a:pt x="749008" y="3959385"/>
                  <a:pt x="749008" y="4025835"/>
                </a:cubicBezTo>
                <a:cubicBezTo>
                  <a:pt x="749008" y="4092285"/>
                  <a:pt x="695461" y="4145832"/>
                  <a:pt x="629011" y="4145832"/>
                </a:cubicBezTo>
                <a:cubicBezTo>
                  <a:pt x="562561" y="4145832"/>
                  <a:pt x="509015" y="4092285"/>
                  <a:pt x="509015" y="4025835"/>
                </a:cubicBezTo>
                <a:cubicBezTo>
                  <a:pt x="509015" y="3959385"/>
                  <a:pt x="562561" y="3905839"/>
                  <a:pt x="629011" y="3905839"/>
                </a:cubicBezTo>
                <a:close/>
                <a:moveTo>
                  <a:pt x="1203892" y="3814492"/>
                </a:moveTo>
                <a:cubicBezTo>
                  <a:pt x="1302314" y="3815634"/>
                  <a:pt x="1389676" y="3885700"/>
                  <a:pt x="1409012" y="3986118"/>
                </a:cubicBezTo>
                <a:cubicBezTo>
                  <a:pt x="1431111" y="4100879"/>
                  <a:pt x="1355993" y="4211830"/>
                  <a:pt x="1241229" y="4233929"/>
                </a:cubicBezTo>
                <a:cubicBezTo>
                  <a:pt x="1126467" y="4256029"/>
                  <a:pt x="1015518" y="4180910"/>
                  <a:pt x="993420" y="4066147"/>
                </a:cubicBezTo>
                <a:cubicBezTo>
                  <a:pt x="971319" y="3951383"/>
                  <a:pt x="1046437" y="3840434"/>
                  <a:pt x="1161200" y="3818335"/>
                </a:cubicBezTo>
                <a:cubicBezTo>
                  <a:pt x="1175546" y="3815573"/>
                  <a:pt x="1189832" y="3814329"/>
                  <a:pt x="1203892" y="3814492"/>
                </a:cubicBezTo>
                <a:close/>
                <a:moveTo>
                  <a:pt x="56773" y="3404566"/>
                </a:moveTo>
                <a:cubicBezTo>
                  <a:pt x="83868" y="3404566"/>
                  <a:pt x="105802" y="3426501"/>
                  <a:pt x="105802" y="3453597"/>
                </a:cubicBezTo>
                <a:cubicBezTo>
                  <a:pt x="105802" y="3480692"/>
                  <a:pt x="83868" y="3502626"/>
                  <a:pt x="56773" y="3502626"/>
                </a:cubicBezTo>
                <a:cubicBezTo>
                  <a:pt x="29677" y="3502626"/>
                  <a:pt x="7742" y="3480692"/>
                  <a:pt x="7742" y="3453597"/>
                </a:cubicBezTo>
                <a:cubicBezTo>
                  <a:pt x="7742" y="3426501"/>
                  <a:pt x="29677" y="3404566"/>
                  <a:pt x="56773" y="3404566"/>
                </a:cubicBezTo>
                <a:close/>
                <a:moveTo>
                  <a:pt x="629011" y="3346503"/>
                </a:moveTo>
                <a:cubicBezTo>
                  <a:pt x="688364" y="3346503"/>
                  <a:pt x="736105" y="3394244"/>
                  <a:pt x="736105" y="3453597"/>
                </a:cubicBezTo>
                <a:cubicBezTo>
                  <a:pt x="736105" y="3512950"/>
                  <a:pt x="688364" y="3560690"/>
                  <a:pt x="629011" y="3560690"/>
                </a:cubicBezTo>
                <a:cubicBezTo>
                  <a:pt x="569658" y="3560690"/>
                  <a:pt x="521918" y="3512950"/>
                  <a:pt x="521918" y="3453597"/>
                </a:cubicBezTo>
                <a:cubicBezTo>
                  <a:pt x="521918" y="3394244"/>
                  <a:pt x="569658" y="3346503"/>
                  <a:pt x="629011" y="3346503"/>
                </a:cubicBezTo>
                <a:close/>
                <a:moveTo>
                  <a:pt x="1202686" y="3262069"/>
                </a:moveTo>
                <a:cubicBezTo>
                  <a:pt x="1277355" y="3262625"/>
                  <a:pt x="1347997" y="3307072"/>
                  <a:pt x="1378371" y="3380399"/>
                </a:cubicBezTo>
                <a:cubicBezTo>
                  <a:pt x="1418869" y="3478167"/>
                  <a:pt x="1372441" y="3590254"/>
                  <a:pt x="1274673" y="3630752"/>
                </a:cubicBezTo>
                <a:cubicBezTo>
                  <a:pt x="1176904" y="3671250"/>
                  <a:pt x="1064816" y="3624823"/>
                  <a:pt x="1024320" y="3527054"/>
                </a:cubicBezTo>
                <a:cubicBezTo>
                  <a:pt x="983821" y="3429286"/>
                  <a:pt x="1030249" y="3317198"/>
                  <a:pt x="1128017" y="3276701"/>
                </a:cubicBezTo>
                <a:cubicBezTo>
                  <a:pt x="1152459" y="3266577"/>
                  <a:pt x="1177796" y="3261885"/>
                  <a:pt x="1202686" y="3262069"/>
                </a:cubicBezTo>
                <a:close/>
                <a:moveTo>
                  <a:pt x="56772" y="2842649"/>
                </a:moveTo>
                <a:cubicBezTo>
                  <a:pt x="78062" y="2842649"/>
                  <a:pt x="95481" y="2860068"/>
                  <a:pt x="95481" y="2881357"/>
                </a:cubicBezTo>
                <a:cubicBezTo>
                  <a:pt x="95481" y="2902647"/>
                  <a:pt x="78062" y="2920066"/>
                  <a:pt x="56772" y="2920066"/>
                </a:cubicBezTo>
                <a:cubicBezTo>
                  <a:pt x="34837" y="2920066"/>
                  <a:pt x="18064" y="2902647"/>
                  <a:pt x="18064" y="2881357"/>
                </a:cubicBezTo>
                <a:cubicBezTo>
                  <a:pt x="18064" y="2860068"/>
                  <a:pt x="35482" y="2842649"/>
                  <a:pt x="56772" y="2842649"/>
                </a:cubicBezTo>
                <a:close/>
                <a:moveTo>
                  <a:pt x="629011" y="2794263"/>
                </a:moveTo>
                <a:cubicBezTo>
                  <a:pt x="676752" y="2794263"/>
                  <a:pt x="716105" y="2832971"/>
                  <a:pt x="716105" y="2881357"/>
                </a:cubicBezTo>
                <a:cubicBezTo>
                  <a:pt x="716105" y="2929097"/>
                  <a:pt x="677397" y="2968450"/>
                  <a:pt x="629011" y="2968450"/>
                </a:cubicBezTo>
                <a:cubicBezTo>
                  <a:pt x="580626" y="2968450"/>
                  <a:pt x="541273" y="2929743"/>
                  <a:pt x="541918" y="2881357"/>
                </a:cubicBezTo>
                <a:cubicBezTo>
                  <a:pt x="541918" y="2833616"/>
                  <a:pt x="580626" y="2794263"/>
                  <a:pt x="629011" y="2794263"/>
                </a:cubicBezTo>
                <a:close/>
                <a:moveTo>
                  <a:pt x="1201251" y="2715555"/>
                </a:moveTo>
                <a:cubicBezTo>
                  <a:pt x="1292862" y="2715555"/>
                  <a:pt x="1367053" y="2789747"/>
                  <a:pt x="1367053" y="2881357"/>
                </a:cubicBezTo>
                <a:cubicBezTo>
                  <a:pt x="1367053" y="2972967"/>
                  <a:pt x="1292862" y="3047158"/>
                  <a:pt x="1201251" y="3047158"/>
                </a:cubicBezTo>
                <a:cubicBezTo>
                  <a:pt x="1109641" y="3047158"/>
                  <a:pt x="1035450" y="2972967"/>
                  <a:pt x="1035450" y="2881357"/>
                </a:cubicBezTo>
                <a:cubicBezTo>
                  <a:pt x="1035450" y="2789747"/>
                  <a:pt x="1109641" y="2715555"/>
                  <a:pt x="1201251" y="2715555"/>
                </a:cubicBezTo>
                <a:close/>
                <a:moveTo>
                  <a:pt x="629011" y="2240732"/>
                </a:moveTo>
                <a:cubicBezTo>
                  <a:pt x="666430" y="2240732"/>
                  <a:pt x="696752" y="2271055"/>
                  <a:pt x="696752" y="2308473"/>
                </a:cubicBezTo>
                <a:cubicBezTo>
                  <a:pt x="696752" y="2345890"/>
                  <a:pt x="666430" y="2376214"/>
                  <a:pt x="629011" y="2376214"/>
                </a:cubicBezTo>
                <a:cubicBezTo>
                  <a:pt x="591594" y="2376214"/>
                  <a:pt x="561272" y="2345890"/>
                  <a:pt x="561272" y="2308473"/>
                </a:cubicBezTo>
                <a:cubicBezTo>
                  <a:pt x="561272" y="2271055"/>
                  <a:pt x="591594" y="2240732"/>
                  <a:pt x="629011" y="2240732"/>
                </a:cubicBezTo>
                <a:close/>
                <a:moveTo>
                  <a:pt x="1201250" y="2176227"/>
                </a:moveTo>
                <a:cubicBezTo>
                  <a:pt x="1274151" y="2176227"/>
                  <a:pt x="1333504" y="2235576"/>
                  <a:pt x="1333504" y="2308479"/>
                </a:cubicBezTo>
                <a:cubicBezTo>
                  <a:pt x="1333504" y="2381376"/>
                  <a:pt x="1274151" y="2440726"/>
                  <a:pt x="1201250" y="2440726"/>
                </a:cubicBezTo>
                <a:cubicBezTo>
                  <a:pt x="1128349" y="2440726"/>
                  <a:pt x="1068997" y="2382022"/>
                  <a:pt x="1068997" y="2308479"/>
                </a:cubicBezTo>
                <a:cubicBezTo>
                  <a:pt x="1068997" y="2235576"/>
                  <a:pt x="1128349" y="2176227"/>
                  <a:pt x="1201250" y="2176227"/>
                </a:cubicBezTo>
                <a:close/>
                <a:moveTo>
                  <a:pt x="1773490" y="2088481"/>
                </a:moveTo>
                <a:cubicBezTo>
                  <a:pt x="1864456" y="2088481"/>
                  <a:pt x="1942719" y="2144006"/>
                  <a:pt x="1976166" y="2222935"/>
                </a:cubicBezTo>
                <a:lnTo>
                  <a:pt x="1987399" y="2278426"/>
                </a:lnTo>
                <a:lnTo>
                  <a:pt x="1985740" y="2294890"/>
                </a:lnTo>
                <a:lnTo>
                  <a:pt x="1989817" y="2326586"/>
                </a:lnTo>
                <a:lnTo>
                  <a:pt x="1976166" y="2394018"/>
                </a:lnTo>
                <a:cubicBezTo>
                  <a:pt x="1942719" y="2472945"/>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5" y="1058530"/>
                  <a:pt x="2537335" y="1163996"/>
                </a:cubicBezTo>
                <a:cubicBezTo>
                  <a:pt x="2537335"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4" y="395638"/>
                </a:moveTo>
                <a:cubicBezTo>
                  <a:pt x="3026353" y="395638"/>
                  <a:pt x="3114092" y="483377"/>
                  <a:pt x="3114092" y="591115"/>
                </a:cubicBezTo>
                <a:cubicBezTo>
                  <a:pt x="3114092" y="698853"/>
                  <a:pt x="3026353" y="786593"/>
                  <a:pt x="2918614" y="786593"/>
                </a:cubicBezTo>
                <a:cubicBezTo>
                  <a:pt x="2810875" y="786593"/>
                  <a:pt x="2723137" y="699498"/>
                  <a:pt x="2723137" y="591115"/>
                </a:cubicBezTo>
                <a:cubicBezTo>
                  <a:pt x="2723137" y="483377"/>
                  <a:pt x="2810875" y="395638"/>
                  <a:pt x="2918614" y="395638"/>
                </a:cubicBezTo>
                <a:close/>
                <a:moveTo>
                  <a:pt x="4310582" y="0"/>
                </a:moveTo>
                <a:lnTo>
                  <a:pt x="6616264" y="0"/>
                </a:lnTo>
                <a:lnTo>
                  <a:pt x="6616264" y="6845058"/>
                </a:lnTo>
                <a:lnTo>
                  <a:pt x="1487047" y="6845058"/>
                </a:lnTo>
                <a:cubicBezTo>
                  <a:pt x="1501885" y="6725707"/>
                  <a:pt x="1603173" y="6632807"/>
                  <a:pt x="1727039" y="6632807"/>
                </a:cubicBezTo>
                <a:cubicBezTo>
                  <a:pt x="1847035" y="6632807"/>
                  <a:pt x="1946387" y="6719901"/>
                  <a:pt x="1965741" y="6834091"/>
                </a:cubicBezTo>
                <a:cubicBezTo>
                  <a:pt x="1976709" y="6743772"/>
                  <a:pt x="2023158" y="6665064"/>
                  <a:pt x="2090254" y="6611518"/>
                </a:cubicBezTo>
                <a:cubicBezTo>
                  <a:pt x="2034126" y="6573454"/>
                  <a:pt x="1988966" y="6521199"/>
                  <a:pt x="1960580" y="6459265"/>
                </a:cubicBezTo>
                <a:cubicBezTo>
                  <a:pt x="1910259" y="6534101"/>
                  <a:pt x="1824455" y="6583777"/>
                  <a:pt x="1727039" y="6583777"/>
                </a:cubicBezTo>
                <a:cubicBezTo>
                  <a:pt x="1571560" y="6583777"/>
                  <a:pt x="1445758" y="6457975"/>
                  <a:pt x="1445758" y="6302496"/>
                </a:cubicBezTo>
                <a:cubicBezTo>
                  <a:pt x="1445758" y="6170243"/>
                  <a:pt x="1536078" y="6059923"/>
                  <a:pt x="1658654" y="6029602"/>
                </a:cubicBezTo>
                <a:cubicBezTo>
                  <a:pt x="1521884" y="5997990"/>
                  <a:pt x="1419307" y="5876059"/>
                  <a:pt x="1419307" y="5729611"/>
                </a:cubicBezTo>
                <a:cubicBezTo>
                  <a:pt x="1419307" y="5606390"/>
                  <a:pt x="1492853" y="5499942"/>
                  <a:pt x="1598012" y="5450911"/>
                </a:cubicBezTo>
                <a:cubicBezTo>
                  <a:pt x="1513337" y="5413654"/>
                  <a:pt x="1447894" y="5340834"/>
                  <a:pt x="1420467" y="5251502"/>
                </a:cubicBezTo>
                <a:lnTo>
                  <a:pt x="1412511" y="5198248"/>
                </a:lnTo>
                <a:lnTo>
                  <a:pt x="1418018" y="5170958"/>
                </a:lnTo>
                <a:lnTo>
                  <a:pt x="1410074" y="5131469"/>
                </a:lnTo>
                <a:lnTo>
                  <a:pt x="1419106" y="5067728"/>
                </a:lnTo>
                <a:cubicBezTo>
                  <a:pt x="1443902" y="4982419"/>
                  <a:pt x="1503175" y="4911897"/>
                  <a:pt x="1580592" y="4872220"/>
                </a:cubicBezTo>
                <a:cubicBezTo>
                  <a:pt x="1502208" y="4832545"/>
                  <a:pt x="1442330" y="4761297"/>
                  <a:pt x="1417291" y="4675352"/>
                </a:cubicBezTo>
                <a:lnTo>
                  <a:pt x="1411993" y="4638075"/>
                </a:lnTo>
                <a:lnTo>
                  <a:pt x="1419954" y="4598719"/>
                </a:lnTo>
                <a:lnTo>
                  <a:pt x="1409763" y="4548337"/>
                </a:lnTo>
                <a:lnTo>
                  <a:pt x="1417623" y="4493695"/>
                </a:lnTo>
                <a:cubicBezTo>
                  <a:pt x="1443297" y="4406752"/>
                  <a:pt x="1504626" y="4335142"/>
                  <a:pt x="1584463" y="4295465"/>
                </a:cubicBezTo>
                <a:cubicBezTo>
                  <a:pt x="1481241" y="4243208"/>
                  <a:pt x="1410276" y="4136115"/>
                  <a:pt x="1410276" y="4012249"/>
                </a:cubicBezTo>
                <a:cubicBezTo>
                  <a:pt x="1410276" y="3874833"/>
                  <a:pt x="1497370" y="3758063"/>
                  <a:pt x="1619945" y="3714194"/>
                </a:cubicBezTo>
                <a:cubicBezTo>
                  <a:pt x="1510272" y="3670970"/>
                  <a:pt x="1432210" y="3564521"/>
                  <a:pt x="1432210" y="3440009"/>
                </a:cubicBezTo>
                <a:cubicBezTo>
                  <a:pt x="1432210" y="3276789"/>
                  <a:pt x="1564463" y="3145180"/>
                  <a:pt x="1727039" y="3145180"/>
                </a:cubicBezTo>
                <a:cubicBezTo>
                  <a:pt x="1821230" y="3145180"/>
                  <a:pt x="1905097" y="3189694"/>
                  <a:pt x="1959290" y="3259370"/>
                </a:cubicBezTo>
                <a:cubicBezTo>
                  <a:pt x="1985740" y="3210339"/>
                  <a:pt x="2022513" y="3167115"/>
                  <a:pt x="2066382" y="3133568"/>
                </a:cubicBezTo>
                <a:cubicBezTo>
                  <a:pt x="2019932" y="3092924"/>
                  <a:pt x="1983805" y="3040022"/>
                  <a:pt x="1963805" y="2980025"/>
                </a:cubicBezTo>
                <a:cubicBezTo>
                  <a:pt x="1921226" y="3068408"/>
                  <a:pt x="1830907" y="3129696"/>
                  <a:pt x="1726393" y="3129696"/>
                </a:cubicBezTo>
                <a:cubicBezTo>
                  <a:pt x="1581237" y="3129696"/>
                  <a:pt x="1463822" y="3012281"/>
                  <a:pt x="1463822" y="2867125"/>
                </a:cubicBezTo>
                <a:cubicBezTo>
                  <a:pt x="1463822" y="2721968"/>
                  <a:pt x="1581237" y="2604553"/>
                  <a:pt x="1726393" y="2604553"/>
                </a:cubicBezTo>
                <a:cubicBezTo>
                  <a:pt x="1831551" y="2604553"/>
                  <a:pt x="1921871" y="2665842"/>
                  <a:pt x="1963805" y="2754226"/>
                </a:cubicBezTo>
                <a:cubicBezTo>
                  <a:pt x="1992191" y="2670357"/>
                  <a:pt x="2051544" y="2600037"/>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7" y="2024578"/>
                  <a:pt x="2538626" y="2092962"/>
                </a:cubicBezTo>
                <a:cubicBezTo>
                  <a:pt x="2566367" y="2047155"/>
                  <a:pt x="2603784" y="2007158"/>
                  <a:pt x="2647654" y="1976190"/>
                </a:cubicBezTo>
                <a:cubicBezTo>
                  <a:pt x="2596688" y="1931031"/>
                  <a:pt x="2559269" y="1871032"/>
                  <a:pt x="2542496" y="1803293"/>
                </a:cubicBezTo>
                <a:cubicBezTo>
                  <a:pt x="2508304"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4" y="1538784"/>
                  <a:pt x="2542496" y="1640718"/>
                </a:cubicBezTo>
                <a:cubicBezTo>
                  <a:pt x="2570239" y="1529109"/>
                  <a:pt x="2652815" y="1439433"/>
                  <a:pt x="2760554" y="1402016"/>
                </a:cubicBezTo>
                <a:cubicBezTo>
                  <a:pt x="2663137" y="1358789"/>
                  <a:pt x="2595399" y="1262019"/>
                  <a:pt x="2595399" y="1149118"/>
                </a:cubicBezTo>
                <a:cubicBezTo>
                  <a:pt x="2595399" y="996221"/>
                  <a:pt x="2719264" y="872997"/>
                  <a:pt x="2871517" y="872997"/>
                </a:cubicBezTo>
                <a:cubicBezTo>
                  <a:pt x="2983772" y="872997"/>
                  <a:pt x="3079897" y="939449"/>
                  <a:pt x="3123122" y="1035574"/>
                </a:cubicBezTo>
                <a:cubicBezTo>
                  <a:pt x="3159250" y="932997"/>
                  <a:pt x="3243118" y="853000"/>
                  <a:pt x="3348276" y="822035"/>
                </a:cubicBezTo>
                <a:cubicBezTo>
                  <a:pt x="3249570" y="783327"/>
                  <a:pt x="3179894" y="688491"/>
                  <a:pt x="3179894" y="576235"/>
                </a:cubicBezTo>
                <a:cubicBezTo>
                  <a:pt x="3179894" y="430434"/>
                  <a:pt x="3297955" y="312373"/>
                  <a:pt x="3443756" y="312373"/>
                </a:cubicBezTo>
                <a:cubicBezTo>
                  <a:pt x="3567623" y="312373"/>
                  <a:pt x="3672136" y="398822"/>
                  <a:pt x="3699877" y="514303"/>
                </a:cubicBezTo>
                <a:cubicBezTo>
                  <a:pt x="3728908" y="365921"/>
                  <a:pt x="3859227" y="254311"/>
                  <a:pt x="4015996" y="254311"/>
                </a:cubicBezTo>
                <a:cubicBezTo>
                  <a:pt x="4122445" y="254311"/>
                  <a:pt x="4216635" y="305923"/>
                  <a:pt x="4275343" y="385274"/>
                </a:cubicBezTo>
                <a:cubicBezTo>
                  <a:pt x="4314051" y="321405"/>
                  <a:pt x="4372759" y="270440"/>
                  <a:pt x="4441788" y="240118"/>
                </a:cubicBezTo>
                <a:cubicBezTo>
                  <a:pt x="4363082" y="191087"/>
                  <a:pt x="4310179" y="103993"/>
                  <a:pt x="4310179" y="3997"/>
                </a:cubicBezTo>
                <a:close/>
                <a:moveTo>
                  <a:pt x="3836709" y="0"/>
                </a:moveTo>
                <a:lnTo>
                  <a:pt x="4290765" y="0"/>
                </a:lnTo>
                <a:lnTo>
                  <a:pt x="4294697" y="19521"/>
                </a:lnTo>
                <a:cubicBezTo>
                  <a:pt x="4294697" y="147259"/>
                  <a:pt x="4191475" y="250481"/>
                  <a:pt x="4063738" y="250481"/>
                </a:cubicBezTo>
                <a:cubicBezTo>
                  <a:pt x="3935999" y="250481"/>
                  <a:pt x="3832132" y="146614"/>
                  <a:pt x="3832777" y="19521"/>
                </a:cubicBezTo>
                <a:close/>
                <a:moveTo>
                  <a:pt x="3315960" y="0"/>
                </a:moveTo>
                <a:lnTo>
                  <a:pt x="3665746" y="0"/>
                </a:lnTo>
                <a:lnTo>
                  <a:pt x="3669557" y="18877"/>
                </a:lnTo>
                <a:cubicBezTo>
                  <a:pt x="3669557" y="117572"/>
                  <a:pt x="3589548" y="197580"/>
                  <a:pt x="3490853" y="197580"/>
                </a:cubicBezTo>
                <a:cubicBezTo>
                  <a:pt x="3392157" y="197580"/>
                  <a:pt x="3312149" y="117572"/>
                  <a:pt x="3312149" y="18877"/>
                </a:cubicBezTo>
                <a:close/>
                <a:moveTo>
                  <a:pt x="2797406" y="0"/>
                </a:moveTo>
                <a:lnTo>
                  <a:pt x="3039822" y="0"/>
                </a:lnTo>
                <a:lnTo>
                  <a:pt x="3043771" y="19521"/>
                </a:lnTo>
                <a:cubicBezTo>
                  <a:pt x="3043771" y="88551"/>
                  <a:pt x="2987643" y="144678"/>
                  <a:pt x="2918614" y="144678"/>
                </a:cubicBezTo>
                <a:cubicBezTo>
                  <a:pt x="2849583" y="144678"/>
                  <a:pt x="2793456" y="88551"/>
                  <a:pt x="2793456"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rtlCol="0" anchor="ctr" anchorCtr="0">
            <a:noAutofit/>
          </a:bodyPr>
          <a:lstStyle>
            <a:lvl1pPr marL="0" indent="0" algn="ctr">
              <a:buNone/>
              <a:defRPr/>
            </a:lvl1pPr>
          </a:lstStyle>
          <a:p>
            <a:pPr rtl="0"/>
            <a:r>
              <a:rPr lang="es"/>
              <a:t>Add image</a:t>
            </a:r>
          </a:p>
        </p:txBody>
      </p:sp>
      <p:sp>
        <p:nvSpPr>
          <p:cNvPr id="10" name="Slide Number Placeholder 9">
            <a:extLst>
              <a:ext uri="{FF2B5EF4-FFF2-40B4-BE49-F238E27FC236}">
                <a16:creationId xmlns:a16="http://schemas.microsoft.com/office/drawing/2014/main" id="{FE567CD6-3B78-4067-89C5-1D44BD3BA306}"/>
              </a:ext>
            </a:extLst>
          </p:cNvPr>
          <p:cNvSpPr>
            <a:spLocks noGrp="1"/>
          </p:cNvSpPr>
          <p:nvPr>
            <p:ph type="sldNum" sz="quarter" idx="20"/>
          </p:nvPr>
        </p:nvSpPr>
        <p:spPr/>
        <p:txBody>
          <a:bodyPr rtlCol="0"/>
          <a:lstStyle/>
          <a:p>
            <a:pPr rtl="0"/>
            <a:fld id="{9E2BE927-25C7-4379-86F1-C17ED9D2A7F2}" type="slidenum">
              <a:rPr lang="en-US" smtClean="0"/>
              <a:pPr rtl="0"/>
              <a:t>‹Nº›</a:t>
            </a:fld>
            <a:endParaRPr lang="en-US"/>
          </a:p>
        </p:txBody>
      </p:sp>
      <p:sp>
        <p:nvSpPr>
          <p:cNvPr id="12" name="Text Placeholder 11">
            <a:extLst>
              <a:ext uri="{FF2B5EF4-FFF2-40B4-BE49-F238E27FC236}">
                <a16:creationId xmlns:a16="http://schemas.microsoft.com/office/drawing/2014/main" id="{8BAC30FE-1767-4175-A595-03CBD296F150}"/>
              </a:ext>
            </a:extLst>
          </p:cNvPr>
          <p:cNvSpPr>
            <a:spLocks noGrp="1"/>
          </p:cNvSpPr>
          <p:nvPr>
            <p:ph type="body" sz="quarter" idx="21" hasCustomPrompt="1"/>
          </p:nvPr>
        </p:nvSpPr>
        <p:spPr>
          <a:xfrm>
            <a:off x="358775" y="1798638"/>
            <a:ext cx="5068888" cy="496887"/>
          </a:xfrm>
        </p:spPr>
        <p:txBody>
          <a:bodyPr rtlCol="0"/>
          <a:lstStyle>
            <a:lvl1pPr marL="0" indent="0">
              <a:buNone/>
              <a:defRPr sz="3200"/>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rtl="0"/>
            <a:r>
              <a:rPr lang="es"/>
              <a:t>First Name Last Name</a:t>
            </a:r>
          </a:p>
        </p:txBody>
      </p:sp>
      <p:sp>
        <p:nvSpPr>
          <p:cNvPr id="15" name="Text Placeholder 11">
            <a:extLst>
              <a:ext uri="{FF2B5EF4-FFF2-40B4-BE49-F238E27FC236}">
                <a16:creationId xmlns:a16="http://schemas.microsoft.com/office/drawing/2014/main" id="{4E15BA4C-2851-4908-B582-A726DAB9715C}"/>
              </a:ext>
            </a:extLst>
          </p:cNvPr>
          <p:cNvSpPr>
            <a:spLocks noGrp="1"/>
          </p:cNvSpPr>
          <p:nvPr>
            <p:ph type="body" sz="quarter" idx="22" hasCustomPrompt="1"/>
          </p:nvPr>
        </p:nvSpPr>
        <p:spPr>
          <a:xfrm>
            <a:off x="358775" y="3641952"/>
            <a:ext cx="5068888" cy="2315936"/>
          </a:xfrm>
        </p:spPr>
        <p:txBody>
          <a:bodyPr rtlCol="0"/>
          <a:lstStyle>
            <a:lvl1pPr marL="0" indent="0">
              <a:buNone/>
              <a:defRPr sz="16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rtl="0"/>
            <a:r>
              <a:rPr lang="es"/>
              <a:t>Add biography</a:t>
            </a:r>
          </a:p>
        </p:txBody>
      </p:sp>
      <p:sp>
        <p:nvSpPr>
          <p:cNvPr id="16" name="Text Placeholder 11">
            <a:extLst>
              <a:ext uri="{FF2B5EF4-FFF2-40B4-BE49-F238E27FC236}">
                <a16:creationId xmlns:a16="http://schemas.microsoft.com/office/drawing/2014/main" id="{F838E057-8933-4F9A-98C2-E00BD0C8CC67}"/>
              </a:ext>
            </a:extLst>
          </p:cNvPr>
          <p:cNvSpPr>
            <a:spLocks noGrp="1"/>
          </p:cNvSpPr>
          <p:nvPr>
            <p:ph type="body" sz="quarter" idx="23" hasCustomPrompt="1"/>
          </p:nvPr>
        </p:nvSpPr>
        <p:spPr>
          <a:xfrm>
            <a:off x="358775" y="2295525"/>
            <a:ext cx="5068888" cy="1133475"/>
          </a:xfrm>
        </p:spPr>
        <p:txBody>
          <a:bodyPr rtlCol="0"/>
          <a:lstStyle>
            <a:lvl1pPr marL="0" indent="0">
              <a:buNone/>
              <a:defRPr sz="3200">
                <a:latin typeface="+mn-lt"/>
              </a:defRPr>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rtl="0"/>
            <a:r>
              <a:rPr lang="es"/>
              <a:t>Job Title, Company</a:t>
            </a:r>
          </a:p>
        </p:txBody>
      </p:sp>
    </p:spTree>
    <p:extLst>
      <p:ext uri="{BB962C8B-B14F-4D97-AF65-F5344CB8AC3E}">
        <p14:creationId xmlns:p14="http://schemas.microsoft.com/office/powerpoint/2010/main" val="251841299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23" userDrawn="1">
          <p15:clr>
            <a:srgbClr val="FF96FF"/>
          </p15:clr>
        </p15:guide>
        <p15:guide id="7" pos="1453" userDrawn="1">
          <p15:clr>
            <a:srgbClr val="FF96FF"/>
          </p15:clr>
        </p15:guide>
        <p15:guide id="9" pos="2680" userDrawn="1">
          <p15:clr>
            <a:srgbClr val="FF96FF"/>
          </p15:clr>
        </p15:guide>
        <p15:guide id="10" pos="3795"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1B111059-DBC4-45AB-8F17-173A4FC2887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rtlCol="0" anchor="ctr" anchorCtr="0">
            <a:noAutofit/>
          </a:bodyPr>
          <a:lstStyle>
            <a:lvl1pPr algn="l">
              <a:defRPr sz="4800"/>
            </a:lvl1pPr>
          </a:lstStyle>
          <a:p>
            <a:pPr rtl="0"/>
            <a:r>
              <a:rPr lang="e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rtlCol="0"/>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rtl="0"/>
            <a:r>
              <a:rPr lang="es"/>
              <a:t>Add subtitle or date</a:t>
            </a:r>
          </a:p>
        </p:txBody>
      </p:sp>
      <p:pic>
        <p:nvPicPr>
          <p:cNvPr id="1070966526" name="image" descr="{&quot;templafy&quot;:{&quot;id&quot;:&quot;9b73925d-1854-48a7-806c-1f9cc2654c4d&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120385843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rtlCol="0"/>
          <a:lstStyle/>
          <a:p>
            <a:pPr rtl="0"/>
            <a:endParaRPr lang="en-US"/>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rtlCol="0"/>
          <a:lstStyle/>
          <a:p>
            <a:pPr rtl="0"/>
            <a:fld id="{9E2BE927-25C7-4379-86F1-C17ED9D2A7F2}" type="slidenum">
              <a:rPr lang="en-US" smtClean="0"/>
              <a:pPr rtl="0"/>
              <a:t>‹Nº›</a:t>
            </a:fld>
            <a:endParaRPr lang="en-US"/>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22" name="Picture Placeholder 21">
            <a:extLst>
              <a:ext uri="{FF2B5EF4-FFF2-40B4-BE49-F238E27FC236}">
                <a16:creationId xmlns:a16="http://schemas.microsoft.com/office/drawing/2014/main" id="{89DF3D7C-2012-4482-86D3-CFB853384A1E}"/>
              </a:ext>
            </a:extLst>
          </p:cNvPr>
          <p:cNvSpPr>
            <a:spLocks noGrp="1"/>
          </p:cNvSpPr>
          <p:nvPr>
            <p:ph type="pic" sz="quarter" idx="13" hasCustomPrompt="1"/>
          </p:nvPr>
        </p:nvSpPr>
        <p:spPr>
          <a:xfrm>
            <a:off x="358775"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rtlCol="0" anchor="ctr" anchorCtr="0">
            <a:noAutofit/>
          </a:bodyPr>
          <a:lstStyle>
            <a:lvl1pPr marL="0" indent="0" algn="ctr">
              <a:spcBef>
                <a:spcPts val="0"/>
              </a:spcBef>
              <a:buNone/>
              <a:defRPr sz="1600"/>
            </a:lvl1pPr>
          </a:lstStyle>
          <a:p>
            <a:pPr rtl="0"/>
            <a:r>
              <a:rPr lang="es"/>
              <a:t>Add </a:t>
            </a:r>
          </a:p>
          <a:p>
            <a:pPr rtl="0"/>
            <a:r>
              <a:rPr lang="es"/>
              <a:t>image</a:t>
            </a:r>
          </a:p>
        </p:txBody>
      </p:sp>
      <p:sp>
        <p:nvSpPr>
          <p:cNvPr id="10" name="Text Placeholder 11">
            <a:extLst>
              <a:ext uri="{FF2B5EF4-FFF2-40B4-BE49-F238E27FC236}">
                <a16:creationId xmlns:a16="http://schemas.microsoft.com/office/drawing/2014/main" id="{0CB3A235-36BA-4A89-8632-E343C5C86384}"/>
              </a:ext>
            </a:extLst>
          </p:cNvPr>
          <p:cNvSpPr>
            <a:spLocks noGrp="1"/>
          </p:cNvSpPr>
          <p:nvPr>
            <p:ph type="body" sz="quarter" idx="21" hasCustomPrompt="1"/>
          </p:nvPr>
        </p:nvSpPr>
        <p:spPr>
          <a:xfrm>
            <a:off x="358775" y="4110037"/>
            <a:ext cx="2705311" cy="180000"/>
          </a:xfrm>
        </p:spPr>
        <p:txBody>
          <a:bodyPr rtlCol="0"/>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rtl="0"/>
            <a:r>
              <a:rPr lang="es"/>
              <a:t>First Name Last Name</a:t>
            </a:r>
          </a:p>
          <a:p>
            <a:pPr lvl="0" rtl="0"/>
            <a:endParaRPr lang="en-US"/>
          </a:p>
          <a:p>
            <a:pPr lvl="0" rtl="0"/>
            <a:endParaRPr lang="en-US"/>
          </a:p>
        </p:txBody>
      </p:sp>
      <p:sp>
        <p:nvSpPr>
          <p:cNvPr id="11" name="Text Placeholder 11">
            <a:extLst>
              <a:ext uri="{FF2B5EF4-FFF2-40B4-BE49-F238E27FC236}">
                <a16:creationId xmlns:a16="http://schemas.microsoft.com/office/drawing/2014/main" id="{3C81E87E-86C2-441F-8BC2-56BC77F4622B}"/>
              </a:ext>
            </a:extLst>
          </p:cNvPr>
          <p:cNvSpPr>
            <a:spLocks noGrp="1"/>
          </p:cNvSpPr>
          <p:nvPr>
            <p:ph type="body" sz="quarter" idx="22" hasCustomPrompt="1"/>
          </p:nvPr>
        </p:nvSpPr>
        <p:spPr>
          <a:xfrm>
            <a:off x="359465" y="4762724"/>
            <a:ext cx="2705310" cy="1195164"/>
          </a:xfrm>
        </p:spPr>
        <p:txBody>
          <a:bodyPr rtlCol="0"/>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rtl="0"/>
            <a:r>
              <a:rPr lang="es"/>
              <a:t>Add biography</a:t>
            </a:r>
          </a:p>
        </p:txBody>
      </p:sp>
      <p:sp>
        <p:nvSpPr>
          <p:cNvPr id="13" name="Text Placeholder 11">
            <a:extLst>
              <a:ext uri="{FF2B5EF4-FFF2-40B4-BE49-F238E27FC236}">
                <a16:creationId xmlns:a16="http://schemas.microsoft.com/office/drawing/2014/main" id="{9B284DEE-FBF9-4B12-8CAC-08EA5237D530}"/>
              </a:ext>
            </a:extLst>
          </p:cNvPr>
          <p:cNvSpPr>
            <a:spLocks noGrp="1"/>
          </p:cNvSpPr>
          <p:nvPr>
            <p:ph type="body" sz="quarter" idx="24" hasCustomPrompt="1"/>
          </p:nvPr>
        </p:nvSpPr>
        <p:spPr>
          <a:xfrm>
            <a:off x="358086" y="4290037"/>
            <a:ext cx="2705311" cy="180000"/>
          </a:xfrm>
        </p:spPr>
        <p:txBody>
          <a:bodyPr rtlCol="0"/>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rtl="0"/>
            <a:r>
              <a:rPr lang="es"/>
              <a:t>Job Title, Company</a:t>
            </a:r>
          </a:p>
        </p:txBody>
      </p:sp>
      <p:sp>
        <p:nvSpPr>
          <p:cNvPr id="14" name="Text Placeholder 11">
            <a:extLst>
              <a:ext uri="{FF2B5EF4-FFF2-40B4-BE49-F238E27FC236}">
                <a16:creationId xmlns:a16="http://schemas.microsoft.com/office/drawing/2014/main" id="{0C3B1F89-2B51-4803-AA81-E770D55BE140}"/>
              </a:ext>
            </a:extLst>
          </p:cNvPr>
          <p:cNvSpPr>
            <a:spLocks noGrp="1"/>
          </p:cNvSpPr>
          <p:nvPr>
            <p:ph type="body" sz="quarter" idx="25" hasCustomPrompt="1"/>
          </p:nvPr>
        </p:nvSpPr>
        <p:spPr>
          <a:xfrm>
            <a:off x="3282053" y="4755524"/>
            <a:ext cx="2705310" cy="1195164"/>
          </a:xfrm>
        </p:spPr>
        <p:txBody>
          <a:bodyPr rtlCol="0"/>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rtl="0"/>
            <a:r>
              <a:rPr lang="es"/>
              <a:t>Add biography</a:t>
            </a:r>
          </a:p>
        </p:txBody>
      </p:sp>
      <p:sp>
        <p:nvSpPr>
          <p:cNvPr id="17" name="Text Placeholder 11">
            <a:extLst>
              <a:ext uri="{FF2B5EF4-FFF2-40B4-BE49-F238E27FC236}">
                <a16:creationId xmlns:a16="http://schemas.microsoft.com/office/drawing/2014/main" id="{8CDD4FF4-10BE-4B8A-BB7D-A9E41E108E70}"/>
              </a:ext>
            </a:extLst>
          </p:cNvPr>
          <p:cNvSpPr>
            <a:spLocks noGrp="1"/>
          </p:cNvSpPr>
          <p:nvPr>
            <p:ph type="body" sz="quarter" idx="28" hasCustomPrompt="1"/>
          </p:nvPr>
        </p:nvSpPr>
        <p:spPr>
          <a:xfrm>
            <a:off x="6204641" y="4766324"/>
            <a:ext cx="2705310" cy="1195164"/>
          </a:xfrm>
        </p:spPr>
        <p:txBody>
          <a:bodyPr rtlCol="0"/>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rtl="0"/>
            <a:r>
              <a:rPr lang="es"/>
              <a:t>Add biography</a:t>
            </a:r>
          </a:p>
        </p:txBody>
      </p:sp>
      <p:sp>
        <p:nvSpPr>
          <p:cNvPr id="20" name="Text Placeholder 11">
            <a:extLst>
              <a:ext uri="{FF2B5EF4-FFF2-40B4-BE49-F238E27FC236}">
                <a16:creationId xmlns:a16="http://schemas.microsoft.com/office/drawing/2014/main" id="{A4833988-7703-4670-BBA7-955D2D020051}"/>
              </a:ext>
            </a:extLst>
          </p:cNvPr>
          <p:cNvSpPr>
            <a:spLocks noGrp="1"/>
          </p:cNvSpPr>
          <p:nvPr>
            <p:ph type="body" sz="quarter" idx="31" hasCustomPrompt="1"/>
          </p:nvPr>
        </p:nvSpPr>
        <p:spPr>
          <a:xfrm>
            <a:off x="9124416" y="4766324"/>
            <a:ext cx="2705310" cy="1195164"/>
          </a:xfrm>
        </p:spPr>
        <p:txBody>
          <a:bodyPr rtlCol="0"/>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rtl="0"/>
            <a:r>
              <a:rPr lang="es"/>
              <a:t>Add biography</a:t>
            </a:r>
          </a:p>
        </p:txBody>
      </p:sp>
      <p:sp>
        <p:nvSpPr>
          <p:cNvPr id="23" name="Picture Placeholder 22">
            <a:extLst>
              <a:ext uri="{FF2B5EF4-FFF2-40B4-BE49-F238E27FC236}">
                <a16:creationId xmlns:a16="http://schemas.microsoft.com/office/drawing/2014/main" id="{87D64EBA-46E7-416E-858E-9E600D31BD62}"/>
              </a:ext>
            </a:extLst>
          </p:cNvPr>
          <p:cNvSpPr>
            <a:spLocks noGrp="1"/>
          </p:cNvSpPr>
          <p:nvPr>
            <p:ph type="pic" sz="quarter" idx="32" hasCustomPrompt="1"/>
          </p:nvPr>
        </p:nvSpPr>
        <p:spPr>
          <a:xfrm>
            <a:off x="3281363"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rtlCol="0" anchor="ctr" anchorCtr="0">
            <a:noAutofit/>
          </a:bodyPr>
          <a:lstStyle>
            <a:lvl1pPr marL="0" indent="0" algn="ctr">
              <a:spcBef>
                <a:spcPts val="0"/>
              </a:spcBef>
              <a:buNone/>
              <a:defRPr sz="1600"/>
            </a:lvl1pPr>
          </a:lstStyle>
          <a:p>
            <a:pPr rtl="0"/>
            <a:r>
              <a:rPr lang="es"/>
              <a:t>Add </a:t>
            </a:r>
          </a:p>
          <a:p>
            <a:pPr rtl="0"/>
            <a:r>
              <a:rPr lang="es"/>
              <a:t>image</a:t>
            </a:r>
          </a:p>
        </p:txBody>
      </p:sp>
      <p:sp>
        <p:nvSpPr>
          <p:cNvPr id="24" name="Picture Placeholder 23">
            <a:extLst>
              <a:ext uri="{FF2B5EF4-FFF2-40B4-BE49-F238E27FC236}">
                <a16:creationId xmlns:a16="http://schemas.microsoft.com/office/drawing/2014/main" id="{922F2B85-8898-4229-AFDB-5B818CE0DAB3}"/>
              </a:ext>
            </a:extLst>
          </p:cNvPr>
          <p:cNvSpPr>
            <a:spLocks noGrp="1"/>
          </p:cNvSpPr>
          <p:nvPr>
            <p:ph type="pic" sz="quarter" idx="33" hasCustomPrompt="1"/>
          </p:nvPr>
        </p:nvSpPr>
        <p:spPr>
          <a:xfrm>
            <a:off x="6203951"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rtlCol="0" anchor="ctr" anchorCtr="0">
            <a:noAutofit/>
          </a:bodyPr>
          <a:lstStyle>
            <a:lvl1pPr marL="0" indent="0" algn="ctr">
              <a:spcBef>
                <a:spcPts val="0"/>
              </a:spcBef>
              <a:buNone/>
              <a:defRPr sz="1600"/>
            </a:lvl1pPr>
          </a:lstStyle>
          <a:p>
            <a:pPr rtl="0"/>
            <a:r>
              <a:rPr lang="es"/>
              <a:t>Add </a:t>
            </a:r>
          </a:p>
          <a:p>
            <a:pPr rtl="0"/>
            <a:r>
              <a:rPr lang="es"/>
              <a:t>image</a:t>
            </a:r>
          </a:p>
        </p:txBody>
      </p:sp>
      <p:sp>
        <p:nvSpPr>
          <p:cNvPr id="25" name="Picture Placeholder 24">
            <a:extLst>
              <a:ext uri="{FF2B5EF4-FFF2-40B4-BE49-F238E27FC236}">
                <a16:creationId xmlns:a16="http://schemas.microsoft.com/office/drawing/2014/main" id="{C6AE4C92-FE95-4268-8D5A-398BDF4B9FA9}"/>
              </a:ext>
            </a:extLst>
          </p:cNvPr>
          <p:cNvSpPr>
            <a:spLocks noGrp="1"/>
          </p:cNvSpPr>
          <p:nvPr>
            <p:ph type="pic" sz="quarter" idx="34" hasCustomPrompt="1"/>
          </p:nvPr>
        </p:nvSpPr>
        <p:spPr>
          <a:xfrm>
            <a:off x="9123726"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rtlCol="0" anchor="ctr" anchorCtr="0">
            <a:noAutofit/>
          </a:bodyPr>
          <a:lstStyle>
            <a:lvl1pPr marL="0" indent="0" algn="ctr">
              <a:spcBef>
                <a:spcPts val="0"/>
              </a:spcBef>
              <a:buNone/>
              <a:defRPr sz="1600"/>
            </a:lvl1pPr>
          </a:lstStyle>
          <a:p>
            <a:pPr rtl="0"/>
            <a:r>
              <a:rPr lang="es"/>
              <a:t>Add </a:t>
            </a:r>
          </a:p>
          <a:p>
            <a:pPr rtl="0"/>
            <a:r>
              <a:rPr lang="es"/>
              <a:t>image</a:t>
            </a:r>
          </a:p>
        </p:txBody>
      </p:sp>
      <p:sp>
        <p:nvSpPr>
          <p:cNvPr id="30" name="Text Placeholder 11">
            <a:extLst>
              <a:ext uri="{FF2B5EF4-FFF2-40B4-BE49-F238E27FC236}">
                <a16:creationId xmlns:a16="http://schemas.microsoft.com/office/drawing/2014/main" id="{7200D26E-A515-49EB-BE84-EF1A30D3E1FB}"/>
              </a:ext>
            </a:extLst>
          </p:cNvPr>
          <p:cNvSpPr>
            <a:spLocks noGrp="1"/>
          </p:cNvSpPr>
          <p:nvPr>
            <p:ph type="body" sz="quarter" idx="39" hasCustomPrompt="1"/>
          </p:nvPr>
        </p:nvSpPr>
        <p:spPr>
          <a:xfrm>
            <a:off x="3280674" y="4110037"/>
            <a:ext cx="2705311" cy="180000"/>
          </a:xfrm>
        </p:spPr>
        <p:txBody>
          <a:bodyPr rtlCol="0"/>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rtl="0"/>
            <a:r>
              <a:rPr lang="es"/>
              <a:t>First Name Last Name</a:t>
            </a:r>
          </a:p>
          <a:p>
            <a:pPr lvl="0" rtl="0"/>
            <a:endParaRPr lang="en-US"/>
          </a:p>
          <a:p>
            <a:pPr lvl="0" rtl="0"/>
            <a:endParaRPr lang="en-US"/>
          </a:p>
        </p:txBody>
      </p:sp>
      <p:sp>
        <p:nvSpPr>
          <p:cNvPr id="31" name="Text Placeholder 11">
            <a:extLst>
              <a:ext uri="{FF2B5EF4-FFF2-40B4-BE49-F238E27FC236}">
                <a16:creationId xmlns:a16="http://schemas.microsoft.com/office/drawing/2014/main" id="{D8A8956B-591F-4412-A18F-677993039BD8}"/>
              </a:ext>
            </a:extLst>
          </p:cNvPr>
          <p:cNvSpPr>
            <a:spLocks noGrp="1"/>
          </p:cNvSpPr>
          <p:nvPr>
            <p:ph type="body" sz="quarter" idx="40" hasCustomPrompt="1"/>
          </p:nvPr>
        </p:nvSpPr>
        <p:spPr>
          <a:xfrm>
            <a:off x="3279985" y="4290037"/>
            <a:ext cx="2705311" cy="180000"/>
          </a:xfrm>
        </p:spPr>
        <p:txBody>
          <a:bodyPr rtlCol="0"/>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rtl="0"/>
            <a:r>
              <a:rPr lang="es"/>
              <a:t>Job Title, Company</a:t>
            </a:r>
          </a:p>
        </p:txBody>
      </p:sp>
      <p:sp>
        <p:nvSpPr>
          <p:cNvPr id="32" name="Text Placeholder 11">
            <a:extLst>
              <a:ext uri="{FF2B5EF4-FFF2-40B4-BE49-F238E27FC236}">
                <a16:creationId xmlns:a16="http://schemas.microsoft.com/office/drawing/2014/main" id="{E0003D8B-21E2-43CC-B944-A41DF737B757}"/>
              </a:ext>
            </a:extLst>
          </p:cNvPr>
          <p:cNvSpPr>
            <a:spLocks noGrp="1"/>
          </p:cNvSpPr>
          <p:nvPr>
            <p:ph type="body" sz="quarter" idx="41" hasCustomPrompt="1"/>
          </p:nvPr>
        </p:nvSpPr>
        <p:spPr>
          <a:xfrm>
            <a:off x="6203951" y="4110037"/>
            <a:ext cx="2705311" cy="180000"/>
          </a:xfrm>
        </p:spPr>
        <p:txBody>
          <a:bodyPr rtlCol="0"/>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rtl="0"/>
            <a:r>
              <a:rPr lang="es"/>
              <a:t>First Name Last Name</a:t>
            </a:r>
          </a:p>
          <a:p>
            <a:pPr lvl="0" rtl="0"/>
            <a:endParaRPr lang="en-US"/>
          </a:p>
          <a:p>
            <a:pPr lvl="0" rtl="0"/>
            <a:endParaRPr lang="en-US"/>
          </a:p>
        </p:txBody>
      </p:sp>
      <p:sp>
        <p:nvSpPr>
          <p:cNvPr id="33" name="Text Placeholder 11">
            <a:extLst>
              <a:ext uri="{FF2B5EF4-FFF2-40B4-BE49-F238E27FC236}">
                <a16:creationId xmlns:a16="http://schemas.microsoft.com/office/drawing/2014/main" id="{CE6FCABE-4211-42FB-A6B4-AC8F654572A8}"/>
              </a:ext>
            </a:extLst>
          </p:cNvPr>
          <p:cNvSpPr>
            <a:spLocks noGrp="1"/>
          </p:cNvSpPr>
          <p:nvPr>
            <p:ph type="body" sz="quarter" idx="42" hasCustomPrompt="1"/>
          </p:nvPr>
        </p:nvSpPr>
        <p:spPr>
          <a:xfrm>
            <a:off x="6203262" y="4290037"/>
            <a:ext cx="2705311" cy="180000"/>
          </a:xfrm>
        </p:spPr>
        <p:txBody>
          <a:bodyPr rtlCol="0"/>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rtl="0"/>
            <a:r>
              <a:rPr lang="es"/>
              <a:t>Job Title, Company</a:t>
            </a:r>
          </a:p>
        </p:txBody>
      </p:sp>
      <p:sp>
        <p:nvSpPr>
          <p:cNvPr id="34" name="Text Placeholder 11">
            <a:extLst>
              <a:ext uri="{FF2B5EF4-FFF2-40B4-BE49-F238E27FC236}">
                <a16:creationId xmlns:a16="http://schemas.microsoft.com/office/drawing/2014/main" id="{688685DE-A8C4-4EA1-AC89-C40A5D9BB782}"/>
              </a:ext>
            </a:extLst>
          </p:cNvPr>
          <p:cNvSpPr>
            <a:spLocks noGrp="1"/>
          </p:cNvSpPr>
          <p:nvPr>
            <p:ph type="body" sz="quarter" idx="43" hasCustomPrompt="1"/>
          </p:nvPr>
        </p:nvSpPr>
        <p:spPr>
          <a:xfrm>
            <a:off x="9123726" y="4110037"/>
            <a:ext cx="2705311" cy="180000"/>
          </a:xfrm>
        </p:spPr>
        <p:txBody>
          <a:bodyPr rtlCol="0"/>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rtl="0"/>
            <a:r>
              <a:rPr lang="es"/>
              <a:t>First Name Last Name</a:t>
            </a:r>
          </a:p>
          <a:p>
            <a:pPr lvl="0" rtl="0"/>
            <a:endParaRPr lang="en-US"/>
          </a:p>
          <a:p>
            <a:pPr lvl="0" rtl="0"/>
            <a:endParaRPr lang="en-US"/>
          </a:p>
        </p:txBody>
      </p:sp>
      <p:sp>
        <p:nvSpPr>
          <p:cNvPr id="35" name="Text Placeholder 11">
            <a:extLst>
              <a:ext uri="{FF2B5EF4-FFF2-40B4-BE49-F238E27FC236}">
                <a16:creationId xmlns:a16="http://schemas.microsoft.com/office/drawing/2014/main" id="{D6C0EC03-56B7-49CF-8D18-ABCE69A2EA86}"/>
              </a:ext>
            </a:extLst>
          </p:cNvPr>
          <p:cNvSpPr>
            <a:spLocks noGrp="1"/>
          </p:cNvSpPr>
          <p:nvPr>
            <p:ph type="body" sz="quarter" idx="44" hasCustomPrompt="1"/>
          </p:nvPr>
        </p:nvSpPr>
        <p:spPr>
          <a:xfrm>
            <a:off x="9123037" y="4290037"/>
            <a:ext cx="2705311" cy="180000"/>
          </a:xfrm>
        </p:spPr>
        <p:txBody>
          <a:bodyPr rtlCol="0"/>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rtl="0"/>
            <a:r>
              <a:rPr lang="es"/>
              <a:t>Job Title, Company</a:t>
            </a:r>
          </a:p>
        </p:txBody>
      </p:sp>
      <p:sp>
        <p:nvSpPr>
          <p:cNvPr id="36" name="Title 1">
            <a:extLst>
              <a:ext uri="{FF2B5EF4-FFF2-40B4-BE49-F238E27FC236}">
                <a16:creationId xmlns:a16="http://schemas.microsoft.com/office/drawing/2014/main" id="{C9D8454D-4B42-4517-9698-F08282F418DC}"/>
              </a:ext>
            </a:extLst>
          </p:cNvPr>
          <p:cNvSpPr>
            <a:spLocks noGrp="1"/>
          </p:cNvSpPr>
          <p:nvPr>
            <p:ph type="title" hasCustomPrompt="1"/>
          </p:nvPr>
        </p:nvSpPr>
        <p:spPr>
          <a:xfrm>
            <a:off x="360000" y="270001"/>
            <a:ext cx="11471638" cy="468000"/>
          </a:xfrm>
        </p:spPr>
        <p:txBody>
          <a:bodyPr rtlCol="0">
            <a:noAutofit/>
          </a:bodyPr>
          <a:lstStyle>
            <a:lvl1pPr>
              <a:defRPr/>
            </a:lvl1pPr>
          </a:lstStyle>
          <a:p>
            <a:pPr rtl="0"/>
            <a:r>
              <a:rPr lang="es"/>
              <a:t>Add title</a:t>
            </a:r>
          </a:p>
        </p:txBody>
      </p:sp>
      <p:sp>
        <p:nvSpPr>
          <p:cNvPr id="37" name="Text Placeholder 8">
            <a:extLst>
              <a:ext uri="{FF2B5EF4-FFF2-40B4-BE49-F238E27FC236}">
                <a16:creationId xmlns:a16="http://schemas.microsoft.com/office/drawing/2014/main" id="{56EEF4CE-6E53-4B83-90D8-5B225E39A776}"/>
              </a:ext>
            </a:extLst>
          </p:cNvPr>
          <p:cNvSpPr>
            <a:spLocks noGrp="1"/>
          </p:cNvSpPr>
          <p:nvPr>
            <p:ph type="body" sz="quarter" idx="45" hasCustomPrompt="1"/>
          </p:nvPr>
        </p:nvSpPr>
        <p:spPr>
          <a:xfrm>
            <a:off x="359639" y="742950"/>
            <a:ext cx="11471999" cy="468000"/>
          </a:xfrm>
        </p:spPr>
        <p:txBody>
          <a:bodyPr rtlCol="0">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rtl="0"/>
            <a:r>
              <a:rPr lang="es"/>
              <a:t>Add subtitle</a:t>
            </a:r>
          </a:p>
        </p:txBody>
      </p:sp>
      <p:cxnSp>
        <p:nvCxnSpPr>
          <p:cNvPr id="39" name="Straight Connector 38">
            <a:extLst>
              <a:ext uri="{FF2B5EF4-FFF2-40B4-BE49-F238E27FC236}">
                <a16:creationId xmlns:a16="http://schemas.microsoft.com/office/drawing/2014/main" id="{D31B07D2-7539-421E-8DFA-87C982A9F9A6}"/>
              </a:ext>
            </a:extLst>
          </p:cNvPr>
          <p:cNvCxnSpPr>
            <a:cxnSpLocks/>
          </p:cNvCxnSpPr>
          <p:nvPr userDrawn="1"/>
        </p:nvCxnSpPr>
        <p:spPr>
          <a:xfrm>
            <a:off x="358775"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CF00363-8198-4B06-9AF1-262D568EA998}"/>
              </a:ext>
            </a:extLst>
          </p:cNvPr>
          <p:cNvCxnSpPr>
            <a:cxnSpLocks/>
          </p:cNvCxnSpPr>
          <p:nvPr userDrawn="1"/>
        </p:nvCxnSpPr>
        <p:spPr>
          <a:xfrm>
            <a:off x="3281363"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DBDF40C-650F-4898-9269-00A4419543B7}"/>
              </a:ext>
            </a:extLst>
          </p:cNvPr>
          <p:cNvCxnSpPr>
            <a:cxnSpLocks/>
          </p:cNvCxnSpPr>
          <p:nvPr userDrawn="1"/>
        </p:nvCxnSpPr>
        <p:spPr>
          <a:xfrm>
            <a:off x="6202362"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9BF1F72-4BBD-46EF-AD1F-AB34CB1AEBE0}"/>
              </a:ext>
            </a:extLst>
          </p:cNvPr>
          <p:cNvCxnSpPr>
            <a:cxnSpLocks/>
          </p:cNvCxnSpPr>
          <p:nvPr userDrawn="1"/>
        </p:nvCxnSpPr>
        <p:spPr>
          <a:xfrm>
            <a:off x="9124950"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C6CB9A9-E63F-44D3-83DE-6C5CA4610EDB}"/>
              </a:ext>
            </a:extLst>
          </p:cNvPr>
          <p:cNvCxnSpPr>
            <a:cxnSpLocks/>
          </p:cNvCxnSpPr>
          <p:nvPr userDrawn="1"/>
        </p:nvCxnSpPr>
        <p:spPr>
          <a:xfrm>
            <a:off x="358775"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26FA096-86F2-4CD8-8F8E-40898485B0ED}"/>
              </a:ext>
            </a:extLst>
          </p:cNvPr>
          <p:cNvCxnSpPr>
            <a:cxnSpLocks/>
          </p:cNvCxnSpPr>
          <p:nvPr userDrawn="1"/>
        </p:nvCxnSpPr>
        <p:spPr>
          <a:xfrm>
            <a:off x="3281363"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20BE58D-ED5F-4824-88AB-64D4A5D7FDE4}"/>
              </a:ext>
            </a:extLst>
          </p:cNvPr>
          <p:cNvCxnSpPr>
            <a:cxnSpLocks/>
          </p:cNvCxnSpPr>
          <p:nvPr userDrawn="1"/>
        </p:nvCxnSpPr>
        <p:spPr>
          <a:xfrm>
            <a:off x="6202362"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9F8E370-4DEB-4E82-8B09-75A08C2C01A2}"/>
              </a:ext>
            </a:extLst>
          </p:cNvPr>
          <p:cNvCxnSpPr>
            <a:cxnSpLocks/>
          </p:cNvCxnSpPr>
          <p:nvPr userDrawn="1"/>
        </p:nvCxnSpPr>
        <p:spPr>
          <a:xfrm>
            <a:off x="9124950"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19194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931" userDrawn="1">
          <p15:clr>
            <a:srgbClr val="FF96FF"/>
          </p15:clr>
        </p15:guide>
        <p15:guide id="7" pos="2067" userDrawn="1">
          <p15:clr>
            <a:srgbClr val="FF96FF"/>
          </p15:clr>
        </p15:guide>
        <p15:guide id="8" pos="3771" userDrawn="1">
          <p15:clr>
            <a:srgbClr val="FF96FF"/>
          </p15:clr>
        </p15:guide>
        <p15:guide id="9" pos="3908" userDrawn="1">
          <p15:clr>
            <a:srgbClr val="FF96FF"/>
          </p15:clr>
        </p15:guide>
        <p15:guide id="10" pos="5612" userDrawn="1">
          <p15:clr>
            <a:srgbClr val="FF96FF"/>
          </p15:clr>
        </p15:guide>
        <p15:guide id="11" pos="5748" userDrawn="1">
          <p15:clr>
            <a:srgbClr val="FF96FF"/>
          </p15:clr>
        </p15:guide>
        <p15:guide id="12" pos="7453" userDrawn="1">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8B18E97-E055-4F98-9C60-8B7FFD3F8693}"/>
              </a:ext>
            </a:extLst>
          </p:cNvPr>
          <p:cNvSpPr>
            <a:spLocks noGrp="1"/>
          </p:cNvSpPr>
          <p:nvPr>
            <p:ph type="ftr" sz="quarter" idx="11"/>
          </p:nvPr>
        </p:nvSpPr>
        <p:spPr/>
        <p:txBody>
          <a:bodyPr rtlCol="0"/>
          <a:lstStyle/>
          <a:p>
            <a:pPr rtl="0"/>
            <a:endParaRPr lang="en-US"/>
          </a:p>
        </p:txBody>
      </p:sp>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rtlCol="0"/>
          <a:lstStyle/>
          <a:p>
            <a:pPr rtl="0"/>
            <a:fld id="{9E2BE927-25C7-4379-86F1-C17ED9D2A7F2}" type="slidenum">
              <a:rPr lang="en-US" smtClean="0"/>
              <a:pPr rtl="0"/>
              <a:t>‹Nº›</a:t>
            </a:fld>
            <a:endParaRPr lang="en-US"/>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rtlCol="0"/>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rtl="0"/>
            <a:r>
              <a:rPr lang="es"/>
              <a:t>Add Quote</a:t>
            </a:r>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rtlCol="0"/>
          <a:lstStyle>
            <a:lvl1pPr marL="0" indent="0" algn="ctr">
              <a:buFont typeface="Arial" panose="020B0604020202020204" pitchFamily="34" charset="0"/>
              <a:buNone/>
              <a:defRPr sz="1000">
                <a:latin typeface="+mj-lt"/>
              </a:defRPr>
            </a:lvl1pPr>
            <a:lvl2pPr marL="0" indent="0" algn="ctr">
              <a:buFont typeface="Arial" panose="020B0604020202020204" pitchFamily="34" charset="0"/>
              <a:buNone/>
              <a:defRPr sz="10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rtl="0"/>
            <a:r>
              <a:rPr lang="es"/>
              <a:t>Add Source</a:t>
            </a:r>
          </a:p>
          <a:p>
            <a:pPr lvl="1" rtl="0"/>
            <a:endParaRPr lang="en-US"/>
          </a:p>
        </p:txBody>
      </p:sp>
      <p:cxnSp>
        <p:nvCxnSpPr>
          <p:cNvPr id="12" name="Straight Connector 11">
            <a:extLst>
              <a:ext uri="{FF2B5EF4-FFF2-40B4-BE49-F238E27FC236}">
                <a16:creationId xmlns:a16="http://schemas.microsoft.com/office/drawing/2014/main" id="{9813EA91-65AB-4D32-8B12-19D2BEE96493}"/>
              </a:ext>
            </a:extLst>
          </p:cNvPr>
          <p:cNvCxnSpPr>
            <a:cxnSpLocks/>
          </p:cNvCxnSpPr>
          <p:nvPr userDrawn="1"/>
        </p:nvCxnSpPr>
        <p:spPr>
          <a:xfrm>
            <a:off x="4256000" y="4326675"/>
            <a:ext cx="367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97744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4065C1A-9875-427F-A08A-6281CACC8CD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rtlCol="0"/>
          <a:lstStyle/>
          <a:p>
            <a:pPr rtl="0"/>
            <a:fld id="{9E2BE927-25C7-4379-86F1-C17ED9D2A7F2}" type="slidenum">
              <a:rPr lang="en-US" smtClean="0"/>
              <a:pPr rtl="0"/>
              <a:t>‹Nº›</a:t>
            </a:fld>
            <a:endParaRPr lang="en-US"/>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rtlCol="0"/>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rtl="0"/>
            <a:r>
              <a:rPr lang="es"/>
              <a:t>Add Quote</a:t>
            </a:r>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rtlCol="0"/>
          <a:lstStyle>
            <a:lvl1pPr marL="0" indent="0" algn="ctr">
              <a:buFont typeface="Arial" panose="020B0604020202020204" pitchFamily="34" charset="0"/>
              <a:buNone/>
              <a:defRPr sz="1000">
                <a:latin typeface="+mj-lt"/>
              </a:defRPr>
            </a:lvl1pPr>
            <a:lvl2pPr marL="0" indent="0" algn="ctr">
              <a:buFont typeface="Arial" panose="020B0604020202020204" pitchFamily="34" charset="0"/>
              <a:buNone/>
              <a:defRPr sz="10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rtl="0"/>
            <a:r>
              <a:rPr lang="es"/>
              <a:t>Add Source</a:t>
            </a:r>
          </a:p>
          <a:p>
            <a:pPr lvl="1" rtl="0"/>
            <a:endParaRPr lang="en-US"/>
          </a:p>
        </p:txBody>
      </p:sp>
      <p:cxnSp>
        <p:nvCxnSpPr>
          <p:cNvPr id="17" name="Straight Connector 16">
            <a:extLst>
              <a:ext uri="{FF2B5EF4-FFF2-40B4-BE49-F238E27FC236}">
                <a16:creationId xmlns:a16="http://schemas.microsoft.com/office/drawing/2014/main" id="{F7A59D94-1A4B-4ADA-9DA1-168B73BC0C09}"/>
              </a:ext>
            </a:extLst>
          </p:cNvPr>
          <p:cNvCxnSpPr>
            <a:cxnSpLocks/>
          </p:cNvCxnSpPr>
          <p:nvPr userDrawn="1"/>
        </p:nvCxnSpPr>
        <p:spPr>
          <a:xfrm>
            <a:off x="4256000" y="4326675"/>
            <a:ext cx="367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09094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rtlCol="0"/>
          <a:lstStyle/>
          <a:p>
            <a:pPr rtl="0"/>
            <a:fld id="{9E2BE927-25C7-4379-86F1-C17ED9D2A7F2}" type="slidenum">
              <a:rPr lang="en-US" smtClean="0"/>
              <a:pPr rtl="0"/>
              <a:t>‹Nº›</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7" name="Title 1">
            <a:extLst>
              <a:ext uri="{FF2B5EF4-FFF2-40B4-BE49-F238E27FC236}">
                <a16:creationId xmlns:a16="http://schemas.microsoft.com/office/drawing/2014/main" id="{68C366B9-0297-413E-8878-727A083710B5}"/>
              </a:ext>
            </a:extLst>
          </p:cNvPr>
          <p:cNvSpPr>
            <a:spLocks noGrp="1"/>
          </p:cNvSpPr>
          <p:nvPr>
            <p:ph type="title" hasCustomPrompt="1"/>
          </p:nvPr>
        </p:nvSpPr>
        <p:spPr>
          <a:xfrm>
            <a:off x="360000" y="270001"/>
            <a:ext cx="11471638" cy="468000"/>
          </a:xfrm>
        </p:spPr>
        <p:txBody>
          <a:bodyPr rtlCol="0">
            <a:noAutofit/>
          </a:bodyPr>
          <a:lstStyle>
            <a:lvl1pPr>
              <a:defRPr/>
            </a:lvl1pPr>
          </a:lstStyle>
          <a:p>
            <a:pPr rtl="0"/>
            <a:r>
              <a:rPr lang="es"/>
              <a:t>Add title</a:t>
            </a:r>
          </a:p>
        </p:txBody>
      </p:sp>
      <p:sp>
        <p:nvSpPr>
          <p:cNvPr id="9" name="Text Placeholder 8">
            <a:extLst>
              <a:ext uri="{FF2B5EF4-FFF2-40B4-BE49-F238E27FC236}">
                <a16:creationId xmlns:a16="http://schemas.microsoft.com/office/drawing/2014/main" id="{0903E37F-1C65-4A6B-BC1A-06099BEA66D2}"/>
              </a:ext>
            </a:extLst>
          </p:cNvPr>
          <p:cNvSpPr>
            <a:spLocks noGrp="1"/>
          </p:cNvSpPr>
          <p:nvPr>
            <p:ph type="body" sz="quarter" idx="13" hasCustomPrompt="1"/>
          </p:nvPr>
        </p:nvSpPr>
        <p:spPr>
          <a:xfrm>
            <a:off x="359639" y="742950"/>
            <a:ext cx="11471999" cy="468000"/>
          </a:xfrm>
        </p:spPr>
        <p:txBody>
          <a:bodyPr rtlCol="0">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rtl="0"/>
            <a:r>
              <a:rPr lang="es"/>
              <a:t>Add subtitle</a:t>
            </a:r>
          </a:p>
        </p:txBody>
      </p:sp>
    </p:spTree>
    <p:extLst>
      <p:ext uri="{BB962C8B-B14F-4D97-AF65-F5344CB8AC3E}">
        <p14:creationId xmlns:p14="http://schemas.microsoft.com/office/powerpoint/2010/main" val="423950235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rtlCol="0"/>
          <a:lstStyle/>
          <a:p>
            <a:pPr rtl="0"/>
            <a:fld id="{9E2BE927-25C7-4379-86F1-C17ED9D2A7F2}" type="slidenum">
              <a:rPr lang="en-US" smtClean="0"/>
              <a:pPr rtl="0"/>
              <a:t>‹Nº›</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Tree>
    <p:extLst>
      <p:ext uri="{BB962C8B-B14F-4D97-AF65-F5344CB8AC3E}">
        <p14:creationId xmlns:p14="http://schemas.microsoft.com/office/powerpoint/2010/main" val="307002415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d 1">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11" name="Text Placeholder 4">
            <a:extLst>
              <a:ext uri="{FF2B5EF4-FFF2-40B4-BE49-F238E27FC236}">
                <a16:creationId xmlns:a16="http://schemas.microsoft.com/office/drawing/2014/main" id="{C1FD63CC-A978-4C2B-99A8-7C2D950AF9CB}"/>
              </a:ext>
            </a:extLst>
          </p:cNvPr>
          <p:cNvSpPr>
            <a:spLocks noGrp="1"/>
          </p:cNvSpPr>
          <p:nvPr>
            <p:ph type="body" sz="quarter" idx="12" hasCustomPrompt="1"/>
          </p:nvPr>
        </p:nvSpPr>
        <p:spPr>
          <a:xfrm>
            <a:off x="358775" y="1557339"/>
            <a:ext cx="11474450" cy="1871662"/>
          </a:xfrm>
        </p:spPr>
        <p:txBody>
          <a:bodyPr rtlCol="0"/>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rtl="0"/>
            <a:r>
              <a:rPr lang="es"/>
              <a:t>Add title</a:t>
            </a:r>
          </a:p>
        </p:txBody>
      </p:sp>
      <p:sp>
        <p:nvSpPr>
          <p:cNvPr id="12" name="TextBox 11">
            <a:extLst>
              <a:ext uri="{FF2B5EF4-FFF2-40B4-BE49-F238E27FC236}">
                <a16:creationId xmlns:a16="http://schemas.microsoft.com/office/drawing/2014/main" id="{5225C59A-8675-4B03-ACEC-03DF1D570DD4}"/>
              </a:ext>
            </a:extLst>
          </p:cNvPr>
          <p:cNvSpPr txBox="1"/>
          <p:nvPr userDrawn="1"/>
        </p:nvSpPr>
        <p:spPr>
          <a:xfrm>
            <a:off x="3795977" y="5633832"/>
            <a:ext cx="1741715" cy="759890"/>
          </a:xfrm>
          <a:prstGeom prst="rect">
            <a:avLst/>
          </a:prstGeom>
          <a:noFill/>
        </p:spPr>
        <p:txBody>
          <a:bodyPr wrap="square" lIns="0" tIns="0" rIns="0" bIns="0" rtlCol="0">
            <a:noAutofit/>
          </a:bodyPr>
          <a:lstStyle/>
          <a:p>
            <a:pPr rtl="0">
              <a:spcAft>
                <a:spcPts val="900"/>
              </a:spcAft>
            </a:pPr>
            <a:r>
              <a:rPr lang="es" sz="800"/>
              <a:t>The Global Fund to Fight</a:t>
            </a:r>
            <a:br>
              <a:rPr lang="en-GB" sz="800"/>
            </a:br>
            <a:r>
              <a:rPr lang="e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s" sz="800" u="none">
                <a:solidFill>
                  <a:schemeClr val="tx1"/>
                </a:solidFill>
                <a:hlinkClick r:id="rId3">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 sz="800"/>
              <a:t> </a:t>
            </a:r>
            <a:endParaRPr lang="en-US"/>
          </a:p>
          <a:p>
            <a:pPr rtl="0"/>
            <a:endParaRPr lang="en-US" sz="800"/>
          </a:p>
        </p:txBody>
      </p:sp>
      <p:pic>
        <p:nvPicPr>
          <p:cNvPr id="1290858163" name="image" descr="{&quot;templafy&quot;:{&quot;id&quot;:&quot;89b3f733-031a-402a-9386-926d17527529&quot;}}"/>
          <p:cNvPicPr>
            <a:picLocks noChangeAspect="1"/>
          </p:cNvPicPr>
          <p:nvPr/>
        </p:nvPicPr>
        <p:blipFill>
          <a:blip r:embed="rId4"/>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2856525836"/>
      </p:ext>
    </p:extLst>
  </p:cSld>
  <p:clrMapOvr>
    <a:masterClrMapping/>
  </p:clrMapOvr>
  <p:extLst>
    <p:ext uri="{DCECCB84-F9BA-43D5-87BE-67443E8EF086}">
      <p15:sldGuideLst xmlns:p15="http://schemas.microsoft.com/office/powerpoint/2012/main">
        <p15:guide id="1" orient="horz" pos="170" userDrawn="1">
          <p15:clr>
            <a:srgbClr val="717275"/>
          </p15:clr>
        </p15:guide>
        <p15:guide id="3" orient="horz" pos="981"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nd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7B44933-F307-4411-8D48-0B57B30565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V="1">
            <a:off x="76200" y="34890"/>
            <a:ext cx="12049125" cy="678822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10" name="Text Placeholder 4">
            <a:extLst>
              <a:ext uri="{FF2B5EF4-FFF2-40B4-BE49-F238E27FC236}">
                <a16:creationId xmlns:a16="http://schemas.microsoft.com/office/drawing/2014/main" id="{789ECC92-A128-4CDE-8B97-635C44BBBF57}"/>
              </a:ext>
            </a:extLst>
          </p:cNvPr>
          <p:cNvSpPr>
            <a:spLocks noGrp="1"/>
          </p:cNvSpPr>
          <p:nvPr>
            <p:ph type="body" sz="quarter" idx="12" hasCustomPrompt="1"/>
          </p:nvPr>
        </p:nvSpPr>
        <p:spPr>
          <a:xfrm>
            <a:off x="358775" y="1557338"/>
            <a:ext cx="11474450" cy="1728787"/>
          </a:xfrm>
        </p:spPr>
        <p:txBody>
          <a:bodyPr rtlCol="0"/>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rtl="0"/>
            <a:r>
              <a:rPr lang="es"/>
              <a:t>Add title</a:t>
            </a:r>
          </a:p>
        </p:txBody>
      </p:sp>
      <p:sp>
        <p:nvSpPr>
          <p:cNvPr id="14" name="TextBox 13">
            <a:extLst>
              <a:ext uri="{FF2B5EF4-FFF2-40B4-BE49-F238E27FC236}">
                <a16:creationId xmlns:a16="http://schemas.microsoft.com/office/drawing/2014/main" id="{E38C1E33-0E03-4092-A13C-B799FA398BC0}"/>
              </a:ext>
            </a:extLst>
          </p:cNvPr>
          <p:cNvSpPr txBox="1"/>
          <p:nvPr userDrawn="1"/>
        </p:nvSpPr>
        <p:spPr>
          <a:xfrm>
            <a:off x="3795977" y="5633832"/>
            <a:ext cx="1741715" cy="759890"/>
          </a:xfrm>
          <a:prstGeom prst="rect">
            <a:avLst/>
          </a:prstGeom>
          <a:noFill/>
        </p:spPr>
        <p:txBody>
          <a:bodyPr wrap="square" lIns="0" tIns="0" rIns="0" bIns="0" rtlCol="0">
            <a:noAutofit/>
          </a:bodyPr>
          <a:lstStyle/>
          <a:p>
            <a:pPr rtl="0">
              <a:spcAft>
                <a:spcPts val="900"/>
              </a:spcAft>
            </a:pPr>
            <a:r>
              <a:rPr lang="es" sz="800"/>
              <a:t>The Global Fund to Fight</a:t>
            </a:r>
            <a:br>
              <a:rPr lang="en-GB" sz="800"/>
            </a:br>
            <a:r>
              <a:rPr lang="e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 sz="800"/>
              <a:t> </a:t>
            </a:r>
            <a:endParaRPr lang="en-US"/>
          </a:p>
          <a:p>
            <a:pPr rtl="0"/>
            <a:endParaRPr lang="en-US" sz="800"/>
          </a:p>
        </p:txBody>
      </p:sp>
      <p:pic>
        <p:nvPicPr>
          <p:cNvPr id="1444303553" name="image" descr="{&quot;templafy&quot;:{&quot;id&quot;:&quot;cb951371-4c31-41ef-a499-6ceed52ccfc9&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148818869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3">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rtlCol="0"/>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rtl="0"/>
            <a:r>
              <a:rPr lang="es"/>
              <a:t>Add title</a:t>
            </a:r>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rtl="0">
              <a:spcAft>
                <a:spcPts val="900"/>
              </a:spcAft>
            </a:pPr>
            <a:r>
              <a:rPr lang="es" sz="800"/>
              <a:t>The Global Fund to Fight</a:t>
            </a:r>
            <a:br>
              <a:rPr lang="en-GB" sz="800"/>
            </a:br>
            <a:r>
              <a:rPr lang="e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s" sz="800" u="none">
                <a:solidFill>
                  <a:schemeClr val="tx1"/>
                </a:solidFill>
                <a:hlinkClick r:id="rId3">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 sz="800"/>
              <a:t> </a:t>
            </a:r>
            <a:endParaRPr lang="en-US"/>
          </a:p>
          <a:p>
            <a:pPr rtl="0"/>
            <a:endParaRPr lang="en-US" sz="800"/>
          </a:p>
        </p:txBody>
      </p:sp>
      <p:pic>
        <p:nvPicPr>
          <p:cNvPr id="6" name="Graphic 5">
            <a:extLst>
              <a:ext uri="{FF2B5EF4-FFF2-40B4-BE49-F238E27FC236}">
                <a16:creationId xmlns:a16="http://schemas.microsoft.com/office/drawing/2014/main" id="{5B1CC8A8-179D-4E05-89A7-90C0DCAD90D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pic>
        <p:nvPicPr>
          <p:cNvPr id="1124305411" name="image" descr="{&quot;templafy&quot;:{&quot;id&quot;:&quot;8a81d0a6-2d80-42aa-980c-605b33c0e96c&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2274105865"/>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4">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C42528-88D8-420D-AABE-2B141DA6D0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rtlCol="0"/>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rtl="0"/>
            <a:r>
              <a:rPr lang="es"/>
              <a:t>Add title</a:t>
            </a:r>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rtl="0">
              <a:spcAft>
                <a:spcPts val="900"/>
              </a:spcAft>
            </a:pPr>
            <a:r>
              <a:rPr lang="es" sz="800"/>
              <a:t>The Global Fund to Fight</a:t>
            </a:r>
            <a:br>
              <a:rPr lang="en-GB" sz="800"/>
            </a:br>
            <a:r>
              <a:rPr lang="e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 sz="800"/>
              <a:t> </a:t>
            </a:r>
            <a:endParaRPr lang="en-US"/>
          </a:p>
          <a:p>
            <a:pPr rtl="0"/>
            <a:endParaRPr lang="en-US" sz="800"/>
          </a:p>
        </p:txBody>
      </p:sp>
      <p:pic>
        <p:nvPicPr>
          <p:cNvPr id="860773445" name="image" descr="{&quot;templafy&quot;:{&quot;id&quot;:&quot;003e1516-3bae-4da0-8f08-e1b8f0057390&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154381374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Expressive">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235D266-659B-40C3-8BD8-8A7B77EFFEA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17" name="Text Placeholder 4">
            <a:extLst>
              <a:ext uri="{FF2B5EF4-FFF2-40B4-BE49-F238E27FC236}">
                <a16:creationId xmlns:a16="http://schemas.microsoft.com/office/drawing/2014/main" id="{ACA73310-EDD7-4370-88AD-A94D36BEC3A4}"/>
              </a:ext>
            </a:extLst>
          </p:cNvPr>
          <p:cNvSpPr>
            <a:spLocks noGrp="1"/>
          </p:cNvSpPr>
          <p:nvPr>
            <p:ph type="body" sz="quarter" idx="12" hasCustomPrompt="1"/>
          </p:nvPr>
        </p:nvSpPr>
        <p:spPr>
          <a:xfrm>
            <a:off x="358775" y="269877"/>
            <a:ext cx="11474450" cy="1528762"/>
          </a:xfrm>
        </p:spPr>
        <p:txBody>
          <a:bodyPr rtlCol="0"/>
          <a:lstStyle>
            <a:lvl1pPr marL="0" indent="0">
              <a:buNone/>
              <a:defRPr sz="8800">
                <a:solidFill>
                  <a:schemeClr val="bg1"/>
                </a:solidFill>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rtl="0"/>
            <a:r>
              <a:rPr lang="es"/>
              <a:t>Add title</a:t>
            </a:r>
          </a:p>
        </p:txBody>
      </p:sp>
      <p:sp>
        <p:nvSpPr>
          <p:cNvPr id="11" name="TextBox 10">
            <a:extLst>
              <a:ext uri="{FF2B5EF4-FFF2-40B4-BE49-F238E27FC236}">
                <a16:creationId xmlns:a16="http://schemas.microsoft.com/office/drawing/2014/main" id="{BDD4E985-E71F-463E-A5D2-7805115D9398}"/>
              </a:ext>
            </a:extLst>
          </p:cNvPr>
          <p:cNvSpPr txBox="1"/>
          <p:nvPr userDrawn="1"/>
        </p:nvSpPr>
        <p:spPr>
          <a:xfrm>
            <a:off x="3795977" y="5633832"/>
            <a:ext cx="1741715" cy="759890"/>
          </a:xfrm>
          <a:prstGeom prst="rect">
            <a:avLst/>
          </a:prstGeom>
          <a:noFill/>
        </p:spPr>
        <p:txBody>
          <a:bodyPr wrap="square" lIns="0" tIns="0" rIns="0" bIns="0" rtlCol="0">
            <a:noAutofit/>
          </a:bodyPr>
          <a:lstStyle/>
          <a:p>
            <a:pPr rtl="0">
              <a:spcAft>
                <a:spcPts val="900"/>
              </a:spcAft>
            </a:pPr>
            <a:r>
              <a:rPr lang="es" sz="800"/>
              <a:t>The Global Fund to Fight</a:t>
            </a:r>
            <a:br>
              <a:rPr lang="en-GB" sz="800"/>
            </a:br>
            <a:r>
              <a:rPr lang="e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 sz="800"/>
              <a:t> </a:t>
            </a:r>
            <a:endParaRPr lang="en-US"/>
          </a:p>
          <a:p>
            <a:pPr rtl="0"/>
            <a:endParaRPr lang="en-US" sz="800"/>
          </a:p>
        </p:txBody>
      </p:sp>
      <p:pic>
        <p:nvPicPr>
          <p:cNvPr id="71333345" name="image" descr="{&quot;templafy&quot;:{&quot;id&quot;:&quot;f2ba1066-81d6-41db-ab45-e9ea7dee2029&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44156298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4">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DBFF792-994D-4763-9021-2FEF7589E6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97"/>
            <a:ext cx="12192000" cy="6856806"/>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6147904" cy="2173288"/>
          </a:xfrm>
        </p:spPr>
        <p:txBody>
          <a:bodyPr rtlCol="0" anchor="ctr" anchorCtr="0">
            <a:noAutofit/>
          </a:bodyPr>
          <a:lstStyle>
            <a:lvl1pPr algn="l">
              <a:defRPr sz="4800"/>
            </a:lvl1pPr>
          </a:lstStyle>
          <a:p>
            <a:pPr rtl="0"/>
            <a:r>
              <a:rPr lang="e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11" name="Text Placeholder 4">
            <a:extLst>
              <a:ext uri="{FF2B5EF4-FFF2-40B4-BE49-F238E27FC236}">
                <a16:creationId xmlns:a16="http://schemas.microsoft.com/office/drawing/2014/main" id="{F998D014-E3E3-471F-8933-C27D84BED96D}"/>
              </a:ext>
            </a:extLst>
          </p:cNvPr>
          <p:cNvSpPr>
            <a:spLocks noGrp="1"/>
          </p:cNvSpPr>
          <p:nvPr>
            <p:ph type="body" sz="quarter" idx="11" hasCustomPrompt="1"/>
          </p:nvPr>
        </p:nvSpPr>
        <p:spPr>
          <a:xfrm>
            <a:off x="358775" y="4392000"/>
            <a:ext cx="6147903" cy="1620000"/>
          </a:xfrm>
        </p:spPr>
        <p:txBody>
          <a:bodyPr rtlCol="0"/>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rtl="0"/>
            <a:r>
              <a:rPr lang="es"/>
              <a:t>Add subtitle or date</a:t>
            </a:r>
          </a:p>
        </p:txBody>
      </p:sp>
      <p:pic>
        <p:nvPicPr>
          <p:cNvPr id="1035449035" name="image" descr="{&quot;templafy&quot;:{&quot;id&quot;:&quot;01f9266d-78d3-45ab-9ca1-76e2a937d933&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385512968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4320000" y="274721"/>
            <a:ext cx="7511638" cy="1477444"/>
          </a:xfrm>
        </p:spPr>
        <p:txBody>
          <a:bodyPr rtlCol="0" anchor="t" anchorCtr="0">
            <a:noAutofit/>
          </a:bodyPr>
          <a:lstStyle>
            <a:lvl1pPr algn="l">
              <a:defRPr sz="4800"/>
            </a:lvl1pPr>
          </a:lstStyle>
          <a:p>
            <a:pPr rtl="0"/>
            <a:r>
              <a:rPr lang="es"/>
              <a:t>Add session/event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5" name="Picture Placeholder 4">
            <a:extLst>
              <a:ext uri="{FF2B5EF4-FFF2-40B4-BE49-F238E27FC236}">
                <a16:creationId xmlns:a16="http://schemas.microsoft.com/office/drawing/2014/main" id="{E1CC5257-9E4F-4CA0-9178-9F39848BB31F}"/>
              </a:ext>
            </a:extLst>
          </p:cNvPr>
          <p:cNvSpPr>
            <a:spLocks noGrp="1"/>
          </p:cNvSpPr>
          <p:nvPr>
            <p:ph type="pic" sz="quarter" idx="10" hasCustomPrompt="1"/>
          </p:nvPr>
        </p:nvSpPr>
        <p:spPr>
          <a:xfrm>
            <a:off x="0" y="1798638"/>
            <a:ext cx="12192000" cy="5059362"/>
          </a:xfrm>
        </p:spPr>
        <p:txBody>
          <a:bodyPr tIns="144000" rtlCol="0"/>
          <a:lstStyle>
            <a:lvl1pPr marL="0" indent="0" algn="ctr">
              <a:buNone/>
              <a:defRPr/>
            </a:lvl1pPr>
          </a:lstStyle>
          <a:p>
            <a:pPr rtl="0"/>
            <a:r>
              <a:rPr lang="es"/>
              <a:t>Add image</a:t>
            </a:r>
          </a:p>
        </p:txBody>
      </p:sp>
      <p:pic>
        <p:nvPicPr>
          <p:cNvPr id="113640407" name="image" descr="{&quot;templafy&quot;:{&quot;id&quot;:&quot;6a50355a-0223-477a-89db-ec454c72ae41&quot;}}"/>
          <p:cNvPicPr>
            <a:picLocks noChangeAspect="1"/>
          </p:cNvPicPr>
          <p:nvPr/>
        </p:nvPicPr>
        <p:blipFill>
          <a:blip r:embed="rId3"/>
          <a:stretch>
            <a:fillRect/>
          </a:stretch>
        </p:blipFill>
        <p:spPr>
          <a:xfrm>
            <a:off x="357842" y="283850"/>
            <a:ext cx="2253600" cy="773055"/>
          </a:xfrm>
          <a:prstGeom prst="rect">
            <a:avLst/>
          </a:prstGeom>
        </p:spPr>
      </p:pic>
    </p:spTree>
    <p:extLst>
      <p:ext uri="{BB962C8B-B14F-4D97-AF65-F5344CB8AC3E}">
        <p14:creationId xmlns:p14="http://schemas.microsoft.com/office/powerpoint/2010/main" val="1803006006"/>
      </p:ext>
    </p:extLst>
  </p:cSld>
  <p:clrMapOvr>
    <a:masterClrMapping/>
  </p:clrMapOvr>
  <p:extLst>
    <p:ext uri="{DCECCB84-F9BA-43D5-87BE-67443E8EF086}">
      <p15:sldGuideLst xmlns:p15="http://schemas.microsoft.com/office/powerpoint/2012/main">
        <p15:guide id="1" orient="horz" pos="170"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Dot Screen Picture">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12" name="Picture Placeholder 11">
            <a:extLst>
              <a:ext uri="{FF2B5EF4-FFF2-40B4-BE49-F238E27FC236}">
                <a16:creationId xmlns:a16="http://schemas.microsoft.com/office/drawing/2014/main" id="{E7CCDCC5-8D49-4870-BD90-2BE867A06DCB}"/>
              </a:ext>
            </a:extLst>
          </p:cNvPr>
          <p:cNvSpPr>
            <a:spLocks noGrp="1"/>
          </p:cNvSpPr>
          <p:nvPr userDrawn="1">
            <p:ph type="pic" sz="quarter" idx="10" hasCustomPrompt="1"/>
          </p:nvPr>
        </p:nvSpPr>
        <p:spPr>
          <a:xfrm>
            <a:off x="5561925" y="1"/>
            <a:ext cx="6630075" cy="6858000"/>
          </a:xfrm>
          <a:custGeom>
            <a:avLst/>
            <a:gdLst>
              <a:gd name="connsiteX0" fmla="*/ 629011 w 6616265"/>
              <a:gd name="connsiteY0" fmla="*/ 6807681 h 6843715"/>
              <a:gd name="connsiteX1" fmla="*/ 674414 w 6616265"/>
              <a:gd name="connsiteY1" fmla="*/ 6821955 h 6843715"/>
              <a:gd name="connsiteX2" fmla="*/ 692183 w 6616265"/>
              <a:gd name="connsiteY2" fmla="*/ 6843715 h 6843715"/>
              <a:gd name="connsiteX3" fmla="*/ 566186 w 6616265"/>
              <a:gd name="connsiteY3" fmla="*/ 6843715 h 6843715"/>
              <a:gd name="connsiteX4" fmla="*/ 583691 w 6616265"/>
              <a:gd name="connsiteY4" fmla="*/ 6821713 h 6843715"/>
              <a:gd name="connsiteX5" fmla="*/ 629011 w 6616265"/>
              <a:gd name="connsiteY5" fmla="*/ 6807681 h 6843715"/>
              <a:gd name="connsiteX6" fmla="*/ 1201250 w 6616265"/>
              <a:gd name="connsiteY6" fmla="*/ 6737360 h 6843715"/>
              <a:gd name="connsiteX7" fmla="*/ 1330440 w 6616265"/>
              <a:gd name="connsiteY7" fmla="*/ 6810301 h 6843715"/>
              <a:gd name="connsiteX8" fmla="*/ 1343433 w 6616265"/>
              <a:gd name="connsiteY8" fmla="*/ 6843715 h 6843715"/>
              <a:gd name="connsiteX9" fmla="*/ 1059118 w 6616265"/>
              <a:gd name="connsiteY9" fmla="*/ 6843715 h 6843715"/>
              <a:gd name="connsiteX10" fmla="*/ 1072333 w 6616265"/>
              <a:gd name="connsiteY10" fmla="*/ 6810029 h 6843715"/>
              <a:gd name="connsiteX11" fmla="*/ 1201250 w 6616265"/>
              <a:gd name="connsiteY11" fmla="*/ 6737360 h 6843715"/>
              <a:gd name="connsiteX12" fmla="*/ 56772 w 6616265"/>
              <a:gd name="connsiteY12" fmla="*/ 6273505 h 6843715"/>
              <a:gd name="connsiteX13" fmla="*/ 99350 w 6616265"/>
              <a:gd name="connsiteY13" fmla="*/ 6316084 h 6843715"/>
              <a:gd name="connsiteX14" fmla="*/ 56772 w 6616265"/>
              <a:gd name="connsiteY14" fmla="*/ 6358663 h 6843715"/>
              <a:gd name="connsiteX15" fmla="*/ 14192 w 6616265"/>
              <a:gd name="connsiteY15" fmla="*/ 6316084 h 6843715"/>
              <a:gd name="connsiteX16" fmla="*/ 56772 w 6616265"/>
              <a:gd name="connsiteY16" fmla="*/ 6273505 h 6843715"/>
              <a:gd name="connsiteX17" fmla="*/ 629011 w 6616265"/>
              <a:gd name="connsiteY17" fmla="*/ 6216087 h 6843715"/>
              <a:gd name="connsiteX18" fmla="*/ 729008 w 6616265"/>
              <a:gd name="connsiteY18" fmla="*/ 6316083 h 6843715"/>
              <a:gd name="connsiteX19" fmla="*/ 629011 w 6616265"/>
              <a:gd name="connsiteY19" fmla="*/ 6416081 h 6843715"/>
              <a:gd name="connsiteX20" fmla="*/ 529015 w 6616265"/>
              <a:gd name="connsiteY20" fmla="*/ 6316083 h 6843715"/>
              <a:gd name="connsiteX21" fmla="*/ 629011 w 6616265"/>
              <a:gd name="connsiteY21" fmla="*/ 6216087 h 6843715"/>
              <a:gd name="connsiteX22" fmla="*/ 1201251 w 6616265"/>
              <a:gd name="connsiteY22" fmla="*/ 6134800 h 6843715"/>
              <a:gd name="connsiteX23" fmla="*/ 1382536 w 6616265"/>
              <a:gd name="connsiteY23" fmla="*/ 6316084 h 6843715"/>
              <a:gd name="connsiteX24" fmla="*/ 1201251 w 6616265"/>
              <a:gd name="connsiteY24" fmla="*/ 6497368 h 6843715"/>
              <a:gd name="connsiteX25" fmla="*/ 1019967 w 6616265"/>
              <a:gd name="connsiteY25" fmla="*/ 6316084 h 6843715"/>
              <a:gd name="connsiteX26" fmla="*/ 1201251 w 6616265"/>
              <a:gd name="connsiteY26" fmla="*/ 6134800 h 6843715"/>
              <a:gd name="connsiteX27" fmla="*/ 56773 w 6616265"/>
              <a:gd name="connsiteY27" fmla="*/ 5692879 h 6843715"/>
              <a:gd name="connsiteX28" fmla="*/ 107738 w 6616265"/>
              <a:gd name="connsiteY28" fmla="*/ 5743845 h 6843715"/>
              <a:gd name="connsiteX29" fmla="*/ 56773 w 6616265"/>
              <a:gd name="connsiteY29" fmla="*/ 5794811 h 6843715"/>
              <a:gd name="connsiteX30" fmla="*/ 5806 w 6616265"/>
              <a:gd name="connsiteY30" fmla="*/ 5743845 h 6843715"/>
              <a:gd name="connsiteX31" fmla="*/ 56773 w 6616265"/>
              <a:gd name="connsiteY31" fmla="*/ 5692879 h 6843715"/>
              <a:gd name="connsiteX32" fmla="*/ 629011 w 6616265"/>
              <a:gd name="connsiteY32" fmla="*/ 5627719 h 6843715"/>
              <a:gd name="connsiteX33" fmla="*/ 744491 w 6616265"/>
              <a:gd name="connsiteY33" fmla="*/ 5743199 h 6843715"/>
              <a:gd name="connsiteX34" fmla="*/ 629011 w 6616265"/>
              <a:gd name="connsiteY34" fmla="*/ 5858679 h 6843715"/>
              <a:gd name="connsiteX35" fmla="*/ 513532 w 6616265"/>
              <a:gd name="connsiteY35" fmla="*/ 5743199 h 6843715"/>
              <a:gd name="connsiteX36" fmla="*/ 629011 w 6616265"/>
              <a:gd name="connsiteY36" fmla="*/ 5627719 h 6843715"/>
              <a:gd name="connsiteX37" fmla="*/ 1201250 w 6616265"/>
              <a:gd name="connsiteY37" fmla="*/ 5539980 h 6843715"/>
              <a:gd name="connsiteX38" fmla="*/ 1404470 w 6616265"/>
              <a:gd name="connsiteY38" fmla="*/ 5743199 h 6843715"/>
              <a:gd name="connsiteX39" fmla="*/ 1201250 w 6616265"/>
              <a:gd name="connsiteY39" fmla="*/ 5946419 h 6843715"/>
              <a:gd name="connsiteX40" fmla="*/ 998031 w 6616265"/>
              <a:gd name="connsiteY40" fmla="*/ 5743199 h 6843715"/>
              <a:gd name="connsiteX41" fmla="*/ 1201250 w 6616265"/>
              <a:gd name="connsiteY41" fmla="*/ 5539980 h 6843715"/>
              <a:gd name="connsiteX42" fmla="*/ 56772 w 6616265"/>
              <a:gd name="connsiteY42" fmla="*/ 5114188 h 6843715"/>
              <a:gd name="connsiteX43" fmla="*/ 113543 w 6616265"/>
              <a:gd name="connsiteY43" fmla="*/ 5170960 h 6843715"/>
              <a:gd name="connsiteX44" fmla="*/ 56772 w 6616265"/>
              <a:gd name="connsiteY44" fmla="*/ 5227732 h 6843715"/>
              <a:gd name="connsiteX45" fmla="*/ 0 w 6616265"/>
              <a:gd name="connsiteY45" fmla="*/ 5170960 h 6843715"/>
              <a:gd name="connsiteX46" fmla="*/ 56772 w 6616265"/>
              <a:gd name="connsiteY46" fmla="*/ 5114188 h 6843715"/>
              <a:gd name="connsiteX47" fmla="*/ 629011 w 6616265"/>
              <a:gd name="connsiteY47" fmla="*/ 5045803 h 6843715"/>
              <a:gd name="connsiteX48" fmla="*/ 754168 w 6616265"/>
              <a:gd name="connsiteY48" fmla="*/ 5170960 h 6843715"/>
              <a:gd name="connsiteX49" fmla="*/ 629011 w 6616265"/>
              <a:gd name="connsiteY49" fmla="*/ 5296117 h 6843715"/>
              <a:gd name="connsiteX50" fmla="*/ 503854 w 6616265"/>
              <a:gd name="connsiteY50" fmla="*/ 5170960 h 6843715"/>
              <a:gd name="connsiteX51" fmla="*/ 629011 w 6616265"/>
              <a:gd name="connsiteY51" fmla="*/ 5045803 h 6843715"/>
              <a:gd name="connsiteX52" fmla="*/ 1201250 w 6616265"/>
              <a:gd name="connsiteY52" fmla="*/ 4954192 h 6843715"/>
              <a:gd name="connsiteX53" fmla="*/ 1401022 w 6616265"/>
              <a:gd name="connsiteY53" fmla="*/ 5086466 h 6843715"/>
              <a:gd name="connsiteX54" fmla="*/ 1410074 w 6616265"/>
              <a:gd name="connsiteY54" fmla="*/ 5131470 h 6843715"/>
              <a:gd name="connsiteX55" fmla="*/ 1406404 w 6616265"/>
              <a:gd name="connsiteY55" fmla="*/ 5157374 h 6843715"/>
              <a:gd name="connsiteX56" fmla="*/ 1412511 w 6616265"/>
              <a:gd name="connsiteY56" fmla="*/ 5198249 h 6843715"/>
              <a:gd name="connsiteX57" fmla="*/ 1401022 w 6616265"/>
              <a:gd name="connsiteY57" fmla="*/ 5255180 h 6843715"/>
              <a:gd name="connsiteX58" fmla="*/ 1201250 w 6616265"/>
              <a:gd name="connsiteY58" fmla="*/ 5387727 h 6843715"/>
              <a:gd name="connsiteX59" fmla="*/ 984484 w 6616265"/>
              <a:gd name="connsiteY59" fmla="*/ 5170959 h 6843715"/>
              <a:gd name="connsiteX60" fmla="*/ 1201250 w 6616265"/>
              <a:gd name="connsiteY60" fmla="*/ 4954192 h 6843715"/>
              <a:gd name="connsiteX61" fmla="*/ 56772 w 6616265"/>
              <a:gd name="connsiteY61" fmla="*/ 4541948 h 6843715"/>
              <a:gd name="connsiteX62" fmla="*/ 113543 w 6616265"/>
              <a:gd name="connsiteY62" fmla="*/ 4598720 h 6843715"/>
              <a:gd name="connsiteX63" fmla="*/ 56772 w 6616265"/>
              <a:gd name="connsiteY63" fmla="*/ 4655492 h 6843715"/>
              <a:gd name="connsiteX64" fmla="*/ 0 w 6616265"/>
              <a:gd name="connsiteY64" fmla="*/ 4598720 h 6843715"/>
              <a:gd name="connsiteX65" fmla="*/ 56772 w 6616265"/>
              <a:gd name="connsiteY65" fmla="*/ 4541948 h 6843715"/>
              <a:gd name="connsiteX66" fmla="*/ 629011 w 6616265"/>
              <a:gd name="connsiteY66" fmla="*/ 4471628 h 6843715"/>
              <a:gd name="connsiteX67" fmla="*/ 756105 w 6616265"/>
              <a:gd name="connsiteY67" fmla="*/ 4598720 h 6843715"/>
              <a:gd name="connsiteX68" fmla="*/ 629011 w 6616265"/>
              <a:gd name="connsiteY68" fmla="*/ 4725814 h 6843715"/>
              <a:gd name="connsiteX69" fmla="*/ 501919 w 6616265"/>
              <a:gd name="connsiteY69" fmla="*/ 4598720 h 6843715"/>
              <a:gd name="connsiteX70" fmla="*/ 629011 w 6616265"/>
              <a:gd name="connsiteY70" fmla="*/ 4471628 h 6843715"/>
              <a:gd name="connsiteX71" fmla="*/ 1201250 w 6616265"/>
              <a:gd name="connsiteY71" fmla="*/ 4380018 h 6843715"/>
              <a:gd name="connsiteX72" fmla="*/ 1402746 w 6616265"/>
              <a:gd name="connsiteY72" fmla="*/ 4513653 h 6843715"/>
              <a:gd name="connsiteX73" fmla="*/ 1409763 w 6616265"/>
              <a:gd name="connsiteY73" fmla="*/ 4548338 h 6843715"/>
              <a:gd name="connsiteX74" fmla="*/ 1404469 w 6616265"/>
              <a:gd name="connsiteY74" fmla="*/ 4585134 h 6843715"/>
              <a:gd name="connsiteX75" fmla="*/ 1411993 w 6616265"/>
              <a:gd name="connsiteY75" fmla="*/ 4638076 h 6843715"/>
              <a:gd name="connsiteX76" fmla="*/ 1402746 w 6616265"/>
              <a:gd name="connsiteY76" fmla="*/ 4683789 h 6843715"/>
              <a:gd name="connsiteX77" fmla="*/ 1201250 w 6616265"/>
              <a:gd name="connsiteY77" fmla="*/ 4817424 h 6843715"/>
              <a:gd name="connsiteX78" fmla="*/ 982548 w 6616265"/>
              <a:gd name="connsiteY78" fmla="*/ 4598720 h 6843715"/>
              <a:gd name="connsiteX79" fmla="*/ 1201250 w 6616265"/>
              <a:gd name="connsiteY79" fmla="*/ 4380018 h 6843715"/>
              <a:gd name="connsiteX80" fmla="*/ 56772 w 6616265"/>
              <a:gd name="connsiteY80" fmla="*/ 3971645 h 6843715"/>
              <a:gd name="connsiteX81" fmla="*/ 111609 w 6616265"/>
              <a:gd name="connsiteY81" fmla="*/ 4026482 h 6843715"/>
              <a:gd name="connsiteX82" fmla="*/ 56772 w 6616265"/>
              <a:gd name="connsiteY82" fmla="*/ 4081319 h 6843715"/>
              <a:gd name="connsiteX83" fmla="*/ 1935 w 6616265"/>
              <a:gd name="connsiteY83" fmla="*/ 4026482 h 6843715"/>
              <a:gd name="connsiteX84" fmla="*/ 56772 w 6616265"/>
              <a:gd name="connsiteY84" fmla="*/ 3971645 h 6843715"/>
              <a:gd name="connsiteX85" fmla="*/ 629011 w 6616265"/>
              <a:gd name="connsiteY85" fmla="*/ 3905840 h 6843715"/>
              <a:gd name="connsiteX86" fmla="*/ 749008 w 6616265"/>
              <a:gd name="connsiteY86" fmla="*/ 4025836 h 6843715"/>
              <a:gd name="connsiteX87" fmla="*/ 629011 w 6616265"/>
              <a:gd name="connsiteY87" fmla="*/ 4145833 h 6843715"/>
              <a:gd name="connsiteX88" fmla="*/ 509015 w 6616265"/>
              <a:gd name="connsiteY88" fmla="*/ 4025836 h 6843715"/>
              <a:gd name="connsiteX89" fmla="*/ 629011 w 6616265"/>
              <a:gd name="connsiteY89" fmla="*/ 3905840 h 6843715"/>
              <a:gd name="connsiteX90" fmla="*/ 1203892 w 6616265"/>
              <a:gd name="connsiteY90" fmla="*/ 3814493 h 6843715"/>
              <a:gd name="connsiteX91" fmla="*/ 1409012 w 6616265"/>
              <a:gd name="connsiteY91" fmla="*/ 3986119 h 6843715"/>
              <a:gd name="connsiteX92" fmla="*/ 1410785 w 6616265"/>
              <a:gd name="connsiteY92" fmla="*/ 4005809 h 6843715"/>
              <a:gd name="connsiteX93" fmla="*/ 1410276 w 6616265"/>
              <a:gd name="connsiteY93" fmla="*/ 4012250 h 6843715"/>
              <a:gd name="connsiteX94" fmla="*/ 1412759 w 6616265"/>
              <a:gd name="connsiteY94" fmla="*/ 4029675 h 6843715"/>
              <a:gd name="connsiteX95" fmla="*/ 1408258 w 6616265"/>
              <a:gd name="connsiteY95" fmla="*/ 4070146 h 6843715"/>
              <a:gd name="connsiteX96" fmla="*/ 1241229 w 6616265"/>
              <a:gd name="connsiteY96" fmla="*/ 4233930 h 6843715"/>
              <a:gd name="connsiteX97" fmla="*/ 993420 w 6616265"/>
              <a:gd name="connsiteY97" fmla="*/ 4066148 h 6843715"/>
              <a:gd name="connsiteX98" fmla="*/ 1161200 w 6616265"/>
              <a:gd name="connsiteY98" fmla="*/ 3818336 h 6843715"/>
              <a:gd name="connsiteX99" fmla="*/ 1203892 w 6616265"/>
              <a:gd name="connsiteY99" fmla="*/ 3814493 h 6843715"/>
              <a:gd name="connsiteX100" fmla="*/ 56773 w 6616265"/>
              <a:gd name="connsiteY100" fmla="*/ 3404567 h 6843715"/>
              <a:gd name="connsiteX101" fmla="*/ 105802 w 6616265"/>
              <a:gd name="connsiteY101" fmla="*/ 3453598 h 6843715"/>
              <a:gd name="connsiteX102" fmla="*/ 56773 w 6616265"/>
              <a:gd name="connsiteY102" fmla="*/ 3502627 h 6843715"/>
              <a:gd name="connsiteX103" fmla="*/ 7742 w 6616265"/>
              <a:gd name="connsiteY103" fmla="*/ 3453598 h 6843715"/>
              <a:gd name="connsiteX104" fmla="*/ 56773 w 6616265"/>
              <a:gd name="connsiteY104" fmla="*/ 3404567 h 6843715"/>
              <a:gd name="connsiteX105" fmla="*/ 629011 w 6616265"/>
              <a:gd name="connsiteY105" fmla="*/ 3346504 h 6843715"/>
              <a:gd name="connsiteX106" fmla="*/ 736105 w 6616265"/>
              <a:gd name="connsiteY106" fmla="*/ 3453598 h 6843715"/>
              <a:gd name="connsiteX107" fmla="*/ 629011 w 6616265"/>
              <a:gd name="connsiteY107" fmla="*/ 3560691 h 6843715"/>
              <a:gd name="connsiteX108" fmla="*/ 521918 w 6616265"/>
              <a:gd name="connsiteY108" fmla="*/ 3453598 h 6843715"/>
              <a:gd name="connsiteX109" fmla="*/ 629011 w 6616265"/>
              <a:gd name="connsiteY109" fmla="*/ 3346504 h 6843715"/>
              <a:gd name="connsiteX110" fmla="*/ 1202686 w 6616265"/>
              <a:gd name="connsiteY110" fmla="*/ 3262070 h 6843715"/>
              <a:gd name="connsiteX111" fmla="*/ 1378371 w 6616265"/>
              <a:gd name="connsiteY111" fmla="*/ 3380400 h 6843715"/>
              <a:gd name="connsiteX112" fmla="*/ 1274673 w 6616265"/>
              <a:gd name="connsiteY112" fmla="*/ 3630753 h 6843715"/>
              <a:gd name="connsiteX113" fmla="*/ 1024320 w 6616265"/>
              <a:gd name="connsiteY113" fmla="*/ 3527055 h 6843715"/>
              <a:gd name="connsiteX114" fmla="*/ 1128017 w 6616265"/>
              <a:gd name="connsiteY114" fmla="*/ 3276702 h 6843715"/>
              <a:gd name="connsiteX115" fmla="*/ 1202686 w 6616265"/>
              <a:gd name="connsiteY115" fmla="*/ 3262070 h 6843715"/>
              <a:gd name="connsiteX116" fmla="*/ 56772 w 6616265"/>
              <a:gd name="connsiteY116" fmla="*/ 2842650 h 6843715"/>
              <a:gd name="connsiteX117" fmla="*/ 95481 w 6616265"/>
              <a:gd name="connsiteY117" fmla="*/ 2881358 h 6843715"/>
              <a:gd name="connsiteX118" fmla="*/ 56772 w 6616265"/>
              <a:gd name="connsiteY118" fmla="*/ 2920067 h 6843715"/>
              <a:gd name="connsiteX119" fmla="*/ 18064 w 6616265"/>
              <a:gd name="connsiteY119" fmla="*/ 2881358 h 6843715"/>
              <a:gd name="connsiteX120" fmla="*/ 56772 w 6616265"/>
              <a:gd name="connsiteY120" fmla="*/ 2842650 h 6843715"/>
              <a:gd name="connsiteX121" fmla="*/ 629011 w 6616265"/>
              <a:gd name="connsiteY121" fmla="*/ 2794264 h 6843715"/>
              <a:gd name="connsiteX122" fmla="*/ 716105 w 6616265"/>
              <a:gd name="connsiteY122" fmla="*/ 2881358 h 6843715"/>
              <a:gd name="connsiteX123" fmla="*/ 629011 w 6616265"/>
              <a:gd name="connsiteY123" fmla="*/ 2968451 h 6843715"/>
              <a:gd name="connsiteX124" fmla="*/ 541918 w 6616265"/>
              <a:gd name="connsiteY124" fmla="*/ 2881358 h 6843715"/>
              <a:gd name="connsiteX125" fmla="*/ 629011 w 6616265"/>
              <a:gd name="connsiteY125" fmla="*/ 2794264 h 6843715"/>
              <a:gd name="connsiteX126" fmla="*/ 1201251 w 6616265"/>
              <a:gd name="connsiteY126" fmla="*/ 2715556 h 6843715"/>
              <a:gd name="connsiteX127" fmla="*/ 1367053 w 6616265"/>
              <a:gd name="connsiteY127" fmla="*/ 2881358 h 6843715"/>
              <a:gd name="connsiteX128" fmla="*/ 1201251 w 6616265"/>
              <a:gd name="connsiteY128" fmla="*/ 3047159 h 6843715"/>
              <a:gd name="connsiteX129" fmla="*/ 1035450 w 6616265"/>
              <a:gd name="connsiteY129" fmla="*/ 2881358 h 6843715"/>
              <a:gd name="connsiteX130" fmla="*/ 1201251 w 6616265"/>
              <a:gd name="connsiteY130" fmla="*/ 2715556 h 6843715"/>
              <a:gd name="connsiteX131" fmla="*/ 629011 w 6616265"/>
              <a:gd name="connsiteY131" fmla="*/ 2240733 h 6843715"/>
              <a:gd name="connsiteX132" fmla="*/ 696752 w 6616265"/>
              <a:gd name="connsiteY132" fmla="*/ 2308473 h 6843715"/>
              <a:gd name="connsiteX133" fmla="*/ 629011 w 6616265"/>
              <a:gd name="connsiteY133" fmla="*/ 2376215 h 6843715"/>
              <a:gd name="connsiteX134" fmla="*/ 561272 w 6616265"/>
              <a:gd name="connsiteY134" fmla="*/ 2308473 h 6843715"/>
              <a:gd name="connsiteX135" fmla="*/ 629011 w 6616265"/>
              <a:gd name="connsiteY135" fmla="*/ 2240733 h 6843715"/>
              <a:gd name="connsiteX136" fmla="*/ 1201250 w 6616265"/>
              <a:gd name="connsiteY136" fmla="*/ 2176227 h 6843715"/>
              <a:gd name="connsiteX137" fmla="*/ 1333504 w 6616265"/>
              <a:gd name="connsiteY137" fmla="*/ 2308480 h 6843715"/>
              <a:gd name="connsiteX138" fmla="*/ 1201250 w 6616265"/>
              <a:gd name="connsiteY138" fmla="*/ 2440726 h 6843715"/>
              <a:gd name="connsiteX139" fmla="*/ 1068997 w 6616265"/>
              <a:gd name="connsiteY139" fmla="*/ 2308480 h 6843715"/>
              <a:gd name="connsiteX140" fmla="*/ 1201250 w 6616265"/>
              <a:gd name="connsiteY140" fmla="*/ 2176227 h 6843715"/>
              <a:gd name="connsiteX141" fmla="*/ 1773490 w 6616265"/>
              <a:gd name="connsiteY141" fmla="*/ 2088481 h 6843715"/>
              <a:gd name="connsiteX142" fmla="*/ 1976166 w 6616265"/>
              <a:gd name="connsiteY142" fmla="*/ 2222936 h 6843715"/>
              <a:gd name="connsiteX143" fmla="*/ 1987399 w 6616265"/>
              <a:gd name="connsiteY143" fmla="*/ 2278426 h 6843715"/>
              <a:gd name="connsiteX144" fmla="*/ 1985740 w 6616265"/>
              <a:gd name="connsiteY144" fmla="*/ 2294891 h 6843715"/>
              <a:gd name="connsiteX145" fmla="*/ 1989817 w 6616265"/>
              <a:gd name="connsiteY145" fmla="*/ 2326586 h 6843715"/>
              <a:gd name="connsiteX146" fmla="*/ 1976166 w 6616265"/>
              <a:gd name="connsiteY146" fmla="*/ 2394018 h 6843715"/>
              <a:gd name="connsiteX147" fmla="*/ 1773490 w 6616265"/>
              <a:gd name="connsiteY147" fmla="*/ 2528464 h 6843715"/>
              <a:gd name="connsiteX148" fmla="*/ 1553498 w 6616265"/>
              <a:gd name="connsiteY148" fmla="*/ 2308473 h 6843715"/>
              <a:gd name="connsiteX149" fmla="*/ 1773490 w 6616265"/>
              <a:gd name="connsiteY149" fmla="*/ 2088481 h 6843715"/>
              <a:gd name="connsiteX150" fmla="*/ 629011 w 6616265"/>
              <a:gd name="connsiteY150" fmla="*/ 1688493 h 6843715"/>
              <a:gd name="connsiteX151" fmla="*/ 676752 w 6616265"/>
              <a:gd name="connsiteY151" fmla="*/ 1736234 h 6843715"/>
              <a:gd name="connsiteX152" fmla="*/ 629011 w 6616265"/>
              <a:gd name="connsiteY152" fmla="*/ 1783975 h 6843715"/>
              <a:gd name="connsiteX153" fmla="*/ 581271 w 6616265"/>
              <a:gd name="connsiteY153" fmla="*/ 1736234 h 6843715"/>
              <a:gd name="connsiteX154" fmla="*/ 629011 w 6616265"/>
              <a:gd name="connsiteY154" fmla="*/ 1688493 h 6843715"/>
              <a:gd name="connsiteX155" fmla="*/ 1201250 w 6616265"/>
              <a:gd name="connsiteY155" fmla="*/ 1639465 h 6843715"/>
              <a:gd name="connsiteX156" fmla="*/ 1298022 w 6616265"/>
              <a:gd name="connsiteY156" fmla="*/ 1736237 h 6843715"/>
              <a:gd name="connsiteX157" fmla="*/ 1201250 w 6616265"/>
              <a:gd name="connsiteY157" fmla="*/ 1833008 h 6843715"/>
              <a:gd name="connsiteX158" fmla="*/ 1104480 w 6616265"/>
              <a:gd name="connsiteY158" fmla="*/ 1736237 h 6843715"/>
              <a:gd name="connsiteX159" fmla="*/ 1201250 w 6616265"/>
              <a:gd name="connsiteY159" fmla="*/ 1639465 h 6843715"/>
              <a:gd name="connsiteX160" fmla="*/ 1741933 w 6616265"/>
              <a:gd name="connsiteY160" fmla="*/ 1572389 h 6843715"/>
              <a:gd name="connsiteX161" fmla="*/ 1937614 w 6616265"/>
              <a:gd name="connsiteY161" fmla="*/ 1704875 h 6843715"/>
              <a:gd name="connsiteX162" fmla="*/ 1805127 w 6616265"/>
              <a:gd name="connsiteY162" fmla="*/ 1900555 h 6843715"/>
              <a:gd name="connsiteX163" fmla="*/ 1609447 w 6616265"/>
              <a:gd name="connsiteY163" fmla="*/ 1768068 h 6843715"/>
              <a:gd name="connsiteX164" fmla="*/ 1741933 w 6616265"/>
              <a:gd name="connsiteY164" fmla="*/ 1572389 h 6843715"/>
              <a:gd name="connsiteX165" fmla="*/ 1189474 w 6616265"/>
              <a:gd name="connsiteY165" fmla="*/ 1102707 h 6843715"/>
              <a:gd name="connsiteX166" fmla="*/ 1262761 w 6616265"/>
              <a:gd name="connsiteY166" fmla="*/ 1152327 h 6843715"/>
              <a:gd name="connsiteX167" fmla="*/ 1213141 w 6616265"/>
              <a:gd name="connsiteY167" fmla="*/ 1225613 h 6843715"/>
              <a:gd name="connsiteX168" fmla="*/ 1139856 w 6616265"/>
              <a:gd name="connsiteY168" fmla="*/ 1175994 h 6843715"/>
              <a:gd name="connsiteX169" fmla="*/ 1189474 w 6616265"/>
              <a:gd name="connsiteY169" fmla="*/ 1102707 h 6843715"/>
              <a:gd name="connsiteX170" fmla="*/ 1773490 w 6616265"/>
              <a:gd name="connsiteY170" fmla="*/ 1043355 h 6843715"/>
              <a:gd name="connsiteX171" fmla="*/ 1894132 w 6616265"/>
              <a:gd name="connsiteY171" fmla="*/ 1163996 h 6843715"/>
              <a:gd name="connsiteX172" fmla="*/ 1773490 w 6616265"/>
              <a:gd name="connsiteY172" fmla="*/ 1284638 h 6843715"/>
              <a:gd name="connsiteX173" fmla="*/ 1652849 w 6616265"/>
              <a:gd name="connsiteY173" fmla="*/ 1163996 h 6843715"/>
              <a:gd name="connsiteX174" fmla="*/ 1773490 w 6616265"/>
              <a:gd name="connsiteY174" fmla="*/ 1043355 h 6843715"/>
              <a:gd name="connsiteX175" fmla="*/ 2346375 w 6616265"/>
              <a:gd name="connsiteY175" fmla="*/ 973034 h 6843715"/>
              <a:gd name="connsiteX176" fmla="*/ 2537336 w 6616265"/>
              <a:gd name="connsiteY176" fmla="*/ 1163996 h 6843715"/>
              <a:gd name="connsiteX177" fmla="*/ 2346375 w 6616265"/>
              <a:gd name="connsiteY177" fmla="*/ 1354957 h 6843715"/>
              <a:gd name="connsiteX178" fmla="*/ 2155413 w 6616265"/>
              <a:gd name="connsiteY178" fmla="*/ 1163996 h 6843715"/>
              <a:gd name="connsiteX179" fmla="*/ 2346375 w 6616265"/>
              <a:gd name="connsiteY179" fmla="*/ 973034 h 6843715"/>
              <a:gd name="connsiteX180" fmla="*/ 1201251 w 6616265"/>
              <a:gd name="connsiteY180" fmla="*/ 554986 h 6843715"/>
              <a:gd name="connsiteX181" fmla="*/ 1238024 w 6616265"/>
              <a:gd name="connsiteY181" fmla="*/ 591758 h 6843715"/>
              <a:gd name="connsiteX182" fmla="*/ 1201251 w 6616265"/>
              <a:gd name="connsiteY182" fmla="*/ 628531 h 6843715"/>
              <a:gd name="connsiteX183" fmla="*/ 1164478 w 6616265"/>
              <a:gd name="connsiteY183" fmla="*/ 591758 h 6843715"/>
              <a:gd name="connsiteX184" fmla="*/ 1201251 w 6616265"/>
              <a:gd name="connsiteY184" fmla="*/ 554986 h 6843715"/>
              <a:gd name="connsiteX185" fmla="*/ 1773490 w 6616265"/>
              <a:gd name="connsiteY185" fmla="*/ 516275 h 6843715"/>
              <a:gd name="connsiteX186" fmla="*/ 1848972 w 6616265"/>
              <a:gd name="connsiteY186" fmla="*/ 591757 h 6843715"/>
              <a:gd name="connsiteX187" fmla="*/ 1773490 w 6616265"/>
              <a:gd name="connsiteY187" fmla="*/ 667238 h 6843715"/>
              <a:gd name="connsiteX188" fmla="*/ 1698009 w 6616265"/>
              <a:gd name="connsiteY188" fmla="*/ 591757 h 6843715"/>
              <a:gd name="connsiteX189" fmla="*/ 1773490 w 6616265"/>
              <a:gd name="connsiteY189" fmla="*/ 516275 h 6843715"/>
              <a:gd name="connsiteX190" fmla="*/ 2346375 w 6616265"/>
              <a:gd name="connsiteY190" fmla="*/ 462084 h 6843715"/>
              <a:gd name="connsiteX191" fmla="*/ 2476048 w 6616265"/>
              <a:gd name="connsiteY191" fmla="*/ 591757 h 6843715"/>
              <a:gd name="connsiteX192" fmla="*/ 2346375 w 6616265"/>
              <a:gd name="connsiteY192" fmla="*/ 721429 h 6843715"/>
              <a:gd name="connsiteX193" fmla="*/ 2216701 w 6616265"/>
              <a:gd name="connsiteY193" fmla="*/ 591757 h 6843715"/>
              <a:gd name="connsiteX194" fmla="*/ 2346375 w 6616265"/>
              <a:gd name="connsiteY194" fmla="*/ 462084 h 6843715"/>
              <a:gd name="connsiteX195" fmla="*/ 2918615 w 6616265"/>
              <a:gd name="connsiteY195" fmla="*/ 395638 h 6843715"/>
              <a:gd name="connsiteX196" fmla="*/ 3114093 w 6616265"/>
              <a:gd name="connsiteY196" fmla="*/ 591115 h 6843715"/>
              <a:gd name="connsiteX197" fmla="*/ 2918615 w 6616265"/>
              <a:gd name="connsiteY197" fmla="*/ 786593 h 6843715"/>
              <a:gd name="connsiteX198" fmla="*/ 2723138 w 6616265"/>
              <a:gd name="connsiteY198" fmla="*/ 591115 h 6843715"/>
              <a:gd name="connsiteX199" fmla="*/ 2918615 w 6616265"/>
              <a:gd name="connsiteY199" fmla="*/ 395638 h 6843715"/>
              <a:gd name="connsiteX200" fmla="*/ 4310583 w 6616265"/>
              <a:gd name="connsiteY200" fmla="*/ 0 h 6843715"/>
              <a:gd name="connsiteX201" fmla="*/ 6616265 w 6616265"/>
              <a:gd name="connsiteY201" fmla="*/ 0 h 6843715"/>
              <a:gd name="connsiteX202" fmla="*/ 6616265 w 6616265"/>
              <a:gd name="connsiteY202" fmla="*/ 6843715 h 6843715"/>
              <a:gd name="connsiteX203" fmla="*/ 1487341 w 6616265"/>
              <a:gd name="connsiteY203" fmla="*/ 6843715 h 6843715"/>
              <a:gd name="connsiteX204" fmla="*/ 1496539 w 6616265"/>
              <a:gd name="connsiteY204" fmla="*/ 6801672 h 6843715"/>
              <a:gd name="connsiteX205" fmla="*/ 1727039 w 6616265"/>
              <a:gd name="connsiteY205" fmla="*/ 6632808 h 6843715"/>
              <a:gd name="connsiteX206" fmla="*/ 1965741 w 6616265"/>
              <a:gd name="connsiteY206" fmla="*/ 6834092 h 6843715"/>
              <a:gd name="connsiteX207" fmla="*/ 2090255 w 6616265"/>
              <a:gd name="connsiteY207" fmla="*/ 6611519 h 6843715"/>
              <a:gd name="connsiteX208" fmla="*/ 1960580 w 6616265"/>
              <a:gd name="connsiteY208" fmla="*/ 6459266 h 6843715"/>
              <a:gd name="connsiteX209" fmla="*/ 1727039 w 6616265"/>
              <a:gd name="connsiteY209" fmla="*/ 6583778 h 6843715"/>
              <a:gd name="connsiteX210" fmla="*/ 1445758 w 6616265"/>
              <a:gd name="connsiteY210" fmla="*/ 6302497 h 6843715"/>
              <a:gd name="connsiteX211" fmla="*/ 1658654 w 6616265"/>
              <a:gd name="connsiteY211" fmla="*/ 6029603 h 6843715"/>
              <a:gd name="connsiteX212" fmla="*/ 1419307 w 6616265"/>
              <a:gd name="connsiteY212" fmla="*/ 5729612 h 6843715"/>
              <a:gd name="connsiteX213" fmla="*/ 1598012 w 6616265"/>
              <a:gd name="connsiteY213" fmla="*/ 5450912 h 6843715"/>
              <a:gd name="connsiteX214" fmla="*/ 1420467 w 6616265"/>
              <a:gd name="connsiteY214" fmla="*/ 5251503 h 6843715"/>
              <a:gd name="connsiteX215" fmla="*/ 1412511 w 6616265"/>
              <a:gd name="connsiteY215" fmla="*/ 5198249 h 6843715"/>
              <a:gd name="connsiteX216" fmla="*/ 1418018 w 6616265"/>
              <a:gd name="connsiteY216" fmla="*/ 5170959 h 6843715"/>
              <a:gd name="connsiteX217" fmla="*/ 1410074 w 6616265"/>
              <a:gd name="connsiteY217" fmla="*/ 5131470 h 6843715"/>
              <a:gd name="connsiteX218" fmla="*/ 1419106 w 6616265"/>
              <a:gd name="connsiteY218" fmla="*/ 5067729 h 6843715"/>
              <a:gd name="connsiteX219" fmla="*/ 1580592 w 6616265"/>
              <a:gd name="connsiteY219" fmla="*/ 4872221 h 6843715"/>
              <a:gd name="connsiteX220" fmla="*/ 1417291 w 6616265"/>
              <a:gd name="connsiteY220" fmla="*/ 4675353 h 6843715"/>
              <a:gd name="connsiteX221" fmla="*/ 1411993 w 6616265"/>
              <a:gd name="connsiteY221" fmla="*/ 4638076 h 6843715"/>
              <a:gd name="connsiteX222" fmla="*/ 1419954 w 6616265"/>
              <a:gd name="connsiteY222" fmla="*/ 4598720 h 6843715"/>
              <a:gd name="connsiteX223" fmla="*/ 1409763 w 6616265"/>
              <a:gd name="connsiteY223" fmla="*/ 4548338 h 6843715"/>
              <a:gd name="connsiteX224" fmla="*/ 1417623 w 6616265"/>
              <a:gd name="connsiteY224" fmla="*/ 4493696 h 6843715"/>
              <a:gd name="connsiteX225" fmla="*/ 1584463 w 6616265"/>
              <a:gd name="connsiteY225" fmla="*/ 4295466 h 6843715"/>
              <a:gd name="connsiteX226" fmla="*/ 1422978 w 6616265"/>
              <a:gd name="connsiteY226" fmla="*/ 4101409 h 6843715"/>
              <a:gd name="connsiteX227" fmla="*/ 1412759 w 6616265"/>
              <a:gd name="connsiteY227" fmla="*/ 4029675 h 6843715"/>
              <a:gd name="connsiteX228" fmla="*/ 1412855 w 6616265"/>
              <a:gd name="connsiteY228" fmla="*/ 4028809 h 6843715"/>
              <a:gd name="connsiteX229" fmla="*/ 1410785 w 6616265"/>
              <a:gd name="connsiteY229" fmla="*/ 4005809 h 6843715"/>
              <a:gd name="connsiteX230" fmla="*/ 1414258 w 6616265"/>
              <a:gd name="connsiteY230" fmla="*/ 3961788 h 6843715"/>
              <a:gd name="connsiteX231" fmla="*/ 1619945 w 6616265"/>
              <a:gd name="connsiteY231" fmla="*/ 3714195 h 6843715"/>
              <a:gd name="connsiteX232" fmla="*/ 1432210 w 6616265"/>
              <a:gd name="connsiteY232" fmla="*/ 3440010 h 6843715"/>
              <a:gd name="connsiteX233" fmla="*/ 1727039 w 6616265"/>
              <a:gd name="connsiteY233" fmla="*/ 3145181 h 6843715"/>
              <a:gd name="connsiteX234" fmla="*/ 1959290 w 6616265"/>
              <a:gd name="connsiteY234" fmla="*/ 3259371 h 6843715"/>
              <a:gd name="connsiteX235" fmla="*/ 2066382 w 6616265"/>
              <a:gd name="connsiteY235" fmla="*/ 3133569 h 6843715"/>
              <a:gd name="connsiteX236" fmla="*/ 1963805 w 6616265"/>
              <a:gd name="connsiteY236" fmla="*/ 2980026 h 6843715"/>
              <a:gd name="connsiteX237" fmla="*/ 1726393 w 6616265"/>
              <a:gd name="connsiteY237" fmla="*/ 3129697 h 6843715"/>
              <a:gd name="connsiteX238" fmla="*/ 1463822 w 6616265"/>
              <a:gd name="connsiteY238" fmla="*/ 2867126 h 6843715"/>
              <a:gd name="connsiteX239" fmla="*/ 1726393 w 6616265"/>
              <a:gd name="connsiteY239" fmla="*/ 2604554 h 6843715"/>
              <a:gd name="connsiteX240" fmla="*/ 1963805 w 6616265"/>
              <a:gd name="connsiteY240" fmla="*/ 2754227 h 6843715"/>
              <a:gd name="connsiteX241" fmla="*/ 2128316 w 6616265"/>
              <a:gd name="connsiteY241" fmla="*/ 2557458 h 6843715"/>
              <a:gd name="connsiteX242" fmla="*/ 1995952 w 6616265"/>
              <a:gd name="connsiteY242" fmla="*/ 2374289 h 6843715"/>
              <a:gd name="connsiteX243" fmla="*/ 1989817 w 6616265"/>
              <a:gd name="connsiteY243" fmla="*/ 2326586 h 6843715"/>
              <a:gd name="connsiteX244" fmla="*/ 1993483 w 6616265"/>
              <a:gd name="connsiteY244" fmla="*/ 2308473 h 6843715"/>
              <a:gd name="connsiteX245" fmla="*/ 1987399 w 6616265"/>
              <a:gd name="connsiteY245" fmla="*/ 2278426 h 6843715"/>
              <a:gd name="connsiteX246" fmla="*/ 1992121 w 6616265"/>
              <a:gd name="connsiteY246" fmla="*/ 2231592 h 6843715"/>
              <a:gd name="connsiteX247" fmla="*/ 2299279 w 6616265"/>
              <a:gd name="connsiteY247" fmla="*/ 1981352 h 6843715"/>
              <a:gd name="connsiteX248" fmla="*/ 2538627 w 6616265"/>
              <a:gd name="connsiteY248" fmla="*/ 2092962 h 6843715"/>
              <a:gd name="connsiteX249" fmla="*/ 2647655 w 6616265"/>
              <a:gd name="connsiteY249" fmla="*/ 1976190 h 6843715"/>
              <a:gd name="connsiteX250" fmla="*/ 2542497 w 6616265"/>
              <a:gd name="connsiteY250" fmla="*/ 1803293 h 6843715"/>
              <a:gd name="connsiteX251" fmla="*/ 2298633 w 6616265"/>
              <a:gd name="connsiteY251" fmla="*/ 1979417 h 6843715"/>
              <a:gd name="connsiteX252" fmla="*/ 2041223 w 6616265"/>
              <a:gd name="connsiteY252" fmla="*/ 1722003 h 6843715"/>
              <a:gd name="connsiteX253" fmla="*/ 2298633 w 6616265"/>
              <a:gd name="connsiteY253" fmla="*/ 1464593 h 6843715"/>
              <a:gd name="connsiteX254" fmla="*/ 2542497 w 6616265"/>
              <a:gd name="connsiteY254" fmla="*/ 1640718 h 6843715"/>
              <a:gd name="connsiteX255" fmla="*/ 2760555 w 6616265"/>
              <a:gd name="connsiteY255" fmla="*/ 1402016 h 6843715"/>
              <a:gd name="connsiteX256" fmla="*/ 2595400 w 6616265"/>
              <a:gd name="connsiteY256" fmla="*/ 1149118 h 6843715"/>
              <a:gd name="connsiteX257" fmla="*/ 2871517 w 6616265"/>
              <a:gd name="connsiteY257" fmla="*/ 872997 h 6843715"/>
              <a:gd name="connsiteX258" fmla="*/ 3123123 w 6616265"/>
              <a:gd name="connsiteY258" fmla="*/ 1035574 h 6843715"/>
              <a:gd name="connsiteX259" fmla="*/ 3348277 w 6616265"/>
              <a:gd name="connsiteY259" fmla="*/ 822035 h 6843715"/>
              <a:gd name="connsiteX260" fmla="*/ 3179895 w 6616265"/>
              <a:gd name="connsiteY260" fmla="*/ 576235 h 6843715"/>
              <a:gd name="connsiteX261" fmla="*/ 3443757 w 6616265"/>
              <a:gd name="connsiteY261" fmla="*/ 312373 h 6843715"/>
              <a:gd name="connsiteX262" fmla="*/ 3699877 w 6616265"/>
              <a:gd name="connsiteY262" fmla="*/ 514303 h 6843715"/>
              <a:gd name="connsiteX263" fmla="*/ 4015997 w 6616265"/>
              <a:gd name="connsiteY263" fmla="*/ 254311 h 6843715"/>
              <a:gd name="connsiteX264" fmla="*/ 4275343 w 6616265"/>
              <a:gd name="connsiteY264" fmla="*/ 385274 h 6843715"/>
              <a:gd name="connsiteX265" fmla="*/ 4441789 w 6616265"/>
              <a:gd name="connsiteY265" fmla="*/ 240118 h 6843715"/>
              <a:gd name="connsiteX266" fmla="*/ 4310179 w 6616265"/>
              <a:gd name="connsiteY266" fmla="*/ 3997 h 6843715"/>
              <a:gd name="connsiteX267" fmla="*/ 3836709 w 6616265"/>
              <a:gd name="connsiteY267" fmla="*/ 0 h 6843715"/>
              <a:gd name="connsiteX268" fmla="*/ 4290765 w 6616265"/>
              <a:gd name="connsiteY268" fmla="*/ 0 h 6843715"/>
              <a:gd name="connsiteX269" fmla="*/ 4294697 w 6616265"/>
              <a:gd name="connsiteY269" fmla="*/ 19521 h 6843715"/>
              <a:gd name="connsiteX270" fmla="*/ 4063739 w 6616265"/>
              <a:gd name="connsiteY270" fmla="*/ 250481 h 6843715"/>
              <a:gd name="connsiteX271" fmla="*/ 3832777 w 6616265"/>
              <a:gd name="connsiteY271" fmla="*/ 19521 h 6843715"/>
              <a:gd name="connsiteX272" fmla="*/ 3315961 w 6616265"/>
              <a:gd name="connsiteY272" fmla="*/ 0 h 6843715"/>
              <a:gd name="connsiteX273" fmla="*/ 3665747 w 6616265"/>
              <a:gd name="connsiteY273" fmla="*/ 0 h 6843715"/>
              <a:gd name="connsiteX274" fmla="*/ 3669557 w 6616265"/>
              <a:gd name="connsiteY274" fmla="*/ 18877 h 6843715"/>
              <a:gd name="connsiteX275" fmla="*/ 3490853 w 6616265"/>
              <a:gd name="connsiteY275" fmla="*/ 197580 h 6843715"/>
              <a:gd name="connsiteX276" fmla="*/ 3312149 w 6616265"/>
              <a:gd name="connsiteY276" fmla="*/ 18877 h 6843715"/>
              <a:gd name="connsiteX277" fmla="*/ 2797407 w 6616265"/>
              <a:gd name="connsiteY277" fmla="*/ 0 h 6843715"/>
              <a:gd name="connsiteX278" fmla="*/ 3039823 w 6616265"/>
              <a:gd name="connsiteY278" fmla="*/ 0 h 6843715"/>
              <a:gd name="connsiteX279" fmla="*/ 3043771 w 6616265"/>
              <a:gd name="connsiteY279" fmla="*/ 19521 h 6843715"/>
              <a:gd name="connsiteX280" fmla="*/ 2918615 w 6616265"/>
              <a:gd name="connsiteY280" fmla="*/ 144678 h 6843715"/>
              <a:gd name="connsiteX281" fmla="*/ 2793457 w 6616265"/>
              <a:gd name="connsiteY281" fmla="*/ 19521 h 6843715"/>
              <a:gd name="connsiteX282" fmla="*/ 2274893 w 6616265"/>
              <a:gd name="connsiteY282" fmla="*/ 0 h 6843715"/>
              <a:gd name="connsiteX283" fmla="*/ 2417855 w 6616265"/>
              <a:gd name="connsiteY283" fmla="*/ 0 h 6843715"/>
              <a:gd name="connsiteX284" fmla="*/ 2421856 w 6616265"/>
              <a:gd name="connsiteY284" fmla="*/ 19518 h 6843715"/>
              <a:gd name="connsiteX285" fmla="*/ 2346375 w 6616265"/>
              <a:gd name="connsiteY285" fmla="*/ 94999 h 6843715"/>
              <a:gd name="connsiteX286" fmla="*/ 2270893 w 6616265"/>
              <a:gd name="connsiteY286" fmla="*/ 19518 h 6843715"/>
              <a:gd name="connsiteX287" fmla="*/ 1740884 w 6616265"/>
              <a:gd name="connsiteY287" fmla="*/ 0 h 6843715"/>
              <a:gd name="connsiteX288" fmla="*/ 1806098 w 6616265"/>
              <a:gd name="connsiteY288" fmla="*/ 0 h 6843715"/>
              <a:gd name="connsiteX289" fmla="*/ 1814136 w 6616265"/>
              <a:gd name="connsiteY289" fmla="*/ 19519 h 6843715"/>
              <a:gd name="connsiteX290" fmla="*/ 1773490 w 6616265"/>
              <a:gd name="connsiteY290" fmla="*/ 60163 h 6843715"/>
              <a:gd name="connsiteX291" fmla="*/ 1732847 w 6616265"/>
              <a:gd name="connsiteY291" fmla="*/ 19519 h 684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6616265" h="6843715">
                <a:moveTo>
                  <a:pt x="629011" y="6807681"/>
                </a:moveTo>
                <a:cubicBezTo>
                  <a:pt x="645785" y="6807681"/>
                  <a:pt x="661430" y="6813003"/>
                  <a:pt x="674414" y="6821955"/>
                </a:cubicBezTo>
                <a:lnTo>
                  <a:pt x="692183" y="6843715"/>
                </a:lnTo>
                <a:lnTo>
                  <a:pt x="566186" y="6843715"/>
                </a:lnTo>
                <a:lnTo>
                  <a:pt x="583691" y="6821713"/>
                </a:lnTo>
                <a:cubicBezTo>
                  <a:pt x="596593" y="6812842"/>
                  <a:pt x="612238" y="6807681"/>
                  <a:pt x="629011" y="6807681"/>
                </a:cubicBezTo>
                <a:close/>
                <a:moveTo>
                  <a:pt x="1201250" y="6737360"/>
                </a:moveTo>
                <a:cubicBezTo>
                  <a:pt x="1255926" y="6737360"/>
                  <a:pt x="1304070" y="6766754"/>
                  <a:pt x="1330440" y="6810301"/>
                </a:cubicBezTo>
                <a:lnTo>
                  <a:pt x="1343433" y="6843715"/>
                </a:lnTo>
                <a:lnTo>
                  <a:pt x="1059118" y="6843715"/>
                </a:lnTo>
                <a:lnTo>
                  <a:pt x="1072333" y="6810029"/>
                </a:lnTo>
                <a:cubicBezTo>
                  <a:pt x="1098794" y="6766391"/>
                  <a:pt x="1146575" y="6737360"/>
                  <a:pt x="1201250" y="6737360"/>
                </a:cubicBezTo>
                <a:close/>
                <a:moveTo>
                  <a:pt x="56772" y="6273505"/>
                </a:moveTo>
                <a:cubicBezTo>
                  <a:pt x="79998" y="6273505"/>
                  <a:pt x="99350" y="6292215"/>
                  <a:pt x="99350" y="6316084"/>
                </a:cubicBezTo>
                <a:cubicBezTo>
                  <a:pt x="99350" y="6339309"/>
                  <a:pt x="80642" y="6358663"/>
                  <a:pt x="56772" y="6358663"/>
                </a:cubicBezTo>
                <a:cubicBezTo>
                  <a:pt x="33547" y="6358663"/>
                  <a:pt x="14192" y="6339955"/>
                  <a:pt x="14192" y="6316084"/>
                </a:cubicBezTo>
                <a:cubicBezTo>
                  <a:pt x="14192" y="6292860"/>
                  <a:pt x="32902" y="6273505"/>
                  <a:pt x="56772" y="6273505"/>
                </a:cubicBezTo>
                <a:close/>
                <a:moveTo>
                  <a:pt x="629011" y="6216087"/>
                </a:moveTo>
                <a:cubicBezTo>
                  <a:pt x="684494" y="6216087"/>
                  <a:pt x="729008" y="6260601"/>
                  <a:pt x="729008" y="6316083"/>
                </a:cubicBezTo>
                <a:cubicBezTo>
                  <a:pt x="729008" y="6371565"/>
                  <a:pt x="684494" y="6416081"/>
                  <a:pt x="629011" y="6416081"/>
                </a:cubicBezTo>
                <a:cubicBezTo>
                  <a:pt x="573530" y="6416081"/>
                  <a:pt x="529015" y="6371565"/>
                  <a:pt x="529015" y="6316083"/>
                </a:cubicBezTo>
                <a:cubicBezTo>
                  <a:pt x="529015" y="6260601"/>
                  <a:pt x="573530" y="6216087"/>
                  <a:pt x="629011" y="6216087"/>
                </a:cubicBezTo>
                <a:close/>
                <a:moveTo>
                  <a:pt x="1201251" y="6134800"/>
                </a:moveTo>
                <a:cubicBezTo>
                  <a:pt x="1301248" y="6134800"/>
                  <a:pt x="1382536" y="6216087"/>
                  <a:pt x="1382536" y="6316084"/>
                </a:cubicBezTo>
                <a:cubicBezTo>
                  <a:pt x="1382536" y="6416081"/>
                  <a:pt x="1301248" y="6497368"/>
                  <a:pt x="1201251" y="6497368"/>
                </a:cubicBezTo>
                <a:cubicBezTo>
                  <a:pt x="1101255" y="6497368"/>
                  <a:pt x="1019967" y="6416081"/>
                  <a:pt x="1019967" y="6316084"/>
                </a:cubicBezTo>
                <a:cubicBezTo>
                  <a:pt x="1019967" y="6216087"/>
                  <a:pt x="1101255" y="6134800"/>
                  <a:pt x="1201251" y="6134800"/>
                </a:cubicBezTo>
                <a:close/>
                <a:moveTo>
                  <a:pt x="56773" y="5692879"/>
                </a:moveTo>
                <a:cubicBezTo>
                  <a:pt x="84514" y="5692879"/>
                  <a:pt x="107093" y="5715458"/>
                  <a:pt x="107738" y="5743845"/>
                </a:cubicBezTo>
                <a:cubicBezTo>
                  <a:pt x="107738" y="5772232"/>
                  <a:pt x="85159" y="5794811"/>
                  <a:pt x="56773" y="5794811"/>
                </a:cubicBezTo>
                <a:cubicBezTo>
                  <a:pt x="28385" y="5794811"/>
                  <a:pt x="5806" y="5772232"/>
                  <a:pt x="5806" y="5743845"/>
                </a:cubicBezTo>
                <a:cubicBezTo>
                  <a:pt x="5806" y="5715458"/>
                  <a:pt x="28385" y="5692879"/>
                  <a:pt x="56773" y="5692879"/>
                </a:cubicBezTo>
                <a:close/>
                <a:moveTo>
                  <a:pt x="629011" y="5627719"/>
                </a:moveTo>
                <a:cubicBezTo>
                  <a:pt x="692881" y="5627719"/>
                  <a:pt x="744491" y="5679331"/>
                  <a:pt x="744491" y="5743199"/>
                </a:cubicBezTo>
                <a:cubicBezTo>
                  <a:pt x="744491" y="5807068"/>
                  <a:pt x="692881" y="5858679"/>
                  <a:pt x="629011" y="5858679"/>
                </a:cubicBezTo>
                <a:cubicBezTo>
                  <a:pt x="565143" y="5858679"/>
                  <a:pt x="513532" y="5807068"/>
                  <a:pt x="513532" y="5743199"/>
                </a:cubicBezTo>
                <a:cubicBezTo>
                  <a:pt x="513532" y="5679331"/>
                  <a:pt x="565143" y="5627719"/>
                  <a:pt x="629011" y="5627719"/>
                </a:cubicBezTo>
                <a:close/>
                <a:moveTo>
                  <a:pt x="1201250" y="5539980"/>
                </a:moveTo>
                <a:cubicBezTo>
                  <a:pt x="1313506" y="5539980"/>
                  <a:pt x="1404470" y="5630945"/>
                  <a:pt x="1404470" y="5743199"/>
                </a:cubicBezTo>
                <a:cubicBezTo>
                  <a:pt x="1404470" y="5855453"/>
                  <a:pt x="1313506" y="5946419"/>
                  <a:pt x="1201250" y="5946419"/>
                </a:cubicBezTo>
                <a:cubicBezTo>
                  <a:pt x="1088996" y="5946419"/>
                  <a:pt x="998031" y="5855453"/>
                  <a:pt x="998031" y="5743199"/>
                </a:cubicBezTo>
                <a:cubicBezTo>
                  <a:pt x="998031" y="5630945"/>
                  <a:pt x="1088996" y="5539980"/>
                  <a:pt x="1201250" y="5539980"/>
                </a:cubicBezTo>
                <a:close/>
                <a:moveTo>
                  <a:pt x="56772" y="5114188"/>
                </a:moveTo>
                <a:cubicBezTo>
                  <a:pt x="87739" y="5114188"/>
                  <a:pt x="113543" y="5139348"/>
                  <a:pt x="113543" y="5170960"/>
                </a:cubicBezTo>
                <a:cubicBezTo>
                  <a:pt x="113543" y="5201927"/>
                  <a:pt x="88383" y="5227732"/>
                  <a:pt x="56772" y="5227732"/>
                </a:cubicBezTo>
                <a:cubicBezTo>
                  <a:pt x="25805" y="5227732"/>
                  <a:pt x="0" y="5202572"/>
                  <a:pt x="0" y="5170960"/>
                </a:cubicBezTo>
                <a:cubicBezTo>
                  <a:pt x="0" y="5139993"/>
                  <a:pt x="25160" y="5114188"/>
                  <a:pt x="56772" y="5114188"/>
                </a:cubicBezTo>
                <a:close/>
                <a:moveTo>
                  <a:pt x="629011" y="5045803"/>
                </a:moveTo>
                <a:cubicBezTo>
                  <a:pt x="698041" y="5045803"/>
                  <a:pt x="754168" y="5101931"/>
                  <a:pt x="754168" y="5170960"/>
                </a:cubicBezTo>
                <a:cubicBezTo>
                  <a:pt x="754168" y="5239990"/>
                  <a:pt x="698041" y="5296117"/>
                  <a:pt x="629011" y="5296117"/>
                </a:cubicBezTo>
                <a:cubicBezTo>
                  <a:pt x="559981" y="5296117"/>
                  <a:pt x="503854" y="5239990"/>
                  <a:pt x="503854" y="5170960"/>
                </a:cubicBezTo>
                <a:cubicBezTo>
                  <a:pt x="503854" y="5101931"/>
                  <a:pt x="559981" y="5045803"/>
                  <a:pt x="629011" y="5045803"/>
                </a:cubicBezTo>
                <a:close/>
                <a:moveTo>
                  <a:pt x="1201250" y="4954192"/>
                </a:moveTo>
                <a:cubicBezTo>
                  <a:pt x="1291247" y="4954192"/>
                  <a:pt x="1368181" y="5008627"/>
                  <a:pt x="1401022" y="5086466"/>
                </a:cubicBezTo>
                <a:lnTo>
                  <a:pt x="1410074" y="5131470"/>
                </a:lnTo>
                <a:lnTo>
                  <a:pt x="1406404" y="5157374"/>
                </a:lnTo>
                <a:lnTo>
                  <a:pt x="1412511" y="5198249"/>
                </a:lnTo>
                <a:lnTo>
                  <a:pt x="1401022" y="5255180"/>
                </a:lnTo>
                <a:cubicBezTo>
                  <a:pt x="1368181" y="5332931"/>
                  <a:pt x="1291247" y="5387727"/>
                  <a:pt x="1201250" y="5387727"/>
                </a:cubicBezTo>
                <a:cubicBezTo>
                  <a:pt x="1081899" y="5387727"/>
                  <a:pt x="984484" y="5290955"/>
                  <a:pt x="984484" y="5170959"/>
                </a:cubicBezTo>
                <a:cubicBezTo>
                  <a:pt x="984484" y="5051608"/>
                  <a:pt x="1081254" y="4954192"/>
                  <a:pt x="1201250" y="4954192"/>
                </a:cubicBezTo>
                <a:close/>
                <a:moveTo>
                  <a:pt x="56772" y="4541948"/>
                </a:moveTo>
                <a:cubicBezTo>
                  <a:pt x="87739" y="4541948"/>
                  <a:pt x="113543" y="4567108"/>
                  <a:pt x="113543" y="4598720"/>
                </a:cubicBezTo>
                <a:cubicBezTo>
                  <a:pt x="113543" y="4629687"/>
                  <a:pt x="88383" y="4655492"/>
                  <a:pt x="56772" y="4655492"/>
                </a:cubicBezTo>
                <a:cubicBezTo>
                  <a:pt x="25805" y="4655492"/>
                  <a:pt x="0" y="4630332"/>
                  <a:pt x="0" y="4598720"/>
                </a:cubicBezTo>
                <a:cubicBezTo>
                  <a:pt x="0" y="4567753"/>
                  <a:pt x="25160" y="4541948"/>
                  <a:pt x="56772" y="4541948"/>
                </a:cubicBezTo>
                <a:close/>
                <a:moveTo>
                  <a:pt x="629011" y="4471628"/>
                </a:moveTo>
                <a:cubicBezTo>
                  <a:pt x="698687" y="4471628"/>
                  <a:pt x="755461" y="4528400"/>
                  <a:pt x="756105" y="4598720"/>
                </a:cubicBezTo>
                <a:cubicBezTo>
                  <a:pt x="756105" y="4669042"/>
                  <a:pt x="699333" y="4725814"/>
                  <a:pt x="629011" y="4725814"/>
                </a:cubicBezTo>
                <a:cubicBezTo>
                  <a:pt x="558691" y="4725814"/>
                  <a:pt x="501919" y="4669042"/>
                  <a:pt x="501919" y="4598720"/>
                </a:cubicBezTo>
                <a:cubicBezTo>
                  <a:pt x="501919" y="4528400"/>
                  <a:pt x="558691" y="4471628"/>
                  <a:pt x="629011" y="4471628"/>
                </a:cubicBezTo>
                <a:close/>
                <a:moveTo>
                  <a:pt x="1201250" y="4380018"/>
                </a:moveTo>
                <a:cubicBezTo>
                  <a:pt x="1291731" y="4380018"/>
                  <a:pt x="1369511" y="4435178"/>
                  <a:pt x="1402746" y="4513653"/>
                </a:cubicBezTo>
                <a:lnTo>
                  <a:pt x="1409763" y="4548338"/>
                </a:lnTo>
                <a:lnTo>
                  <a:pt x="1404469" y="4585134"/>
                </a:lnTo>
                <a:lnTo>
                  <a:pt x="1411993" y="4638076"/>
                </a:lnTo>
                <a:lnTo>
                  <a:pt x="1402746" y="4683789"/>
                </a:lnTo>
                <a:cubicBezTo>
                  <a:pt x="1369511" y="4762264"/>
                  <a:pt x="1291731" y="4817424"/>
                  <a:pt x="1201250" y="4817424"/>
                </a:cubicBezTo>
                <a:cubicBezTo>
                  <a:pt x="1080609" y="4817424"/>
                  <a:pt x="982548" y="4719362"/>
                  <a:pt x="982548" y="4598720"/>
                </a:cubicBezTo>
                <a:cubicBezTo>
                  <a:pt x="982548" y="4478079"/>
                  <a:pt x="1080609" y="4380018"/>
                  <a:pt x="1201250" y="4380018"/>
                </a:cubicBezTo>
                <a:close/>
                <a:moveTo>
                  <a:pt x="56772" y="3971645"/>
                </a:moveTo>
                <a:cubicBezTo>
                  <a:pt x="87093" y="3971645"/>
                  <a:pt x="111609" y="3996160"/>
                  <a:pt x="111609" y="4026482"/>
                </a:cubicBezTo>
                <a:cubicBezTo>
                  <a:pt x="111609" y="4056803"/>
                  <a:pt x="87093" y="4081319"/>
                  <a:pt x="56772" y="4081319"/>
                </a:cubicBezTo>
                <a:cubicBezTo>
                  <a:pt x="26450" y="4081319"/>
                  <a:pt x="1935" y="4056803"/>
                  <a:pt x="1935" y="4026482"/>
                </a:cubicBezTo>
                <a:cubicBezTo>
                  <a:pt x="1935" y="3996160"/>
                  <a:pt x="26450" y="3971645"/>
                  <a:pt x="56772" y="3971645"/>
                </a:cubicBezTo>
                <a:close/>
                <a:moveTo>
                  <a:pt x="629011" y="3905840"/>
                </a:moveTo>
                <a:cubicBezTo>
                  <a:pt x="695461" y="3905840"/>
                  <a:pt x="749008" y="3959386"/>
                  <a:pt x="749008" y="4025836"/>
                </a:cubicBezTo>
                <a:cubicBezTo>
                  <a:pt x="749008" y="4092286"/>
                  <a:pt x="695461" y="4145833"/>
                  <a:pt x="629011" y="4145833"/>
                </a:cubicBezTo>
                <a:cubicBezTo>
                  <a:pt x="562561" y="4145833"/>
                  <a:pt x="509015" y="4092286"/>
                  <a:pt x="509015" y="4025836"/>
                </a:cubicBezTo>
                <a:cubicBezTo>
                  <a:pt x="509015" y="3959386"/>
                  <a:pt x="562561" y="3905840"/>
                  <a:pt x="629011" y="3905840"/>
                </a:cubicBezTo>
                <a:close/>
                <a:moveTo>
                  <a:pt x="1203892" y="3814493"/>
                </a:moveTo>
                <a:cubicBezTo>
                  <a:pt x="1302314" y="3815635"/>
                  <a:pt x="1389676" y="3885701"/>
                  <a:pt x="1409012" y="3986119"/>
                </a:cubicBezTo>
                <a:lnTo>
                  <a:pt x="1410785" y="4005809"/>
                </a:lnTo>
                <a:lnTo>
                  <a:pt x="1410276" y="4012250"/>
                </a:lnTo>
                <a:lnTo>
                  <a:pt x="1412759" y="4029675"/>
                </a:lnTo>
                <a:lnTo>
                  <a:pt x="1408258" y="4070146"/>
                </a:lnTo>
                <a:cubicBezTo>
                  <a:pt x="1391074" y="4150802"/>
                  <a:pt x="1327302" y="4217356"/>
                  <a:pt x="1241229" y="4233930"/>
                </a:cubicBezTo>
                <a:cubicBezTo>
                  <a:pt x="1126467" y="4256030"/>
                  <a:pt x="1015518" y="4180911"/>
                  <a:pt x="993420" y="4066148"/>
                </a:cubicBezTo>
                <a:cubicBezTo>
                  <a:pt x="971319" y="3951384"/>
                  <a:pt x="1046437" y="3840435"/>
                  <a:pt x="1161200" y="3818336"/>
                </a:cubicBezTo>
                <a:cubicBezTo>
                  <a:pt x="1175546" y="3815574"/>
                  <a:pt x="1189832" y="3814330"/>
                  <a:pt x="1203892" y="3814493"/>
                </a:cubicBezTo>
                <a:close/>
                <a:moveTo>
                  <a:pt x="56773" y="3404567"/>
                </a:moveTo>
                <a:cubicBezTo>
                  <a:pt x="83868" y="3404567"/>
                  <a:pt x="105802" y="3426502"/>
                  <a:pt x="105802" y="3453598"/>
                </a:cubicBezTo>
                <a:cubicBezTo>
                  <a:pt x="105802" y="3480693"/>
                  <a:pt x="83868" y="3502627"/>
                  <a:pt x="56773" y="3502627"/>
                </a:cubicBezTo>
                <a:cubicBezTo>
                  <a:pt x="29677" y="3502627"/>
                  <a:pt x="7742" y="3480693"/>
                  <a:pt x="7742" y="3453598"/>
                </a:cubicBezTo>
                <a:cubicBezTo>
                  <a:pt x="7742" y="3426502"/>
                  <a:pt x="29677" y="3404567"/>
                  <a:pt x="56773" y="3404567"/>
                </a:cubicBezTo>
                <a:close/>
                <a:moveTo>
                  <a:pt x="629011" y="3346504"/>
                </a:moveTo>
                <a:cubicBezTo>
                  <a:pt x="688364" y="3346504"/>
                  <a:pt x="736105" y="3394245"/>
                  <a:pt x="736105" y="3453598"/>
                </a:cubicBezTo>
                <a:cubicBezTo>
                  <a:pt x="736105" y="3512951"/>
                  <a:pt x="688364" y="3560691"/>
                  <a:pt x="629011" y="3560691"/>
                </a:cubicBezTo>
                <a:cubicBezTo>
                  <a:pt x="569658" y="3560691"/>
                  <a:pt x="521918" y="3512951"/>
                  <a:pt x="521918" y="3453598"/>
                </a:cubicBezTo>
                <a:cubicBezTo>
                  <a:pt x="521918" y="3394245"/>
                  <a:pt x="569658" y="3346504"/>
                  <a:pt x="629011" y="3346504"/>
                </a:cubicBezTo>
                <a:close/>
                <a:moveTo>
                  <a:pt x="1202686" y="3262070"/>
                </a:moveTo>
                <a:cubicBezTo>
                  <a:pt x="1277355" y="3262626"/>
                  <a:pt x="1347997" y="3307073"/>
                  <a:pt x="1378371" y="3380400"/>
                </a:cubicBezTo>
                <a:cubicBezTo>
                  <a:pt x="1418869" y="3478168"/>
                  <a:pt x="1372441" y="3590255"/>
                  <a:pt x="1274673" y="3630753"/>
                </a:cubicBezTo>
                <a:cubicBezTo>
                  <a:pt x="1176904" y="3671251"/>
                  <a:pt x="1064816" y="3624824"/>
                  <a:pt x="1024320" y="3527055"/>
                </a:cubicBezTo>
                <a:cubicBezTo>
                  <a:pt x="983821" y="3429287"/>
                  <a:pt x="1030249" y="3317199"/>
                  <a:pt x="1128017" y="3276702"/>
                </a:cubicBezTo>
                <a:cubicBezTo>
                  <a:pt x="1152459" y="3266578"/>
                  <a:pt x="1177796" y="3261886"/>
                  <a:pt x="1202686" y="3262070"/>
                </a:cubicBezTo>
                <a:close/>
                <a:moveTo>
                  <a:pt x="56772" y="2842650"/>
                </a:moveTo>
                <a:cubicBezTo>
                  <a:pt x="78062" y="2842650"/>
                  <a:pt x="95481" y="2860069"/>
                  <a:pt x="95481" y="2881358"/>
                </a:cubicBezTo>
                <a:cubicBezTo>
                  <a:pt x="95481" y="2902648"/>
                  <a:pt x="78062" y="2920067"/>
                  <a:pt x="56772" y="2920067"/>
                </a:cubicBezTo>
                <a:cubicBezTo>
                  <a:pt x="34837" y="2920067"/>
                  <a:pt x="18064" y="2902648"/>
                  <a:pt x="18064" y="2881358"/>
                </a:cubicBezTo>
                <a:cubicBezTo>
                  <a:pt x="18064" y="2860069"/>
                  <a:pt x="35482" y="2842650"/>
                  <a:pt x="56772" y="2842650"/>
                </a:cubicBezTo>
                <a:close/>
                <a:moveTo>
                  <a:pt x="629011" y="2794264"/>
                </a:moveTo>
                <a:cubicBezTo>
                  <a:pt x="676752" y="2794264"/>
                  <a:pt x="716105" y="2832972"/>
                  <a:pt x="716105" y="2881358"/>
                </a:cubicBezTo>
                <a:cubicBezTo>
                  <a:pt x="716105" y="2929098"/>
                  <a:pt x="677397" y="2968451"/>
                  <a:pt x="629011" y="2968451"/>
                </a:cubicBezTo>
                <a:cubicBezTo>
                  <a:pt x="580626" y="2968451"/>
                  <a:pt x="541273" y="2929744"/>
                  <a:pt x="541918" y="2881358"/>
                </a:cubicBezTo>
                <a:cubicBezTo>
                  <a:pt x="541918" y="2833617"/>
                  <a:pt x="580626" y="2794264"/>
                  <a:pt x="629011" y="2794264"/>
                </a:cubicBezTo>
                <a:close/>
                <a:moveTo>
                  <a:pt x="1201251" y="2715556"/>
                </a:moveTo>
                <a:cubicBezTo>
                  <a:pt x="1292862" y="2715556"/>
                  <a:pt x="1367053" y="2789748"/>
                  <a:pt x="1367053" y="2881358"/>
                </a:cubicBezTo>
                <a:cubicBezTo>
                  <a:pt x="1367053" y="2972968"/>
                  <a:pt x="1292862" y="3047159"/>
                  <a:pt x="1201251" y="3047159"/>
                </a:cubicBezTo>
                <a:cubicBezTo>
                  <a:pt x="1109641" y="3047159"/>
                  <a:pt x="1035450" y="2972968"/>
                  <a:pt x="1035450" y="2881358"/>
                </a:cubicBezTo>
                <a:cubicBezTo>
                  <a:pt x="1035450" y="2789748"/>
                  <a:pt x="1109641" y="2715556"/>
                  <a:pt x="1201251" y="2715556"/>
                </a:cubicBezTo>
                <a:close/>
                <a:moveTo>
                  <a:pt x="629011" y="2240733"/>
                </a:moveTo>
                <a:cubicBezTo>
                  <a:pt x="666430" y="2240733"/>
                  <a:pt x="696752" y="2271056"/>
                  <a:pt x="696752" y="2308473"/>
                </a:cubicBezTo>
                <a:cubicBezTo>
                  <a:pt x="696752" y="2345890"/>
                  <a:pt x="666430" y="2376215"/>
                  <a:pt x="629011" y="2376215"/>
                </a:cubicBezTo>
                <a:cubicBezTo>
                  <a:pt x="591594" y="2376215"/>
                  <a:pt x="561272" y="2345890"/>
                  <a:pt x="561272" y="2308473"/>
                </a:cubicBezTo>
                <a:cubicBezTo>
                  <a:pt x="561272" y="2271056"/>
                  <a:pt x="591594" y="2240733"/>
                  <a:pt x="629011" y="2240733"/>
                </a:cubicBezTo>
                <a:close/>
                <a:moveTo>
                  <a:pt x="1201250" y="2176227"/>
                </a:moveTo>
                <a:cubicBezTo>
                  <a:pt x="1274151" y="2176227"/>
                  <a:pt x="1333504" y="2235577"/>
                  <a:pt x="1333504" y="2308480"/>
                </a:cubicBezTo>
                <a:cubicBezTo>
                  <a:pt x="1333504" y="2381376"/>
                  <a:pt x="1274151" y="2440726"/>
                  <a:pt x="1201250" y="2440726"/>
                </a:cubicBezTo>
                <a:cubicBezTo>
                  <a:pt x="1128349" y="2440726"/>
                  <a:pt x="1068997" y="2382023"/>
                  <a:pt x="1068997" y="2308480"/>
                </a:cubicBezTo>
                <a:cubicBezTo>
                  <a:pt x="1068997" y="2235577"/>
                  <a:pt x="1128349" y="2176227"/>
                  <a:pt x="1201250" y="2176227"/>
                </a:cubicBezTo>
                <a:close/>
                <a:moveTo>
                  <a:pt x="1773490" y="2088481"/>
                </a:moveTo>
                <a:cubicBezTo>
                  <a:pt x="1864456" y="2088481"/>
                  <a:pt x="1942719" y="2144006"/>
                  <a:pt x="1976166" y="2222936"/>
                </a:cubicBezTo>
                <a:lnTo>
                  <a:pt x="1987399" y="2278426"/>
                </a:lnTo>
                <a:lnTo>
                  <a:pt x="1985740" y="2294891"/>
                </a:lnTo>
                <a:lnTo>
                  <a:pt x="1989817" y="2326586"/>
                </a:lnTo>
                <a:lnTo>
                  <a:pt x="1976166" y="2394018"/>
                </a:lnTo>
                <a:cubicBezTo>
                  <a:pt x="1942719" y="2472946"/>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6" y="1058530"/>
                  <a:pt x="2537336" y="1163996"/>
                </a:cubicBezTo>
                <a:cubicBezTo>
                  <a:pt x="2537336"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5" y="395638"/>
                </a:moveTo>
                <a:cubicBezTo>
                  <a:pt x="3026353" y="395638"/>
                  <a:pt x="3114093" y="483377"/>
                  <a:pt x="3114093" y="591115"/>
                </a:cubicBezTo>
                <a:cubicBezTo>
                  <a:pt x="3114093" y="698853"/>
                  <a:pt x="3026353" y="786593"/>
                  <a:pt x="2918615" y="786593"/>
                </a:cubicBezTo>
                <a:cubicBezTo>
                  <a:pt x="2810876" y="786593"/>
                  <a:pt x="2723138" y="699498"/>
                  <a:pt x="2723138" y="591115"/>
                </a:cubicBezTo>
                <a:cubicBezTo>
                  <a:pt x="2723138" y="483377"/>
                  <a:pt x="2810876" y="395638"/>
                  <a:pt x="2918615" y="395638"/>
                </a:cubicBezTo>
                <a:close/>
                <a:moveTo>
                  <a:pt x="4310583" y="0"/>
                </a:moveTo>
                <a:lnTo>
                  <a:pt x="6616265" y="0"/>
                </a:lnTo>
                <a:lnTo>
                  <a:pt x="6616265" y="6843715"/>
                </a:lnTo>
                <a:lnTo>
                  <a:pt x="1487341" y="6843715"/>
                </a:lnTo>
                <a:lnTo>
                  <a:pt x="1496539" y="6801672"/>
                </a:lnTo>
                <a:cubicBezTo>
                  <a:pt x="1527560" y="6703935"/>
                  <a:pt x="1618657" y="6632808"/>
                  <a:pt x="1727039" y="6632808"/>
                </a:cubicBezTo>
                <a:cubicBezTo>
                  <a:pt x="1847035" y="6632808"/>
                  <a:pt x="1946387" y="6719902"/>
                  <a:pt x="1965741" y="6834092"/>
                </a:cubicBezTo>
                <a:cubicBezTo>
                  <a:pt x="1976709" y="6743773"/>
                  <a:pt x="2023158" y="6665065"/>
                  <a:pt x="2090255" y="6611519"/>
                </a:cubicBezTo>
                <a:cubicBezTo>
                  <a:pt x="2034126" y="6573455"/>
                  <a:pt x="1988966" y="6521200"/>
                  <a:pt x="1960580" y="6459266"/>
                </a:cubicBezTo>
                <a:cubicBezTo>
                  <a:pt x="1910259" y="6534102"/>
                  <a:pt x="1824455" y="6583778"/>
                  <a:pt x="1727039" y="6583778"/>
                </a:cubicBezTo>
                <a:cubicBezTo>
                  <a:pt x="1571560" y="6583778"/>
                  <a:pt x="1445758" y="6457976"/>
                  <a:pt x="1445758" y="6302497"/>
                </a:cubicBezTo>
                <a:cubicBezTo>
                  <a:pt x="1445758" y="6170244"/>
                  <a:pt x="1536078" y="6059924"/>
                  <a:pt x="1658654" y="6029603"/>
                </a:cubicBezTo>
                <a:cubicBezTo>
                  <a:pt x="1521884" y="5997991"/>
                  <a:pt x="1419307" y="5876060"/>
                  <a:pt x="1419307" y="5729612"/>
                </a:cubicBezTo>
                <a:cubicBezTo>
                  <a:pt x="1419307" y="5606391"/>
                  <a:pt x="1492853" y="5499943"/>
                  <a:pt x="1598012" y="5450912"/>
                </a:cubicBezTo>
                <a:cubicBezTo>
                  <a:pt x="1513337" y="5413655"/>
                  <a:pt x="1447894" y="5340835"/>
                  <a:pt x="1420467" y="5251503"/>
                </a:cubicBezTo>
                <a:lnTo>
                  <a:pt x="1412511" y="5198249"/>
                </a:lnTo>
                <a:lnTo>
                  <a:pt x="1418018" y="5170959"/>
                </a:lnTo>
                <a:lnTo>
                  <a:pt x="1410074" y="5131470"/>
                </a:lnTo>
                <a:lnTo>
                  <a:pt x="1419106" y="5067729"/>
                </a:lnTo>
                <a:cubicBezTo>
                  <a:pt x="1443902" y="4982420"/>
                  <a:pt x="1503175" y="4911898"/>
                  <a:pt x="1580592" y="4872221"/>
                </a:cubicBezTo>
                <a:cubicBezTo>
                  <a:pt x="1502208" y="4832546"/>
                  <a:pt x="1442330" y="4761298"/>
                  <a:pt x="1417291" y="4675353"/>
                </a:cubicBezTo>
                <a:lnTo>
                  <a:pt x="1411993" y="4638076"/>
                </a:lnTo>
                <a:lnTo>
                  <a:pt x="1419954" y="4598720"/>
                </a:lnTo>
                <a:lnTo>
                  <a:pt x="1409763" y="4548338"/>
                </a:lnTo>
                <a:lnTo>
                  <a:pt x="1417623" y="4493696"/>
                </a:lnTo>
                <a:cubicBezTo>
                  <a:pt x="1443297" y="4406753"/>
                  <a:pt x="1504626" y="4335143"/>
                  <a:pt x="1584463" y="4295466"/>
                </a:cubicBezTo>
                <a:cubicBezTo>
                  <a:pt x="1507047" y="4256273"/>
                  <a:pt x="1447775" y="4186235"/>
                  <a:pt x="1422978" y="4101409"/>
                </a:cubicBezTo>
                <a:lnTo>
                  <a:pt x="1412759" y="4029675"/>
                </a:lnTo>
                <a:lnTo>
                  <a:pt x="1412855" y="4028809"/>
                </a:lnTo>
                <a:lnTo>
                  <a:pt x="1410785" y="4005809"/>
                </a:lnTo>
                <a:lnTo>
                  <a:pt x="1414258" y="3961788"/>
                </a:lnTo>
                <a:cubicBezTo>
                  <a:pt x="1432604" y="3846780"/>
                  <a:pt x="1512692" y="3752580"/>
                  <a:pt x="1619945" y="3714195"/>
                </a:cubicBezTo>
                <a:cubicBezTo>
                  <a:pt x="1510272" y="3670971"/>
                  <a:pt x="1432210" y="3564522"/>
                  <a:pt x="1432210" y="3440010"/>
                </a:cubicBezTo>
                <a:cubicBezTo>
                  <a:pt x="1432210" y="3276790"/>
                  <a:pt x="1564463" y="3145181"/>
                  <a:pt x="1727039" y="3145181"/>
                </a:cubicBezTo>
                <a:cubicBezTo>
                  <a:pt x="1821230" y="3145181"/>
                  <a:pt x="1905097" y="3189695"/>
                  <a:pt x="1959290" y="3259371"/>
                </a:cubicBezTo>
                <a:cubicBezTo>
                  <a:pt x="1985740" y="3210340"/>
                  <a:pt x="2022513" y="3167116"/>
                  <a:pt x="2066382" y="3133569"/>
                </a:cubicBezTo>
                <a:cubicBezTo>
                  <a:pt x="2019932" y="3092925"/>
                  <a:pt x="1983805" y="3040023"/>
                  <a:pt x="1963805" y="2980026"/>
                </a:cubicBezTo>
                <a:cubicBezTo>
                  <a:pt x="1921226" y="3068409"/>
                  <a:pt x="1830907" y="3129697"/>
                  <a:pt x="1726393" y="3129697"/>
                </a:cubicBezTo>
                <a:cubicBezTo>
                  <a:pt x="1581237" y="3129697"/>
                  <a:pt x="1463822" y="3012282"/>
                  <a:pt x="1463822" y="2867126"/>
                </a:cubicBezTo>
                <a:cubicBezTo>
                  <a:pt x="1463822" y="2721969"/>
                  <a:pt x="1581237" y="2604554"/>
                  <a:pt x="1726393" y="2604554"/>
                </a:cubicBezTo>
                <a:cubicBezTo>
                  <a:pt x="1831551" y="2604554"/>
                  <a:pt x="1921871" y="2665843"/>
                  <a:pt x="1963805" y="2754227"/>
                </a:cubicBezTo>
                <a:cubicBezTo>
                  <a:pt x="1992191" y="2670358"/>
                  <a:pt x="2051544" y="2600038"/>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8" y="2024578"/>
                  <a:pt x="2538627" y="2092962"/>
                </a:cubicBezTo>
                <a:cubicBezTo>
                  <a:pt x="2566368" y="2047155"/>
                  <a:pt x="2603785" y="2007158"/>
                  <a:pt x="2647655" y="1976190"/>
                </a:cubicBezTo>
                <a:cubicBezTo>
                  <a:pt x="2596689" y="1931031"/>
                  <a:pt x="2559270" y="1871032"/>
                  <a:pt x="2542497" y="1803293"/>
                </a:cubicBezTo>
                <a:cubicBezTo>
                  <a:pt x="2508305"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5" y="1538784"/>
                  <a:pt x="2542497" y="1640718"/>
                </a:cubicBezTo>
                <a:cubicBezTo>
                  <a:pt x="2570240" y="1529109"/>
                  <a:pt x="2652816" y="1439433"/>
                  <a:pt x="2760555" y="1402016"/>
                </a:cubicBezTo>
                <a:cubicBezTo>
                  <a:pt x="2663138" y="1358789"/>
                  <a:pt x="2595400" y="1262019"/>
                  <a:pt x="2595400" y="1149118"/>
                </a:cubicBezTo>
                <a:cubicBezTo>
                  <a:pt x="2595400" y="996221"/>
                  <a:pt x="2719265" y="872997"/>
                  <a:pt x="2871517" y="872997"/>
                </a:cubicBezTo>
                <a:cubicBezTo>
                  <a:pt x="2983773" y="872997"/>
                  <a:pt x="3079897" y="939449"/>
                  <a:pt x="3123123" y="1035574"/>
                </a:cubicBezTo>
                <a:cubicBezTo>
                  <a:pt x="3159251" y="932997"/>
                  <a:pt x="3243119" y="853000"/>
                  <a:pt x="3348277" y="822035"/>
                </a:cubicBezTo>
                <a:cubicBezTo>
                  <a:pt x="3249571" y="783327"/>
                  <a:pt x="3179895" y="688491"/>
                  <a:pt x="3179895" y="576235"/>
                </a:cubicBezTo>
                <a:cubicBezTo>
                  <a:pt x="3179895" y="430434"/>
                  <a:pt x="3297955" y="312373"/>
                  <a:pt x="3443757" y="312373"/>
                </a:cubicBezTo>
                <a:cubicBezTo>
                  <a:pt x="3567623" y="312373"/>
                  <a:pt x="3672137" y="398822"/>
                  <a:pt x="3699877" y="514303"/>
                </a:cubicBezTo>
                <a:cubicBezTo>
                  <a:pt x="3728909" y="365921"/>
                  <a:pt x="3859227" y="254311"/>
                  <a:pt x="4015997" y="254311"/>
                </a:cubicBezTo>
                <a:cubicBezTo>
                  <a:pt x="4122445" y="254311"/>
                  <a:pt x="4216635" y="305923"/>
                  <a:pt x="4275343" y="385274"/>
                </a:cubicBezTo>
                <a:cubicBezTo>
                  <a:pt x="4314051" y="321405"/>
                  <a:pt x="4372759" y="270440"/>
                  <a:pt x="4441789" y="240118"/>
                </a:cubicBezTo>
                <a:cubicBezTo>
                  <a:pt x="4363083" y="191087"/>
                  <a:pt x="4310179" y="103993"/>
                  <a:pt x="4310179" y="3997"/>
                </a:cubicBezTo>
                <a:close/>
                <a:moveTo>
                  <a:pt x="3836709" y="0"/>
                </a:moveTo>
                <a:lnTo>
                  <a:pt x="4290765" y="0"/>
                </a:lnTo>
                <a:lnTo>
                  <a:pt x="4294697" y="19521"/>
                </a:lnTo>
                <a:cubicBezTo>
                  <a:pt x="4294697" y="147259"/>
                  <a:pt x="4191476" y="250481"/>
                  <a:pt x="4063739" y="250481"/>
                </a:cubicBezTo>
                <a:cubicBezTo>
                  <a:pt x="3935999" y="250481"/>
                  <a:pt x="3832133" y="146614"/>
                  <a:pt x="3832777" y="19521"/>
                </a:cubicBezTo>
                <a:close/>
                <a:moveTo>
                  <a:pt x="3315961" y="0"/>
                </a:moveTo>
                <a:lnTo>
                  <a:pt x="3665747" y="0"/>
                </a:lnTo>
                <a:lnTo>
                  <a:pt x="3669557" y="18877"/>
                </a:lnTo>
                <a:cubicBezTo>
                  <a:pt x="3669557" y="117572"/>
                  <a:pt x="3589549" y="197580"/>
                  <a:pt x="3490853" y="197580"/>
                </a:cubicBezTo>
                <a:cubicBezTo>
                  <a:pt x="3392157" y="197580"/>
                  <a:pt x="3312149" y="117572"/>
                  <a:pt x="3312149" y="18877"/>
                </a:cubicBezTo>
                <a:close/>
                <a:moveTo>
                  <a:pt x="2797407" y="0"/>
                </a:moveTo>
                <a:lnTo>
                  <a:pt x="3039823" y="0"/>
                </a:lnTo>
                <a:lnTo>
                  <a:pt x="3043771" y="19521"/>
                </a:lnTo>
                <a:cubicBezTo>
                  <a:pt x="3043771" y="88551"/>
                  <a:pt x="2987643" y="144678"/>
                  <a:pt x="2918615" y="144678"/>
                </a:cubicBezTo>
                <a:cubicBezTo>
                  <a:pt x="2849583" y="144678"/>
                  <a:pt x="2793457" y="88551"/>
                  <a:pt x="2793457"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rtlCol="0" anchor="ctr" anchorCtr="0">
            <a:noAutofit/>
          </a:bodyPr>
          <a:lstStyle>
            <a:lvl1pPr marL="0" indent="0" algn="ctr">
              <a:buNone/>
              <a:defRPr/>
            </a:lvl1pPr>
          </a:lstStyle>
          <a:p>
            <a:pPr rtl="0"/>
            <a:r>
              <a:rPr lang="es"/>
              <a:t>Add image</a:t>
            </a:r>
          </a:p>
        </p:txBody>
      </p:sp>
      <p:sp>
        <p:nvSpPr>
          <p:cNvPr id="10" name="Title 1">
            <a:extLst>
              <a:ext uri="{FF2B5EF4-FFF2-40B4-BE49-F238E27FC236}">
                <a16:creationId xmlns:a16="http://schemas.microsoft.com/office/drawing/2014/main" id="{404A15FC-D2AD-44A4-AC62-1D8C94F6F7A5}"/>
              </a:ext>
            </a:extLst>
          </p:cNvPr>
          <p:cNvSpPr>
            <a:spLocks noGrp="1"/>
          </p:cNvSpPr>
          <p:nvPr>
            <p:ph type="ctrTitle" hasCustomPrompt="1"/>
          </p:nvPr>
        </p:nvSpPr>
        <p:spPr>
          <a:xfrm>
            <a:off x="358774" y="1798637"/>
            <a:ext cx="5627689" cy="2173288"/>
          </a:xfrm>
        </p:spPr>
        <p:txBody>
          <a:bodyPr rtlCol="0" anchor="t" anchorCtr="0">
            <a:noAutofit/>
          </a:bodyPr>
          <a:lstStyle>
            <a:lvl1pPr algn="l">
              <a:defRPr sz="4800"/>
            </a:lvl1pPr>
          </a:lstStyle>
          <a:p>
            <a:pPr rtl="0"/>
            <a:r>
              <a:rPr lang="es"/>
              <a:t>Add session/event title</a:t>
            </a:r>
          </a:p>
        </p:txBody>
      </p:sp>
      <p:sp>
        <p:nvSpPr>
          <p:cNvPr id="11" name="Text Placeholder 4">
            <a:extLst>
              <a:ext uri="{FF2B5EF4-FFF2-40B4-BE49-F238E27FC236}">
                <a16:creationId xmlns:a16="http://schemas.microsoft.com/office/drawing/2014/main" id="{1DBC2EDC-359D-4273-A170-21DF97254FE7}"/>
              </a:ext>
            </a:extLst>
          </p:cNvPr>
          <p:cNvSpPr>
            <a:spLocks noGrp="1"/>
          </p:cNvSpPr>
          <p:nvPr>
            <p:ph type="body" sz="quarter" idx="11" hasCustomPrompt="1"/>
          </p:nvPr>
        </p:nvSpPr>
        <p:spPr>
          <a:xfrm>
            <a:off x="358776" y="4392000"/>
            <a:ext cx="5627688" cy="1620000"/>
          </a:xfrm>
        </p:spPr>
        <p:txBody>
          <a:bodyPr rtlCol="0"/>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rtl="0"/>
            <a:r>
              <a:rPr lang="es"/>
              <a:t>Add subtitle or date</a:t>
            </a:r>
          </a:p>
        </p:txBody>
      </p:sp>
      <p:pic>
        <p:nvPicPr>
          <p:cNvPr id="146784736" name="image" descr="{&quot;templafy&quot;:{&quot;id&quot;:&quot;5604a8bc-aeec-4f3b-9349-f0a940558a54&quot;}}"/>
          <p:cNvPicPr>
            <a:picLocks noChangeAspect="1"/>
          </p:cNvPicPr>
          <p:nvPr/>
        </p:nvPicPr>
        <p:blipFill>
          <a:blip r:embed="rId3"/>
          <a:stretch>
            <a:fillRect/>
          </a:stretch>
        </p:blipFill>
        <p:spPr>
          <a:xfrm>
            <a:off x="357842" y="283850"/>
            <a:ext cx="2253600" cy="773055"/>
          </a:xfrm>
          <a:prstGeom prst="rect">
            <a:avLst/>
          </a:prstGeom>
        </p:spPr>
      </p:pic>
    </p:spTree>
    <p:extLst>
      <p:ext uri="{BB962C8B-B14F-4D97-AF65-F5344CB8AC3E}">
        <p14:creationId xmlns:p14="http://schemas.microsoft.com/office/powerpoint/2010/main" val="245366868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77"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rtlCol="0"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pPr rtl="0"/>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rtlCol="0"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pPr rtl="0"/>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rtlCol="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rtl="0"/>
            <a:fld id="{00000000-1234-1234-1234-123412341234}" type="slidenum">
              <a:rPr lang="en" smtClean="0"/>
              <a:pPr rtl="0"/>
              <a:t>‹Nº›</a:t>
            </a:fld>
            <a:endParaRPr lang="en"/>
          </a:p>
        </p:txBody>
      </p:sp>
    </p:spTree>
    <p:extLst>
      <p:ext uri="{BB962C8B-B14F-4D97-AF65-F5344CB8AC3E}">
        <p14:creationId xmlns:p14="http://schemas.microsoft.com/office/powerpoint/2010/main" val="23837749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6067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A5172-5BB6-1E58-9102-F8170F653578}"/>
              </a:ext>
            </a:extLst>
          </p:cNvPr>
          <p:cNvSpPr>
            <a:spLocks noGrp="1"/>
          </p:cNvSpPr>
          <p:nvPr>
            <p:ph type="title"/>
          </p:nvPr>
        </p:nvSpPr>
        <p:spPr/>
        <p:txBody>
          <a:bodyPr rtlCol="0"/>
          <a:lstStyle/>
          <a:p>
            <a:pPr rtl="0"/>
            <a:r>
              <a:rPr lang="es"/>
              <a:t>Click to edit Master title style</a:t>
            </a:r>
            <a:endParaRPr lang="en-GB"/>
          </a:p>
        </p:txBody>
      </p:sp>
      <p:sp>
        <p:nvSpPr>
          <p:cNvPr id="3" name="Content Placeholder 2">
            <a:extLst>
              <a:ext uri="{FF2B5EF4-FFF2-40B4-BE49-F238E27FC236}">
                <a16:creationId xmlns:a16="http://schemas.microsoft.com/office/drawing/2014/main" id="{BDF5B8A9-AC14-D397-5773-49977E047041}"/>
              </a:ext>
            </a:extLst>
          </p:cNvPr>
          <p:cNvSpPr>
            <a:spLocks noGrp="1"/>
          </p:cNvSpPr>
          <p:nvPr>
            <p:ph idx="1"/>
          </p:nvPr>
        </p:nvSpPr>
        <p:spPr/>
        <p:txBody>
          <a:bodyPr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GB"/>
          </a:p>
        </p:txBody>
      </p:sp>
      <p:sp>
        <p:nvSpPr>
          <p:cNvPr id="4" name="Date Placeholder 3">
            <a:extLst>
              <a:ext uri="{FF2B5EF4-FFF2-40B4-BE49-F238E27FC236}">
                <a16:creationId xmlns:a16="http://schemas.microsoft.com/office/drawing/2014/main" id="{A3AC307E-B5F1-40C9-FEA2-6DDAF9103049}"/>
              </a:ext>
            </a:extLst>
          </p:cNvPr>
          <p:cNvSpPr>
            <a:spLocks noGrp="1"/>
          </p:cNvSpPr>
          <p:nvPr>
            <p:ph type="dt" sz="half" idx="10"/>
          </p:nvPr>
        </p:nvSpPr>
        <p:spPr/>
        <p:txBody>
          <a:bodyPr rtlCol="0"/>
          <a:lstStyle/>
          <a:p>
            <a:pPr rtl="0"/>
            <a:fld id="{82FAF0F0-539A-1D4A-A7DC-65D0AE4183FA}" type="datetimeFigureOut">
              <a:rPr lang="en-GB" smtClean="0"/>
              <a:t>02/09/2025</a:t>
            </a:fld>
            <a:endParaRPr lang="en-GB"/>
          </a:p>
        </p:txBody>
      </p:sp>
      <p:sp>
        <p:nvSpPr>
          <p:cNvPr id="5" name="Footer Placeholder 4">
            <a:extLst>
              <a:ext uri="{FF2B5EF4-FFF2-40B4-BE49-F238E27FC236}">
                <a16:creationId xmlns:a16="http://schemas.microsoft.com/office/drawing/2014/main" id="{66428EF2-8FCD-C32D-AAC2-2DB8576514E6}"/>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075D8430-1F1A-2936-8B76-633489BCFE8A}"/>
              </a:ext>
            </a:extLst>
          </p:cNvPr>
          <p:cNvSpPr>
            <a:spLocks noGrp="1"/>
          </p:cNvSpPr>
          <p:nvPr>
            <p:ph type="sldNum" sz="quarter" idx="12"/>
          </p:nvPr>
        </p:nvSpPr>
        <p:spPr/>
        <p:txBody>
          <a:bodyPr rtlCol="0"/>
          <a:lstStyle/>
          <a:p>
            <a:pPr rtl="0"/>
            <a:fld id="{6F3BD435-508C-EC48-9E6E-1612B22AFBA2}" type="slidenum">
              <a:rPr lang="en-GB" smtClean="0"/>
              <a:t>‹Nº›</a:t>
            </a:fld>
            <a:endParaRPr lang="en-GB"/>
          </a:p>
        </p:txBody>
      </p:sp>
    </p:spTree>
    <p:extLst>
      <p:ext uri="{BB962C8B-B14F-4D97-AF65-F5344CB8AC3E}">
        <p14:creationId xmlns:p14="http://schemas.microsoft.com/office/powerpoint/2010/main" val="33731374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rtlCol="0"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rtl="0"/>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rtlCol="0"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rtl="0"/>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rtlCol="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rtl="0"/>
            <a:fld id="{00000000-1234-1234-1234-123412341234}" type="slidenum">
              <a:rPr lang="en" smtClean="0"/>
              <a:pPr rtl="0"/>
              <a:t>‹Nº›</a:t>
            </a:fld>
            <a:endParaRPr lang="en"/>
          </a:p>
        </p:txBody>
      </p:sp>
    </p:spTree>
    <p:extLst>
      <p:ext uri="{BB962C8B-B14F-4D97-AF65-F5344CB8AC3E}">
        <p14:creationId xmlns:p14="http://schemas.microsoft.com/office/powerpoint/2010/main" val="35416626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Title Slide 2">
    <p:bg>
      <p:bgPr>
        <a:solidFill>
          <a:schemeClr val="bg1"/>
        </a:solidFill>
        <a:effectLst/>
      </p:bgPr>
    </p:bg>
    <p:spTree>
      <p:nvGrpSpPr>
        <p:cNvPr id="1" name=""/>
        <p:cNvGrpSpPr/>
        <p:nvPr/>
      </p:nvGrpSpPr>
      <p:grpSpPr>
        <a:xfrm>
          <a:off x="0" y="0"/>
          <a:ext cx="0" cy="0"/>
          <a:chOff x="0" y="0"/>
          <a:chExt cx="0" cy="0"/>
        </a:xfrm>
      </p:grpSpPr>
      <p:pic>
        <p:nvPicPr>
          <p:cNvPr id="13" name="Graphic 3">
            <a:extLst>
              <a:ext uri="{FF2B5EF4-FFF2-40B4-BE49-F238E27FC236}">
                <a16:creationId xmlns:a16="http://schemas.microsoft.com/office/drawing/2014/main" id="{9B2DAB7A-347A-2174-BCC0-B115388831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V="1">
            <a:off x="8717962" y="4099090"/>
            <a:ext cx="3474038" cy="2758910"/>
          </a:xfrm>
          <a:prstGeom prst="rect">
            <a:avLst/>
          </a:prstGeom>
        </p:spPr>
      </p:pic>
      <p:pic>
        <p:nvPicPr>
          <p:cNvPr id="14" name="Graphic 2">
            <a:extLst>
              <a:ext uri="{FF2B5EF4-FFF2-40B4-BE49-F238E27FC236}">
                <a16:creationId xmlns:a16="http://schemas.microsoft.com/office/drawing/2014/main" id="{E4BCB2AB-45F5-8AA0-A2AA-7E97421249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flipH="1">
            <a:off x="6022109" y="0"/>
            <a:ext cx="6169891" cy="3172532"/>
          </a:xfrm>
          <a:prstGeom prst="rect">
            <a:avLst/>
          </a:prstGeom>
        </p:spPr>
      </p:pic>
      <p:pic>
        <p:nvPicPr>
          <p:cNvPr id="11" name="Graphic 1">
            <a:extLst>
              <a:ext uri="{FF2B5EF4-FFF2-40B4-BE49-F238E27FC236}">
                <a16:creationId xmlns:a16="http://schemas.microsoft.com/office/drawing/2014/main" id="{9742A25D-1B42-0B10-897B-8F283A2BEA75}"/>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t="1" b="44316"/>
          <a:stretch/>
        </p:blipFill>
        <p:spPr>
          <a:xfrm rot="10800000" flipV="1">
            <a:off x="1161" y="5091433"/>
            <a:ext cx="6169891" cy="1766567"/>
          </a:xfrm>
          <a:prstGeom prst="rect">
            <a:avLst/>
          </a:prstGeom>
        </p:spPr>
      </p:pic>
      <p:sp>
        <p:nvSpPr>
          <p:cNvPr id="4" name="Subtitle">
            <a:extLst>
              <a:ext uri="{FF2B5EF4-FFF2-40B4-BE49-F238E27FC236}">
                <a16:creationId xmlns:a16="http://schemas.microsoft.com/office/drawing/2014/main" id="{30A1FAD9-2E2A-B859-E64C-6BC29179F31A}"/>
              </a:ext>
            </a:extLst>
          </p:cNvPr>
          <p:cNvSpPr>
            <a:spLocks noGrp="1"/>
          </p:cNvSpPr>
          <p:nvPr>
            <p:ph type="body" sz="quarter" idx="11" hasCustomPrompt="1"/>
          </p:nvPr>
        </p:nvSpPr>
        <p:spPr>
          <a:xfrm>
            <a:off x="358775" y="3924640"/>
            <a:ext cx="7577138" cy="1620000"/>
          </a:xfrm>
        </p:spPr>
        <p:txBody>
          <a:bodyPr rtlCol="0"/>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rtl="0"/>
            <a:r>
              <a:rPr lang="es"/>
              <a:t>Add subtitle or date (DD.MM.YYYY)</a:t>
            </a:r>
          </a:p>
        </p:txBody>
      </p:sp>
      <p:sp>
        <p:nvSpPr>
          <p:cNvPr id="3" name="Title">
            <a:extLst>
              <a:ext uri="{FF2B5EF4-FFF2-40B4-BE49-F238E27FC236}">
                <a16:creationId xmlns:a16="http://schemas.microsoft.com/office/drawing/2014/main" id="{96C4F1D6-A65B-91AB-7249-1EA90C8172A9}"/>
              </a:ext>
            </a:extLst>
          </p:cNvPr>
          <p:cNvSpPr>
            <a:spLocks noGrp="1"/>
          </p:cNvSpPr>
          <p:nvPr>
            <p:ph type="ctrTitle" hasCustomPrompt="1"/>
          </p:nvPr>
        </p:nvSpPr>
        <p:spPr>
          <a:xfrm>
            <a:off x="358774" y="1331277"/>
            <a:ext cx="7577140" cy="2173288"/>
          </a:xfrm>
        </p:spPr>
        <p:txBody>
          <a:bodyPr rtlCol="0" anchor="ctr" anchorCtr="0">
            <a:noAutofit/>
          </a:bodyPr>
          <a:lstStyle>
            <a:lvl1pPr algn="l">
              <a:defRPr sz="4800"/>
            </a:lvl1pPr>
          </a:lstStyle>
          <a:p>
            <a:pPr rtl="0"/>
            <a:r>
              <a:rPr lang="es"/>
              <a:t>Add Title</a:t>
            </a:r>
          </a:p>
        </p:txBody>
      </p:sp>
      <p:pic>
        <p:nvPicPr>
          <p:cNvPr id="70550841" name="Logo" descr="{&quot;templafy&quot;:{&quot;id&quot;:&quot;78153474-c7d2-46cc-abff-1517832f0bba&quot;}}"/>
          <p:cNvPicPr>
            <a:picLocks noChangeAspect="1"/>
          </p:cNvPicPr>
          <p:nvPr/>
        </p:nvPicPr>
        <p:blipFill>
          <a:blip r:embed="rId8"/>
          <a:stretch>
            <a:fillRect/>
          </a:stretch>
        </p:blipFill>
        <p:spPr>
          <a:xfrm>
            <a:off x="358774" y="269875"/>
            <a:ext cx="2253600" cy="773055"/>
          </a:xfrm>
          <a:prstGeom prst="rect">
            <a:avLst/>
          </a:prstGeom>
        </p:spPr>
      </p:pic>
    </p:spTree>
    <p:extLst>
      <p:ext uri="{BB962C8B-B14F-4D97-AF65-F5344CB8AC3E}">
        <p14:creationId xmlns:p14="http://schemas.microsoft.com/office/powerpoint/2010/main" val="71233246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E2B16E6D-59F7-4872-A428-2EF0EB00AC6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6138279" cy="2173288"/>
          </a:xfrm>
        </p:spPr>
        <p:txBody>
          <a:bodyPr rtlCol="0" anchor="ctr" anchorCtr="0">
            <a:noAutofit/>
          </a:bodyPr>
          <a:lstStyle>
            <a:lvl1pPr algn="l">
              <a:defRPr sz="4800">
                <a:solidFill>
                  <a:schemeClr val="bg1"/>
                </a:solidFill>
              </a:defRPr>
            </a:lvl1pPr>
          </a:lstStyle>
          <a:p>
            <a:pPr rtl="0"/>
            <a:r>
              <a:rPr lang="e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9" name="Text Placeholder 4">
            <a:extLst>
              <a:ext uri="{FF2B5EF4-FFF2-40B4-BE49-F238E27FC236}">
                <a16:creationId xmlns:a16="http://schemas.microsoft.com/office/drawing/2014/main" id="{86B62067-628B-460A-AB62-DBF00E5836E6}"/>
              </a:ext>
            </a:extLst>
          </p:cNvPr>
          <p:cNvSpPr>
            <a:spLocks noGrp="1"/>
          </p:cNvSpPr>
          <p:nvPr>
            <p:ph type="body" sz="quarter" idx="11" hasCustomPrompt="1"/>
          </p:nvPr>
        </p:nvSpPr>
        <p:spPr>
          <a:xfrm>
            <a:off x="358775" y="4392000"/>
            <a:ext cx="6147903" cy="1620000"/>
          </a:xfrm>
        </p:spPr>
        <p:txBody>
          <a:bodyPr rtlCol="0"/>
          <a:lstStyle>
            <a:lvl1pPr marL="0" indent="0">
              <a:buNone/>
              <a:defRPr sz="4800">
                <a:solidFill>
                  <a:schemeClr val="bg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rtl="0"/>
            <a:r>
              <a:rPr lang="es"/>
              <a:t>Add subtitle or date</a:t>
            </a:r>
          </a:p>
        </p:txBody>
      </p:sp>
      <p:pic>
        <p:nvPicPr>
          <p:cNvPr id="1093399597" name="image" descr="{&quot;templafy&quot;:{&quot;id&quot;:&quot;73060554-415f-4943-895c-c8ecb6a36217&quot;}}"/>
          <p:cNvPicPr>
            <a:picLocks noChangeAspect="1"/>
          </p:cNvPicPr>
          <p:nvPr/>
        </p:nvPicPr>
        <p:blipFill>
          <a:blip r:embed="rId5"/>
          <a:stretch>
            <a:fillRect/>
          </a:stretch>
        </p:blipFill>
        <p:spPr>
          <a:xfrm>
            <a:off x="358774" y="269875"/>
            <a:ext cx="2253600" cy="763906"/>
          </a:xfrm>
          <a:prstGeom prst="rect">
            <a:avLst/>
          </a:prstGeom>
        </p:spPr>
      </p:pic>
    </p:spTree>
    <p:extLst>
      <p:ext uri="{BB962C8B-B14F-4D97-AF65-F5344CB8AC3E}">
        <p14:creationId xmlns:p14="http://schemas.microsoft.com/office/powerpoint/2010/main" val="225012606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34" userDrawn="1">
          <p15:clr>
            <a:srgbClr val="FF96FF"/>
          </p15:clr>
        </p15:guide>
        <p15:guide id="6" pos="2544" userDrawn="1">
          <p15:clr>
            <a:srgbClr val="FF96FF"/>
          </p15:clr>
        </p15:guide>
        <p15:guide id="7" pos="2683"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358775" y="269877"/>
            <a:ext cx="11473224" cy="730788"/>
          </a:xfrm>
        </p:spPr>
        <p:txBody>
          <a:bodyPr rtlCol="0" anchor="t" anchorCtr="0">
            <a:noAutofit/>
          </a:bodyPr>
          <a:lstStyle>
            <a:lvl1pPr>
              <a:defRPr sz="4800"/>
            </a:lvl1pPr>
          </a:lstStyle>
          <a:p>
            <a:pPr rtl="0"/>
            <a:r>
              <a:rPr lang="es"/>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358774" y="1011269"/>
            <a:ext cx="11473225" cy="787370"/>
          </a:xfrm>
        </p:spPr>
        <p:txBody>
          <a:bodyPr rtlCol="0">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
              <a:t>Add section subtitle</a:t>
            </a:r>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rtlCol="0"/>
          <a:lstStyle/>
          <a:p>
            <a:pPr rtl="0"/>
            <a:fld id="{9E2BE927-25C7-4379-86F1-C17ED9D2A7F2}" type="slidenum">
              <a:rPr lang="en-US" smtClean="0"/>
              <a:t>‹Nº›</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Tree>
    <p:extLst>
      <p:ext uri="{BB962C8B-B14F-4D97-AF65-F5344CB8AC3E}">
        <p14:creationId xmlns:p14="http://schemas.microsoft.com/office/powerpoint/2010/main" val="2539708244"/>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D375C42-C7F3-45E4-8897-3483B6DC53C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358775" y="269877"/>
            <a:ext cx="11473224" cy="730788"/>
          </a:xfrm>
        </p:spPr>
        <p:txBody>
          <a:bodyPr rtlCol="0" anchor="t" anchorCtr="0">
            <a:noAutofit/>
          </a:bodyPr>
          <a:lstStyle>
            <a:lvl1pPr>
              <a:defRPr sz="4800"/>
            </a:lvl1pPr>
          </a:lstStyle>
          <a:p>
            <a:pPr rtl="0"/>
            <a:r>
              <a:rPr lang="es"/>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358774" y="1011269"/>
            <a:ext cx="11473225" cy="787370"/>
          </a:xfrm>
        </p:spPr>
        <p:txBody>
          <a:bodyPr rtlCol="0">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
              <a:t>Add section subtitle</a:t>
            </a:r>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rtlCol="0"/>
          <a:lstStyle/>
          <a:p>
            <a:pPr rtl="0"/>
            <a:fld id="{9E2BE927-25C7-4379-86F1-C17ED9D2A7F2}" type="slidenum">
              <a:rPr lang="en-US" smtClean="0"/>
              <a:t>‹Nº›</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Tree>
    <p:extLst>
      <p:ext uri="{BB962C8B-B14F-4D97-AF65-F5344CB8AC3E}">
        <p14:creationId xmlns:p14="http://schemas.microsoft.com/office/powerpoint/2010/main" val="270850522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6D7EC9C-9C86-4A72-9CF4-9D1869172B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rtlCol="0"/>
          <a:lstStyle/>
          <a:p>
            <a:pPr rtl="0"/>
            <a:fld id="{9E2BE927-25C7-4379-86F1-C17ED9D2A7F2}" type="slidenum">
              <a:rPr lang="en-US" smtClean="0"/>
              <a:t>‹Nº›</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358775" y="269877"/>
            <a:ext cx="11473224" cy="730788"/>
          </a:xfrm>
        </p:spPr>
        <p:txBody>
          <a:bodyPr rtlCol="0" anchor="t" anchorCtr="0">
            <a:noAutofit/>
          </a:bodyPr>
          <a:lstStyle>
            <a:lvl1pPr>
              <a:defRPr sz="4800"/>
            </a:lvl1pPr>
          </a:lstStyle>
          <a:p>
            <a:pPr rtl="0"/>
            <a:r>
              <a:rPr lang="es"/>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358774" y="1011269"/>
            <a:ext cx="11473225" cy="787370"/>
          </a:xfrm>
        </p:spPr>
        <p:txBody>
          <a:bodyPr rtlCol="0">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
              <a:t>Add section subtitle</a:t>
            </a:r>
          </a:p>
        </p:txBody>
      </p:sp>
    </p:spTree>
    <p:extLst>
      <p:ext uri="{BB962C8B-B14F-4D97-AF65-F5344CB8AC3E}">
        <p14:creationId xmlns:p14="http://schemas.microsoft.com/office/powerpoint/2010/main" val="1058952455"/>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4">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67BDF81-EFA1-4C8C-B966-25B68D6657F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rtlCol="0"/>
          <a:lstStyle/>
          <a:p>
            <a:pPr rtl="0"/>
            <a:fld id="{9E2BE927-25C7-4379-86F1-C17ED9D2A7F2}" type="slidenum">
              <a:rPr lang="en-US" smtClean="0"/>
              <a:t>‹Nº›</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358775" y="269877"/>
            <a:ext cx="11473224" cy="730788"/>
          </a:xfrm>
        </p:spPr>
        <p:txBody>
          <a:bodyPr rtlCol="0" anchor="t" anchorCtr="0">
            <a:noAutofit/>
          </a:bodyPr>
          <a:lstStyle>
            <a:lvl1pPr>
              <a:defRPr sz="4800"/>
            </a:lvl1pPr>
          </a:lstStyle>
          <a:p>
            <a:pPr rtl="0"/>
            <a:r>
              <a:rPr lang="es"/>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358774" y="1011269"/>
            <a:ext cx="11473225" cy="787370"/>
          </a:xfrm>
        </p:spPr>
        <p:txBody>
          <a:bodyPr rtlCol="0">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
              <a:t>Add section subtitle</a:t>
            </a:r>
          </a:p>
        </p:txBody>
      </p:sp>
    </p:spTree>
    <p:extLst>
      <p:ext uri="{BB962C8B-B14F-4D97-AF65-F5344CB8AC3E}">
        <p14:creationId xmlns:p14="http://schemas.microsoft.com/office/powerpoint/2010/main" val="248453612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50" Type="http://schemas.openxmlformats.org/officeDocument/2006/relationships/tags" Target="../tags/tag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ags" Target="../tags/tag2.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938BD6-A3CA-4583-9B72-F24990967C8D}"/>
              </a:ext>
            </a:extLst>
          </p:cNvPr>
          <p:cNvSpPr>
            <a:spLocks noGrp="1"/>
          </p:cNvSpPr>
          <p:nvPr>
            <p:ph type="title"/>
            <p:custDataLst>
              <p:tags r:id="rId48"/>
            </p:custDataLst>
          </p:nvPr>
        </p:nvSpPr>
        <p:spPr>
          <a:xfrm>
            <a:off x="360000" y="270001"/>
            <a:ext cx="11472000" cy="939674"/>
          </a:xfrm>
          <a:prstGeom prst="rect">
            <a:avLst/>
          </a:prstGeom>
        </p:spPr>
        <p:txBody>
          <a:bodyPr vert="horz" lIns="0" tIns="0" rIns="0" bIns="0" rtlCol="0" anchor="t" anchorCtr="0">
            <a:noAutofit/>
          </a:bodyPr>
          <a:lstStyle/>
          <a:p>
            <a:pPr rtl="0"/>
            <a:r>
              <a:rPr lang="es"/>
              <a:t>Add title</a:t>
            </a:r>
          </a:p>
        </p:txBody>
      </p:sp>
      <p:sp>
        <p:nvSpPr>
          <p:cNvPr id="3" name="Text Placeholder 2">
            <a:extLst>
              <a:ext uri="{FF2B5EF4-FFF2-40B4-BE49-F238E27FC236}">
                <a16:creationId xmlns:a16="http://schemas.microsoft.com/office/drawing/2014/main" id="{0F44F9B8-C740-4AF9-A1B7-097AF77A54C0}"/>
              </a:ext>
            </a:extLst>
          </p:cNvPr>
          <p:cNvSpPr>
            <a:spLocks noGrp="1"/>
          </p:cNvSpPr>
          <p:nvPr>
            <p:ph type="body" idx="1"/>
            <p:custDataLst>
              <p:tags r:id="rId49"/>
            </p:custDataLst>
          </p:nvPr>
        </p:nvSpPr>
        <p:spPr>
          <a:xfrm>
            <a:off x="360000" y="1800001"/>
            <a:ext cx="11472000" cy="4157999"/>
          </a:xfrm>
          <a:prstGeom prst="rect">
            <a:avLst/>
          </a:prstGeom>
        </p:spPr>
        <p:txBody>
          <a:bodyPr vert="horz" lIns="0" tIns="0" rIns="0" bIns="0" rtlCol="0">
            <a:noAutofit/>
          </a:body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5" name="Footer Placeholder 4">
            <a:extLst>
              <a:ext uri="{FF2B5EF4-FFF2-40B4-BE49-F238E27FC236}">
                <a16:creationId xmlns:a16="http://schemas.microsoft.com/office/drawing/2014/main" id="{2313273F-7E94-4F41-A744-2212393418B2}"/>
              </a:ext>
            </a:extLst>
          </p:cNvPr>
          <p:cNvSpPr>
            <a:spLocks noGrp="1"/>
          </p:cNvSpPr>
          <p:nvPr>
            <p:ph type="ftr" sz="quarter" idx="3"/>
          </p:nvPr>
        </p:nvSpPr>
        <p:spPr>
          <a:xfrm>
            <a:off x="2647950" y="6203950"/>
            <a:ext cx="6905625" cy="365125"/>
          </a:xfrm>
          <a:prstGeom prst="rect">
            <a:avLst/>
          </a:prstGeom>
        </p:spPr>
        <p:txBody>
          <a:bodyPr vert="horz" lIns="0" tIns="0" rIns="0" bIns="0" rtlCol="0" anchor="b" anchorCtr="0"/>
          <a:lstStyle>
            <a:lvl1pPr algn="ctr">
              <a:defRPr sz="1000">
                <a:solidFill>
                  <a:schemeClr val="tx1"/>
                </a:solidFill>
                <a:latin typeface="+mj-lt"/>
              </a:defRPr>
            </a:lvl1pPr>
          </a:lstStyle>
          <a:p>
            <a:pPr rtl="0"/>
            <a:endParaRPr lang="en-US"/>
          </a:p>
        </p:txBody>
      </p:sp>
      <p:sp>
        <p:nvSpPr>
          <p:cNvPr id="6" name="Slide Number Placeholder 5">
            <a:extLst>
              <a:ext uri="{FF2B5EF4-FFF2-40B4-BE49-F238E27FC236}">
                <a16:creationId xmlns:a16="http://schemas.microsoft.com/office/drawing/2014/main" id="{54B7A9B9-0BC3-4D52-8945-0B0406446F53}"/>
              </a:ext>
            </a:extLst>
          </p:cNvPr>
          <p:cNvSpPr>
            <a:spLocks noGrp="1"/>
          </p:cNvSpPr>
          <p:nvPr>
            <p:ph type="sldNum" sz="quarter" idx="4"/>
          </p:nvPr>
        </p:nvSpPr>
        <p:spPr>
          <a:xfrm>
            <a:off x="10934700" y="6203950"/>
            <a:ext cx="897300" cy="365125"/>
          </a:xfrm>
          <a:prstGeom prst="rect">
            <a:avLst/>
          </a:prstGeom>
        </p:spPr>
        <p:txBody>
          <a:bodyPr vert="horz" lIns="0" tIns="0" rIns="0" bIns="0" rtlCol="0" anchor="b" anchorCtr="0"/>
          <a:lstStyle>
            <a:lvl1pPr algn="r">
              <a:defRPr sz="1000">
                <a:solidFill>
                  <a:schemeClr val="tx1"/>
                </a:solidFill>
                <a:latin typeface="+mj-lt"/>
              </a:defRPr>
            </a:lvl1pPr>
          </a:lstStyle>
          <a:p>
            <a:pPr rtl="0"/>
            <a:fld id="{9E2BE927-25C7-4379-86F1-C17ED9D2A7F2}" type="slidenum">
              <a:rPr lang="en-US" smtClean="0"/>
              <a:pPr rtl="0"/>
              <a:t>‹Nº›</a:t>
            </a:fld>
            <a:endParaRPr lang="en-US"/>
          </a:p>
        </p:txBody>
      </p:sp>
      <p:sp>
        <p:nvSpPr>
          <p:cNvPr id="10" name="Guides" hidden="1">
            <a:extLst>
              <a:ext uri="{FF2B5EF4-FFF2-40B4-BE49-F238E27FC236}">
                <a16:creationId xmlns:a16="http://schemas.microsoft.com/office/drawing/2014/main" id="{5B06145B-1752-44E5-A549-559B9D538ED5}"/>
              </a:ext>
            </a:extLst>
          </p:cNvPr>
          <p:cNvSpPr/>
          <p:nvPr userDrawn="1">
            <p:custDataLst>
              <p:tags r:id="rId50"/>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700">
              <a:solidFill>
                <a:srgbClr val="FFFFFF"/>
              </a:solidFill>
            </a:endParaRPr>
          </a:p>
        </p:txBody>
      </p:sp>
      <p:pic>
        <p:nvPicPr>
          <p:cNvPr id="366331038" name="image" descr="{&quot;templafy&quot;:{&quot;id&quot;:&quot;b5927e59-85c8-4d96-9db0-f0aa986e7fbe&quot;}}"/>
          <p:cNvPicPr>
            <a:picLocks noChangeAspect="1"/>
          </p:cNvPicPr>
          <p:nvPr/>
        </p:nvPicPr>
        <p:blipFill>
          <a:blip r:embed="rId51"/>
          <a:stretch>
            <a:fillRect/>
          </a:stretch>
        </p:blipFill>
        <p:spPr>
          <a:xfrm>
            <a:off x="360000" y="6427332"/>
            <a:ext cx="1623600" cy="152594"/>
          </a:xfrm>
          <a:prstGeom prst="rect">
            <a:avLst/>
          </a:prstGeom>
        </p:spPr>
      </p:pic>
    </p:spTree>
    <p:extLst>
      <p:ext uri="{BB962C8B-B14F-4D97-AF65-F5344CB8AC3E}">
        <p14:creationId xmlns:p14="http://schemas.microsoft.com/office/powerpoint/2010/main" val="119407716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700" r:id="rId3"/>
    <p:sldLayoutId id="2147483661" r:id="rId4"/>
    <p:sldLayoutId id="2147483662" r:id="rId5"/>
    <p:sldLayoutId id="2147483651" r:id="rId6"/>
    <p:sldLayoutId id="2147483701" r:id="rId7"/>
    <p:sldLayoutId id="2147483665" r:id="rId8"/>
    <p:sldLayoutId id="2147483702" r:id="rId9"/>
    <p:sldLayoutId id="2147483666" r:id="rId10"/>
    <p:sldLayoutId id="2147483704" r:id="rId11"/>
    <p:sldLayoutId id="2147483694" r:id="rId12"/>
    <p:sldLayoutId id="2147483693" r:id="rId13"/>
    <p:sldLayoutId id="2147483686" r:id="rId14"/>
    <p:sldLayoutId id="2147483667" r:id="rId15"/>
    <p:sldLayoutId id="2147483691" r:id="rId16"/>
    <p:sldLayoutId id="2147483668" r:id="rId17"/>
    <p:sldLayoutId id="2147483695" r:id="rId18"/>
    <p:sldLayoutId id="2147483687" r:id="rId19"/>
    <p:sldLayoutId id="2147483690" r:id="rId20"/>
    <p:sldLayoutId id="2147483685" r:id="rId21"/>
    <p:sldLayoutId id="2147483670" r:id="rId22"/>
    <p:sldLayoutId id="2147483669" r:id="rId23"/>
    <p:sldLayoutId id="2147483671" r:id="rId24"/>
    <p:sldLayoutId id="2147483672" r:id="rId25"/>
    <p:sldLayoutId id="2147483673" r:id="rId26"/>
    <p:sldLayoutId id="2147483674" r:id="rId27"/>
    <p:sldLayoutId id="2147483675" r:id="rId28"/>
    <p:sldLayoutId id="2147483676" r:id="rId29"/>
    <p:sldLayoutId id="2147483689" r:id="rId30"/>
    <p:sldLayoutId id="2147483677" r:id="rId31"/>
    <p:sldLayoutId id="2147483678" r:id="rId32"/>
    <p:sldLayoutId id="2147483698" r:id="rId33"/>
    <p:sldLayoutId id="2147483699" r:id="rId34"/>
    <p:sldLayoutId id="2147483680" r:id="rId35"/>
    <p:sldLayoutId id="2147483681" r:id="rId36"/>
    <p:sldLayoutId id="2147483703" r:id="rId37"/>
    <p:sldLayoutId id="2147483688" r:id="rId38"/>
    <p:sldLayoutId id="2147483679" r:id="rId39"/>
    <p:sldLayoutId id="2147483663" r:id="rId40"/>
    <p:sldLayoutId id="2147483664" r:id="rId41"/>
    <p:sldLayoutId id="2147483705" r:id="rId42"/>
    <p:sldLayoutId id="2147483710" r:id="rId43"/>
    <p:sldLayoutId id="2147483711" r:id="rId44"/>
    <p:sldLayoutId id="2147483712" r:id="rId45"/>
    <p:sldLayoutId id="2147483713" r:id="rId46"/>
  </p:sldLayoutIdLst>
  <p:hf hdr="0" ft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44.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44.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44.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2.xml"/><Relationship Id="rId7" Type="http://schemas.openxmlformats.org/officeDocument/2006/relationships/image" Target="../media/image34.svg"/><Relationship Id="rId2" Type="http://schemas.openxmlformats.org/officeDocument/2006/relationships/slideLayout" Target="../slideLayouts/slideLayout43.xml"/><Relationship Id="rId1" Type="http://schemas.openxmlformats.org/officeDocument/2006/relationships/tags" Target="../tags/tag45.xml"/><Relationship Id="rId6" Type="http://schemas.openxmlformats.org/officeDocument/2006/relationships/image" Target="../media/image33.pn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1.png"/><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image" Target="../media/image43.png"/><Relationship Id="rId5" Type="http://schemas.openxmlformats.org/officeDocument/2006/relationships/image" Target="../media/image38.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1.png"/><Relationship Id="rId2" Type="http://schemas.openxmlformats.org/officeDocument/2006/relationships/slideLayout" Target="../slideLayouts/slideLayout6.xml"/><Relationship Id="rId1" Type="http://schemas.openxmlformats.org/officeDocument/2006/relationships/tags" Target="../tags/tag48.xml"/><Relationship Id="rId6" Type="http://schemas.openxmlformats.org/officeDocument/2006/relationships/image" Target="../media/image46.png"/><Relationship Id="rId5" Type="http://schemas.openxmlformats.org/officeDocument/2006/relationships/image" Target="../media/image38.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22.xml"/><Relationship Id="rId7" Type="http://schemas.openxmlformats.org/officeDocument/2006/relationships/image" Target="../media/image48.svg"/><Relationship Id="rId2" Type="http://schemas.openxmlformats.org/officeDocument/2006/relationships/slideLayout" Target="../slideLayouts/slideLayout6.xml"/><Relationship Id="rId1" Type="http://schemas.openxmlformats.org/officeDocument/2006/relationships/tags" Target="../tags/tag49.xml"/><Relationship Id="rId6" Type="http://schemas.openxmlformats.org/officeDocument/2006/relationships/image" Target="../media/image47.png"/><Relationship Id="rId5" Type="http://schemas.openxmlformats.org/officeDocument/2006/relationships/image" Target="../media/image38.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41.png"/><Relationship Id="rId2" Type="http://schemas.openxmlformats.org/officeDocument/2006/relationships/slideLayout" Target="../slideLayouts/slideLayout6.xml"/><Relationship Id="rId1" Type="http://schemas.openxmlformats.org/officeDocument/2006/relationships/tags" Target="../tags/tag50.xml"/><Relationship Id="rId6" Type="http://schemas.openxmlformats.org/officeDocument/2006/relationships/image" Target="../media/image49.jpeg"/><Relationship Id="rId5" Type="http://schemas.openxmlformats.org/officeDocument/2006/relationships/image" Target="../media/image38.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1.xml"/><Relationship Id="rId1" Type="http://schemas.openxmlformats.org/officeDocument/2006/relationships/tags" Target="../tags/tag5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3.xml"/><Relationship Id="rId1" Type="http://schemas.openxmlformats.org/officeDocument/2006/relationships/tags" Target="../tags/tag5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29.xml"/><Relationship Id="rId4" Type="http://schemas.openxmlformats.org/officeDocument/2006/relationships/image" Target="../media/image51.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53.xml"/><Relationship Id="rId6" Type="http://schemas.openxmlformats.org/officeDocument/2006/relationships/image" Target="../media/image41.png"/><Relationship Id="rId5" Type="http://schemas.openxmlformats.org/officeDocument/2006/relationships/image" Target="../media/image38.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54.xml"/><Relationship Id="rId6" Type="http://schemas.openxmlformats.org/officeDocument/2006/relationships/image" Target="../media/image41.png"/><Relationship Id="rId5" Type="http://schemas.openxmlformats.org/officeDocument/2006/relationships/image" Target="../media/image38.e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55.xml"/><Relationship Id="rId6" Type="http://schemas.openxmlformats.org/officeDocument/2006/relationships/image" Target="../media/image41.png"/><Relationship Id="rId5" Type="http://schemas.openxmlformats.org/officeDocument/2006/relationships/image" Target="../media/image38.emf"/><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56.xml"/><Relationship Id="rId6" Type="http://schemas.openxmlformats.org/officeDocument/2006/relationships/image" Target="../media/image41.png"/><Relationship Id="rId5" Type="http://schemas.openxmlformats.org/officeDocument/2006/relationships/image" Target="../media/image38.e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57.xml"/><Relationship Id="rId6" Type="http://schemas.openxmlformats.org/officeDocument/2006/relationships/image" Target="../media/image41.png"/><Relationship Id="rId5" Type="http://schemas.openxmlformats.org/officeDocument/2006/relationships/image" Target="../media/image38.e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41.png"/><Relationship Id="rId2" Type="http://schemas.openxmlformats.org/officeDocument/2006/relationships/slideLayout" Target="../slideLayouts/slideLayout6.xml"/><Relationship Id="rId1" Type="http://schemas.openxmlformats.org/officeDocument/2006/relationships/tags" Target="../tags/tag58.xml"/><Relationship Id="rId6" Type="http://schemas.openxmlformats.org/officeDocument/2006/relationships/image" Target="../media/image53.png"/><Relationship Id="rId5" Type="http://schemas.openxmlformats.org/officeDocument/2006/relationships/image" Target="../media/image38.emf"/><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59.xml"/><Relationship Id="rId6" Type="http://schemas.openxmlformats.org/officeDocument/2006/relationships/image" Target="../media/image54.png"/><Relationship Id="rId5" Type="http://schemas.openxmlformats.org/officeDocument/2006/relationships/image" Target="../media/image38.emf"/><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customXml" Target="../../customXml/item9.xml"/><Relationship Id="rId1" Type="http://schemas.openxmlformats.org/officeDocument/2006/relationships/customXml" Target="../../customXml/item5.xml"/><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0.xml"/><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customXml" Target="../../customXml/item8.xml"/><Relationship Id="rId1" Type="http://schemas.openxmlformats.org/officeDocument/2006/relationships/customXml" Target="../../customXml/item2.xml"/><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60.xml"/><Relationship Id="rId6" Type="http://schemas.openxmlformats.org/officeDocument/2006/relationships/image" Target="../media/image58.png"/><Relationship Id="rId5" Type="http://schemas.openxmlformats.org/officeDocument/2006/relationships/image" Target="../media/image38.emf"/><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61.xml"/><Relationship Id="rId6" Type="http://schemas.openxmlformats.org/officeDocument/2006/relationships/image" Target="../media/image58.png"/><Relationship Id="rId5" Type="http://schemas.openxmlformats.org/officeDocument/2006/relationships/image" Target="../media/image38.emf"/><Relationship Id="rId4" Type="http://schemas.openxmlformats.org/officeDocument/2006/relationships/oleObject" Target="../embeddings/oleObject2.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customXml" Target="../../customXml/item11.xml"/><Relationship Id="rId1" Type="http://schemas.openxmlformats.org/officeDocument/2006/relationships/customXml" Target="../../customXml/item6.xml"/><Relationship Id="rId4"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2.xml"/><Relationship Id="rId1" Type="http://schemas.openxmlformats.org/officeDocument/2006/relationships/slideLayout" Target="../slideLayouts/slideLayout13.xml"/><Relationship Id="rId4" Type="http://schemas.openxmlformats.org/officeDocument/2006/relationships/image" Target="../media/image61.png"/></Relationships>
</file>

<file path=ppt/slides/_rels/slide5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3.xml"/><Relationship Id="rId1" Type="http://schemas.openxmlformats.org/officeDocument/2006/relationships/slideLayout" Target="../slideLayouts/slideLayout44.xml"/></Relationships>
</file>

<file path=ppt/slides/_rels/slide5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4.xml"/><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1.xml"/><Relationship Id="rId1" Type="http://schemas.openxmlformats.org/officeDocument/2006/relationships/tags" Target="../tags/tag62.xml"/></Relationships>
</file>

<file path=ppt/slides/_rels/slide56.xml.rels><?xml version="1.0" encoding="UTF-8" standalone="yes"?>
<Relationships xmlns="http://schemas.openxmlformats.org/package/2006/relationships"><Relationship Id="rId3" Type="http://schemas.openxmlformats.org/officeDocument/2006/relationships/hyperlink" Target="https://resources.theglobalfund.org/media/15014/cr_country-coordinating-mechanism_policy_en.pdf" TargetMode="External"/><Relationship Id="rId2" Type="http://schemas.openxmlformats.org/officeDocument/2006/relationships/notesSlide" Target="../notesSlides/notesSlide56.xml"/><Relationship Id="rId1" Type="http://schemas.openxmlformats.org/officeDocument/2006/relationships/slideLayout" Target="../slideLayouts/slideLayout45.xml"/><Relationship Id="rId5" Type="http://schemas.openxmlformats.org/officeDocument/2006/relationships/hyperlink" Target="https://data.theglobalfund.org/" TargetMode="External"/><Relationship Id="rId4" Type="http://schemas.openxmlformats.org/officeDocument/2006/relationships/hyperlink" Target="https://www.theglobalfund.org/media/10198/ccm_oversight-committeeannex5_annex_en.docx"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resources.theglobalfund.org/en/grant-life-cycle/grant-implementation/pr-reporting/" TargetMode="External"/><Relationship Id="rId2" Type="http://schemas.openxmlformats.org/officeDocument/2006/relationships/notesSlide" Target="../notesSlides/notesSlide57.xml"/><Relationship Id="rId1" Type="http://schemas.openxmlformats.org/officeDocument/2006/relationships/slideLayout" Target="../slideLayouts/slideLayout45.xml"/><Relationship Id="rId6" Type="http://schemas.openxmlformats.org/officeDocument/2006/relationships/hyperlink" Target="https://www.theglobalfund.org/media/14383/core_sustainability-transition-cofinancing_policy_en.pdf" TargetMode="External"/><Relationship Id="rId5" Type="http://schemas.openxmlformats.org/officeDocument/2006/relationships/hyperlink" Target="https://resources.theglobalfund.org/en/policies-requirements/operational-policy/" TargetMode="External"/><Relationship Id="rId4" Type="http://schemas.openxmlformats.org/officeDocument/2006/relationships/hyperlink" Target="https://www.theglobalfund.org/en/community-responses-and-systems/"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40.png"/><Relationship Id="rId2" Type="http://schemas.openxmlformats.org/officeDocument/2006/relationships/slideLayout" Target="../slideLayouts/slideLayout33.xml"/><Relationship Id="rId1" Type="http://schemas.openxmlformats.org/officeDocument/2006/relationships/tags" Target="../tags/tag46.xml"/><Relationship Id="rId6" Type="http://schemas.openxmlformats.org/officeDocument/2006/relationships/image" Target="../media/image39.png"/><Relationship Id="rId5" Type="http://schemas.openxmlformats.org/officeDocument/2006/relationships/image" Target="../media/image38.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60800" y="2628002"/>
            <a:ext cx="7582036" cy="2493455"/>
          </a:xfrm>
        </p:spPr>
        <p:txBody>
          <a:bodyPr spcFirstLastPara="1" vert="horz" lIns="121900" tIns="121900" rIns="121900" bIns="121900" rtlCol="0" anchor="ctr" anchorCtr="0">
            <a:noAutofit/>
          </a:bodyPr>
          <a:lstStyle/>
          <a:p>
            <a:pPr>
              <a:lnSpc>
                <a:spcPct val="108000"/>
              </a:lnSpc>
            </a:pPr>
            <a:r>
              <a:rPr lang="es" sz="3600" dirty="0"/>
              <a:t>Mecanismo de </a:t>
            </a:r>
            <a:br>
              <a:rPr lang="en-GB" sz="3600" dirty="0"/>
            </a:br>
            <a:r>
              <a:rPr lang="es" sz="3600" dirty="0"/>
              <a:t>Coordinación de País </a:t>
            </a:r>
            <a:br>
              <a:rPr lang="es" sz="3600" dirty="0"/>
            </a:br>
            <a:r>
              <a:rPr lang="es" sz="3600" dirty="0"/>
              <a:t>(MCP) del Fondo Mundial</a:t>
            </a:r>
            <a:br>
              <a:rPr lang="es" sz="3600" dirty="0"/>
            </a:br>
            <a:br>
              <a:rPr lang="en-GB" sz="3600" dirty="0"/>
            </a:br>
            <a:r>
              <a:rPr lang="es" sz="3600" dirty="0"/>
              <a:t>Capacitación en Monitoreo Estratégico</a:t>
            </a:r>
            <a:br>
              <a:rPr lang="en-GB" sz="3200" dirty="0"/>
            </a:br>
            <a:br>
              <a:rPr lang="en-GB" sz="3200" dirty="0"/>
            </a:br>
            <a:endParaRPr lang="en-GB" sz="3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1DD31-FA89-7D7C-2232-CDD392208871}"/>
            </a:ext>
          </a:extLst>
        </p:cNvPr>
        <p:cNvGrpSpPr/>
        <p:nvPr/>
      </p:nvGrpSpPr>
      <p:grpSpPr>
        <a:xfrm>
          <a:off x="0" y="0"/>
          <a:ext cx="0" cy="0"/>
          <a:chOff x="0" y="0"/>
          <a:chExt cx="0" cy="0"/>
        </a:xfrm>
      </p:grpSpPr>
      <p:pic>
        <p:nvPicPr>
          <p:cNvPr id="6" name="Picture 5" descr="A colorful squares with a white circle&#10;&#10;AI-generated content may be incorrect.">
            <a:extLst>
              <a:ext uri="{FF2B5EF4-FFF2-40B4-BE49-F238E27FC236}">
                <a16:creationId xmlns:a16="http://schemas.microsoft.com/office/drawing/2014/main" id="{7BB15081-FEC8-E1FC-5F6C-73241AC50D9D}"/>
              </a:ext>
            </a:extLst>
          </p:cNvPr>
          <p:cNvPicPr>
            <a:picLocks noChangeAspect="1"/>
          </p:cNvPicPr>
          <p:nvPr/>
        </p:nvPicPr>
        <p:blipFill>
          <a:blip r:embed="rId3">
            <a:extLst>
              <a:ext uri="{28A0092B-C50C-407E-A947-70E740481C1C}">
                <a14:useLocalDpi xmlns:a14="http://schemas.microsoft.com/office/drawing/2010/main" val="0"/>
              </a:ext>
            </a:extLst>
          </a:blip>
          <a:srcRect l="23203" t="7262" r="25712" b="7336"/>
          <a:stretch>
            <a:fillRect/>
          </a:stretch>
        </p:blipFill>
        <p:spPr>
          <a:xfrm>
            <a:off x="6305433" y="1181007"/>
            <a:ext cx="5773908" cy="5429688"/>
          </a:xfrm>
          <a:prstGeom prst="rect">
            <a:avLst/>
          </a:prstGeom>
        </p:spPr>
      </p:pic>
      <p:sp>
        <p:nvSpPr>
          <p:cNvPr id="27" name="TextBox 26">
            <a:extLst>
              <a:ext uri="{FF2B5EF4-FFF2-40B4-BE49-F238E27FC236}">
                <a16:creationId xmlns:a16="http://schemas.microsoft.com/office/drawing/2014/main" id="{777D3B6D-AF3E-0051-7F21-70D20B304098}"/>
              </a:ext>
            </a:extLst>
          </p:cNvPr>
          <p:cNvSpPr txBox="1"/>
          <p:nvPr/>
        </p:nvSpPr>
        <p:spPr>
          <a:xfrm>
            <a:off x="174236" y="292920"/>
            <a:ext cx="11780002" cy="892552"/>
          </a:xfrm>
          <a:prstGeom prst="rect">
            <a:avLst/>
          </a:prstGeom>
          <a:noFill/>
        </p:spPr>
        <p:txBody>
          <a:bodyPr wrap="square" lIns="91440" tIns="45720" rIns="91440" bIns="45720" rtlCol="0" anchor="t">
            <a:spAutoFit/>
          </a:bodyPr>
          <a:lstStyle/>
          <a:p>
            <a:pPr rtl="0">
              <a:defRPr/>
            </a:pPr>
            <a:r>
              <a:rPr lang="es" sz="2600" dirty="0">
                <a:latin typeface="+mj-lt"/>
                <a:ea typeface="+mn-ea"/>
                <a:cs typeface="+mn-cs"/>
              </a:rPr>
              <a:t>¿Cuáles son las </a:t>
            </a:r>
            <a:r>
              <a:rPr lang="es" sz="2600" dirty="0">
                <a:solidFill>
                  <a:schemeClr val="accent4"/>
                </a:solidFill>
                <a:latin typeface="+mj-lt"/>
                <a:ea typeface="+mn-ea"/>
                <a:cs typeface="+mn-cs"/>
              </a:rPr>
              <a:t>políticas</a:t>
            </a:r>
            <a:r>
              <a:rPr lang="es" sz="2600" dirty="0">
                <a:latin typeface="+mj-lt"/>
                <a:ea typeface="+mn-ea"/>
                <a:cs typeface="+mn-cs"/>
              </a:rPr>
              <a:t>, </a:t>
            </a:r>
            <a:r>
              <a:rPr lang="es" sz="2600" dirty="0">
                <a:solidFill>
                  <a:srgbClr val="FAC20B"/>
                </a:solidFill>
                <a:latin typeface="+mj-lt"/>
                <a:ea typeface="+mn-ea"/>
                <a:cs typeface="+mn-cs"/>
              </a:rPr>
              <a:t>planes</a:t>
            </a:r>
            <a:r>
              <a:rPr lang="es" sz="2600" dirty="0">
                <a:latin typeface="+mj-lt"/>
                <a:ea typeface="+mn-ea"/>
                <a:cs typeface="+mn-cs"/>
              </a:rPr>
              <a:t>, </a:t>
            </a:r>
            <a:r>
              <a:rPr lang="es" sz="2600" dirty="0">
                <a:solidFill>
                  <a:schemeClr val="accent1"/>
                </a:solidFill>
                <a:latin typeface="+mj-lt"/>
                <a:ea typeface="+mn-ea"/>
                <a:cs typeface="+mn-cs"/>
              </a:rPr>
              <a:t>personas</a:t>
            </a:r>
            <a:r>
              <a:rPr lang="es" sz="2600" dirty="0">
                <a:latin typeface="+mj-lt"/>
                <a:ea typeface="+mn-ea"/>
                <a:cs typeface="+mn-cs"/>
              </a:rPr>
              <a:t> y </a:t>
            </a:r>
            <a:r>
              <a:rPr lang="es" sz="2600" dirty="0">
                <a:solidFill>
                  <a:schemeClr val="accent2"/>
                </a:solidFill>
                <a:latin typeface="+mj-lt"/>
                <a:ea typeface="+mn-ea"/>
                <a:cs typeface="+mn-cs"/>
              </a:rPr>
              <a:t>procedimientos</a:t>
            </a:r>
            <a:r>
              <a:rPr lang="es" sz="2600" dirty="0">
                <a:latin typeface="+mj-lt"/>
                <a:ea typeface="+mn-ea"/>
                <a:cs typeface="+mn-cs"/>
              </a:rPr>
              <a:t> que forman parte del Monitoreo Estratégico?</a:t>
            </a:r>
            <a:endParaRPr lang="es" sz="2600" dirty="0">
              <a:latin typeface="+mj-lt"/>
            </a:endParaRPr>
          </a:p>
        </p:txBody>
      </p:sp>
      <p:sp>
        <p:nvSpPr>
          <p:cNvPr id="2" name="TextBox 1">
            <a:extLst>
              <a:ext uri="{FF2B5EF4-FFF2-40B4-BE49-F238E27FC236}">
                <a16:creationId xmlns:a16="http://schemas.microsoft.com/office/drawing/2014/main" id="{F680EE58-7E10-7D88-43E1-02789798B0C2}"/>
              </a:ext>
            </a:extLst>
          </p:cNvPr>
          <p:cNvSpPr txBox="1"/>
          <p:nvPr/>
        </p:nvSpPr>
        <p:spPr>
          <a:xfrm>
            <a:off x="281784" y="1315776"/>
            <a:ext cx="6022879" cy="5177890"/>
          </a:xfrm>
          <a:prstGeom prst="rect">
            <a:avLst/>
          </a:prstGeom>
          <a:noFill/>
        </p:spPr>
        <p:txBody>
          <a:bodyPr wrap="square" lIns="91440" tIns="45720" rIns="91440" bIns="45720" rtlCol="0" anchor="t">
            <a:spAutoFit/>
          </a:bodyPr>
          <a:lstStyle/>
          <a:p>
            <a:pPr rtl="0">
              <a:spcBef>
                <a:spcPts val="600"/>
              </a:spcBef>
              <a:spcAft>
                <a:spcPts val="600"/>
              </a:spcAft>
            </a:pPr>
            <a:r>
              <a:rPr lang="es" sz="2300" b="1">
                <a:solidFill>
                  <a:schemeClr val="accent4"/>
                </a:solidFill>
              </a:rPr>
              <a:t>Políticas:</a:t>
            </a:r>
            <a:r>
              <a:rPr lang="es" sz="2300" b="1">
                <a:solidFill>
                  <a:schemeClr val="accent2"/>
                </a:solidFill>
              </a:rPr>
              <a:t> </a:t>
            </a:r>
            <a:r>
              <a:rPr lang="es" sz="2300"/>
              <a:t>Orientación de la Secretaría del Fondo Mundial y documentos básicos de gobernanza del MCP</a:t>
            </a:r>
          </a:p>
          <a:p>
            <a:pPr rtl="0">
              <a:spcBef>
                <a:spcPts val="600"/>
              </a:spcBef>
              <a:spcAft>
                <a:spcPts val="600"/>
              </a:spcAft>
            </a:pPr>
            <a:r>
              <a:rPr lang="es" sz="2300" b="1">
                <a:solidFill>
                  <a:srgbClr val="FAC20B"/>
                </a:solidFill>
              </a:rPr>
              <a:t>Planes</a:t>
            </a:r>
            <a:r>
              <a:rPr lang="es" sz="2300">
                <a:solidFill>
                  <a:srgbClr val="FAC20B"/>
                </a:solidFill>
              </a:rPr>
              <a:t>: </a:t>
            </a:r>
            <a:r>
              <a:rPr lang="es" sz="2300"/>
              <a:t>Aquellos documentos del MCP específicos para el Monitoreo Estratégico (por ejemplo, su Plan Anual de Monitoreo Estratégico)</a:t>
            </a:r>
          </a:p>
          <a:p>
            <a:pPr rtl="0">
              <a:spcBef>
                <a:spcPts val="600"/>
              </a:spcBef>
              <a:spcAft>
                <a:spcPts val="600"/>
              </a:spcAft>
            </a:pPr>
            <a:r>
              <a:rPr lang="es" sz="2300" b="1">
                <a:solidFill>
                  <a:schemeClr val="accent1"/>
                </a:solidFill>
              </a:rPr>
              <a:t>Personas: </a:t>
            </a:r>
            <a:r>
              <a:rPr lang="es" sz="2300"/>
              <a:t>Las principales partes interesadas responsables del Monitoreo Estratégico de la subvención.</a:t>
            </a:r>
          </a:p>
          <a:p>
            <a:pPr rtl="0">
              <a:spcBef>
                <a:spcPts val="600"/>
              </a:spcBef>
              <a:spcAft>
                <a:spcPts val="600"/>
              </a:spcAft>
            </a:pPr>
            <a:r>
              <a:rPr lang="es" sz="2300" b="1">
                <a:solidFill>
                  <a:schemeClr val="accent2"/>
                </a:solidFill>
              </a:rPr>
              <a:t>Procedimientos: </a:t>
            </a:r>
            <a:r>
              <a:rPr lang="es" sz="2300"/>
              <a:t>Las </a:t>
            </a:r>
            <a:r>
              <a:rPr lang="es" sz="2300">
                <a:solidFill>
                  <a:srgbClr val="171E35"/>
                </a:solidFill>
              </a:rPr>
              <a:t>actividades y procesos llevados a cabo para garantizar un Monitoreo Estratégico suficiente </a:t>
            </a:r>
            <a:endParaRPr lang="en-US" sz="2300" dirty="0"/>
          </a:p>
        </p:txBody>
      </p:sp>
      <p:sp>
        <p:nvSpPr>
          <p:cNvPr id="3" name="Slide Number Placeholder 1">
            <a:extLst>
              <a:ext uri="{FF2B5EF4-FFF2-40B4-BE49-F238E27FC236}">
                <a16:creationId xmlns:a16="http://schemas.microsoft.com/office/drawing/2014/main" id="{C3E4058A-6EDF-F7D8-653A-C4E6CFCE4D02}"/>
              </a:ext>
            </a:extLst>
          </p:cNvPr>
          <p:cNvSpPr txBox="1">
            <a:spLocks/>
          </p:cNvSpPr>
          <p:nvPr/>
        </p:nvSpPr>
        <p:spPr>
          <a:xfrm>
            <a:off x="11734800" y="6520585"/>
            <a:ext cx="388077"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10</a:t>
            </a:fld>
            <a:endParaRPr lang="en-US" sz="1000" dirty="0">
              <a:latin typeface="+mj-lt"/>
            </a:endParaRPr>
          </a:p>
        </p:txBody>
      </p:sp>
      <p:sp>
        <p:nvSpPr>
          <p:cNvPr id="10" name="TextBox 9">
            <a:extLst>
              <a:ext uri="{FF2B5EF4-FFF2-40B4-BE49-F238E27FC236}">
                <a16:creationId xmlns:a16="http://schemas.microsoft.com/office/drawing/2014/main" id="{5E7E631D-7C0C-9B50-855D-4B873D444B1E}"/>
              </a:ext>
            </a:extLst>
          </p:cNvPr>
          <p:cNvSpPr txBox="1"/>
          <p:nvPr/>
        </p:nvSpPr>
        <p:spPr>
          <a:xfrm>
            <a:off x="8559993" y="3112445"/>
            <a:ext cx="1080745" cy="523220"/>
          </a:xfrm>
          <a:prstGeom prst="rect">
            <a:avLst/>
          </a:prstGeom>
          <a:solidFill>
            <a:schemeClr val="bg1"/>
          </a:solidFill>
        </p:spPr>
        <p:txBody>
          <a:bodyPr wrap="square" rtlCol="0">
            <a:spAutoFit/>
          </a:bodyPr>
          <a:lstStyle/>
          <a:p>
            <a:pPr rtl="0"/>
            <a:r>
              <a:rPr lang="es" sz="2800" b="1" dirty="0">
                <a:latin typeface="+mj-lt"/>
              </a:rPr>
              <a:t>MCP</a:t>
            </a:r>
          </a:p>
        </p:txBody>
      </p:sp>
      <p:pic>
        <p:nvPicPr>
          <p:cNvPr id="18" name="Picture 17" descr="A black background with a black square&#10;&#10;AI-generated content may be incorrect.">
            <a:extLst>
              <a:ext uri="{FF2B5EF4-FFF2-40B4-BE49-F238E27FC236}">
                <a16:creationId xmlns:a16="http://schemas.microsoft.com/office/drawing/2014/main" id="{746595FB-5890-5220-F140-4C493462A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9993" y="3552190"/>
            <a:ext cx="1121787" cy="1121787"/>
          </a:xfrm>
          <a:prstGeom prst="rect">
            <a:avLst/>
          </a:prstGeom>
        </p:spPr>
      </p:pic>
      <p:sp>
        <p:nvSpPr>
          <p:cNvPr id="20" name="TextBox 19">
            <a:extLst>
              <a:ext uri="{FF2B5EF4-FFF2-40B4-BE49-F238E27FC236}">
                <a16:creationId xmlns:a16="http://schemas.microsoft.com/office/drawing/2014/main" id="{4E07E3F1-02E7-48D3-F101-853E8C5B8702}"/>
              </a:ext>
            </a:extLst>
          </p:cNvPr>
          <p:cNvSpPr txBox="1"/>
          <p:nvPr/>
        </p:nvSpPr>
        <p:spPr>
          <a:xfrm>
            <a:off x="6694548" y="2272216"/>
            <a:ext cx="2018045" cy="461665"/>
          </a:xfrm>
          <a:prstGeom prst="rect">
            <a:avLst/>
          </a:prstGeom>
          <a:noFill/>
        </p:spPr>
        <p:txBody>
          <a:bodyPr wrap="square" rtlCol="0">
            <a:spAutoFit/>
          </a:bodyPr>
          <a:lstStyle/>
          <a:p>
            <a:pPr rtl="0"/>
            <a:r>
              <a:rPr lang="es" sz="2400" b="1" dirty="0">
                <a:solidFill>
                  <a:schemeClr val="bg1"/>
                </a:solidFill>
                <a:latin typeface="+mj-lt"/>
              </a:rPr>
              <a:t>POLÍTICAS</a:t>
            </a:r>
          </a:p>
        </p:txBody>
      </p:sp>
      <p:sp>
        <p:nvSpPr>
          <p:cNvPr id="22" name="TextBox 21">
            <a:extLst>
              <a:ext uri="{FF2B5EF4-FFF2-40B4-BE49-F238E27FC236}">
                <a16:creationId xmlns:a16="http://schemas.microsoft.com/office/drawing/2014/main" id="{688E3896-D3D8-FA36-4E2D-DAC127549A3B}"/>
              </a:ext>
            </a:extLst>
          </p:cNvPr>
          <p:cNvSpPr txBox="1"/>
          <p:nvPr/>
        </p:nvSpPr>
        <p:spPr>
          <a:xfrm>
            <a:off x="9827481" y="2272215"/>
            <a:ext cx="1590479" cy="461665"/>
          </a:xfrm>
          <a:prstGeom prst="rect">
            <a:avLst/>
          </a:prstGeom>
          <a:noFill/>
        </p:spPr>
        <p:txBody>
          <a:bodyPr wrap="square" lIns="91440" tIns="45720" rIns="91440" bIns="45720" rtlCol="0" anchor="t">
            <a:spAutoFit/>
          </a:bodyPr>
          <a:lstStyle/>
          <a:p>
            <a:pPr rtl="0"/>
            <a:r>
              <a:rPr lang="es" sz="2400" b="1" dirty="0">
                <a:latin typeface="+mj-lt"/>
              </a:rPr>
              <a:t>PLANES</a:t>
            </a:r>
          </a:p>
        </p:txBody>
      </p:sp>
      <p:sp>
        <p:nvSpPr>
          <p:cNvPr id="24" name="TextBox 23">
            <a:extLst>
              <a:ext uri="{FF2B5EF4-FFF2-40B4-BE49-F238E27FC236}">
                <a16:creationId xmlns:a16="http://schemas.microsoft.com/office/drawing/2014/main" id="{A5D29D11-1FA0-FB51-0D1C-C0510A8566CA}"/>
              </a:ext>
            </a:extLst>
          </p:cNvPr>
          <p:cNvSpPr txBox="1"/>
          <p:nvPr/>
        </p:nvSpPr>
        <p:spPr>
          <a:xfrm>
            <a:off x="6603879" y="5264937"/>
            <a:ext cx="2512732" cy="461665"/>
          </a:xfrm>
          <a:prstGeom prst="rect">
            <a:avLst/>
          </a:prstGeom>
          <a:noFill/>
        </p:spPr>
        <p:txBody>
          <a:bodyPr wrap="square" rtlCol="0">
            <a:spAutoFit/>
          </a:bodyPr>
          <a:lstStyle/>
          <a:p>
            <a:pPr rtl="0"/>
            <a:r>
              <a:rPr lang="es" sz="2400" b="1">
                <a:solidFill>
                  <a:schemeClr val="bg1"/>
                </a:solidFill>
                <a:latin typeface="+mj-lt"/>
              </a:rPr>
              <a:t>PERSONAS</a:t>
            </a:r>
          </a:p>
        </p:txBody>
      </p:sp>
      <p:sp>
        <p:nvSpPr>
          <p:cNvPr id="26" name="TextBox 25">
            <a:extLst>
              <a:ext uri="{FF2B5EF4-FFF2-40B4-BE49-F238E27FC236}">
                <a16:creationId xmlns:a16="http://schemas.microsoft.com/office/drawing/2014/main" id="{56D179BE-68FC-2A09-25D8-52DA60E09F1F}"/>
              </a:ext>
            </a:extLst>
          </p:cNvPr>
          <p:cNvSpPr txBox="1"/>
          <p:nvPr/>
        </p:nvSpPr>
        <p:spPr>
          <a:xfrm>
            <a:off x="9289696" y="5310358"/>
            <a:ext cx="2664542" cy="369332"/>
          </a:xfrm>
          <a:prstGeom prst="rect">
            <a:avLst/>
          </a:prstGeom>
          <a:noFill/>
        </p:spPr>
        <p:txBody>
          <a:bodyPr wrap="square" lIns="91440" tIns="45720" rIns="91440" bIns="45720" rtlCol="0" anchor="t">
            <a:spAutoFit/>
          </a:bodyPr>
          <a:lstStyle/>
          <a:p>
            <a:pPr rtl="0"/>
            <a:r>
              <a:rPr lang="es" b="1" dirty="0">
                <a:solidFill>
                  <a:schemeClr val="bg1"/>
                </a:solidFill>
                <a:latin typeface="+mj-lt"/>
              </a:rPr>
              <a:t>PROCEDIMIENTOS</a:t>
            </a:r>
          </a:p>
        </p:txBody>
      </p:sp>
    </p:spTree>
    <p:extLst>
      <p:ext uri="{BB962C8B-B14F-4D97-AF65-F5344CB8AC3E}">
        <p14:creationId xmlns:p14="http://schemas.microsoft.com/office/powerpoint/2010/main" val="350661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D0754-3D77-F6AB-6E96-E78F97C20D67}"/>
            </a:ext>
          </a:extLst>
        </p:cNvPr>
        <p:cNvGrpSpPr/>
        <p:nvPr/>
      </p:nvGrpSpPr>
      <p:grpSpPr>
        <a:xfrm>
          <a:off x="0" y="0"/>
          <a:ext cx="0" cy="0"/>
          <a:chOff x="0" y="0"/>
          <a:chExt cx="0" cy="0"/>
        </a:xfrm>
      </p:grpSpPr>
      <p:pic>
        <p:nvPicPr>
          <p:cNvPr id="2" name="Picture 1" descr="A colorful squares with a white circle&#10;&#10;AI-generated content may be incorrect.">
            <a:extLst>
              <a:ext uri="{FF2B5EF4-FFF2-40B4-BE49-F238E27FC236}">
                <a16:creationId xmlns:a16="http://schemas.microsoft.com/office/drawing/2014/main" id="{3B78F1B0-7EA3-2C16-8780-429B35436AAD}"/>
              </a:ext>
            </a:extLst>
          </p:cNvPr>
          <p:cNvPicPr>
            <a:picLocks noChangeAspect="1"/>
          </p:cNvPicPr>
          <p:nvPr/>
        </p:nvPicPr>
        <p:blipFill>
          <a:blip r:embed="rId3">
            <a:extLst>
              <a:ext uri="{28A0092B-C50C-407E-A947-70E740481C1C}">
                <a14:useLocalDpi xmlns:a14="http://schemas.microsoft.com/office/drawing/2010/main" val="0"/>
              </a:ext>
            </a:extLst>
          </a:blip>
          <a:srcRect l="23163" t="7117" r="52267" b="50909"/>
          <a:stretch>
            <a:fillRect/>
          </a:stretch>
        </p:blipFill>
        <p:spPr>
          <a:xfrm>
            <a:off x="5709688" y="589226"/>
            <a:ext cx="3808747" cy="3660035"/>
          </a:xfrm>
          <a:prstGeom prst="rect">
            <a:avLst/>
          </a:prstGeom>
        </p:spPr>
      </p:pic>
      <p:sp>
        <p:nvSpPr>
          <p:cNvPr id="12" name="Slide Number Placeholder 4">
            <a:extLst>
              <a:ext uri="{FF2B5EF4-FFF2-40B4-BE49-F238E27FC236}">
                <a16:creationId xmlns:a16="http://schemas.microsoft.com/office/drawing/2014/main" id="{4D5A7FB9-B73F-7BDF-FFF2-1857B0458A55}"/>
              </a:ext>
            </a:extLst>
          </p:cNvPr>
          <p:cNvSpPr>
            <a:spLocks noGrp="1"/>
          </p:cNvSpPr>
          <p:nvPr>
            <p:ph type="sldNum" sz="quarter" idx="12"/>
          </p:nvPr>
        </p:nvSpPr>
        <p:spPr>
          <a:xfrm>
            <a:off x="10934700" y="6203950"/>
            <a:ext cx="897300" cy="365125"/>
          </a:xfrm>
        </p:spPr>
        <p:txBody>
          <a:bodyPr rtlCol="0"/>
          <a:lstStyle/>
          <a:p>
            <a:pPr rtl="0">
              <a:spcAft>
                <a:spcPts val="600"/>
              </a:spcAft>
            </a:pPr>
            <a:fld id="{6F3BD435-508C-EC48-9E6E-1612B22AFBA2}" type="slidenum">
              <a:rPr lang="en-GB" smtClean="0"/>
              <a:pPr>
                <a:spcAft>
                  <a:spcPts val="600"/>
                </a:spcAft>
              </a:pPr>
              <a:t>11</a:t>
            </a:fld>
            <a:endParaRPr lang="en-GB" dirty="0"/>
          </a:p>
        </p:txBody>
      </p:sp>
      <p:pic>
        <p:nvPicPr>
          <p:cNvPr id="17" name="Picture 16">
            <a:extLst>
              <a:ext uri="{FF2B5EF4-FFF2-40B4-BE49-F238E27FC236}">
                <a16:creationId xmlns:a16="http://schemas.microsoft.com/office/drawing/2014/main" id="{BDE84C95-A2B3-F465-BC75-517CD3D8CEBF}"/>
              </a:ext>
            </a:extLst>
          </p:cNvPr>
          <p:cNvPicPr>
            <a:picLocks noChangeAspect="1"/>
          </p:cNvPicPr>
          <p:nvPr/>
        </p:nvPicPr>
        <p:blipFill>
          <a:blip r:embed="rId4"/>
          <a:srcRect r="10144"/>
          <a:stretch>
            <a:fillRect/>
          </a:stretch>
        </p:blipFill>
        <p:spPr>
          <a:xfrm>
            <a:off x="8498579" y="3165265"/>
            <a:ext cx="2168646" cy="2444404"/>
          </a:xfrm>
          <a:prstGeom prst="rect">
            <a:avLst/>
          </a:prstGeom>
        </p:spPr>
      </p:pic>
      <p:sp>
        <p:nvSpPr>
          <p:cNvPr id="3" name="TextBox 2">
            <a:extLst>
              <a:ext uri="{FF2B5EF4-FFF2-40B4-BE49-F238E27FC236}">
                <a16:creationId xmlns:a16="http://schemas.microsoft.com/office/drawing/2014/main" id="{39F6B702-192B-D81A-7A0C-7CD5596F8B55}"/>
              </a:ext>
            </a:extLst>
          </p:cNvPr>
          <p:cNvSpPr txBox="1"/>
          <p:nvPr/>
        </p:nvSpPr>
        <p:spPr>
          <a:xfrm>
            <a:off x="6025341" y="1806458"/>
            <a:ext cx="3514915" cy="707886"/>
          </a:xfrm>
          <a:prstGeom prst="rect">
            <a:avLst/>
          </a:prstGeom>
          <a:noFill/>
        </p:spPr>
        <p:txBody>
          <a:bodyPr wrap="square" rtlCol="0">
            <a:spAutoFit/>
          </a:bodyPr>
          <a:lstStyle/>
          <a:p>
            <a:pPr rtl="0"/>
            <a:r>
              <a:rPr lang="es" sz="4000" b="1" dirty="0">
                <a:solidFill>
                  <a:schemeClr val="bg1"/>
                </a:solidFill>
                <a:latin typeface="+mj-lt"/>
              </a:rPr>
              <a:t>POLÍTICAS</a:t>
            </a:r>
          </a:p>
        </p:txBody>
      </p:sp>
      <p:sp>
        <p:nvSpPr>
          <p:cNvPr id="4" name="TextBox 3">
            <a:extLst>
              <a:ext uri="{FF2B5EF4-FFF2-40B4-BE49-F238E27FC236}">
                <a16:creationId xmlns:a16="http://schemas.microsoft.com/office/drawing/2014/main" id="{005C282D-1A73-9227-14C8-CC2B12F9CCEA}"/>
              </a:ext>
            </a:extLst>
          </p:cNvPr>
          <p:cNvSpPr txBox="1"/>
          <p:nvPr/>
        </p:nvSpPr>
        <p:spPr>
          <a:xfrm>
            <a:off x="8763231" y="3044279"/>
            <a:ext cx="1946365" cy="769441"/>
          </a:xfrm>
          <a:prstGeom prst="rect">
            <a:avLst/>
          </a:prstGeom>
          <a:solidFill>
            <a:schemeClr val="bg1"/>
          </a:solidFill>
        </p:spPr>
        <p:txBody>
          <a:bodyPr wrap="square" rtlCol="0">
            <a:spAutoFit/>
          </a:bodyPr>
          <a:lstStyle/>
          <a:p>
            <a:r>
              <a:rPr lang="en-GB" sz="4400" b="1" dirty="0"/>
              <a:t>MCP</a:t>
            </a:r>
          </a:p>
        </p:txBody>
      </p:sp>
      <p:sp>
        <p:nvSpPr>
          <p:cNvPr id="6" name="TextBox 5">
            <a:extLst>
              <a:ext uri="{FF2B5EF4-FFF2-40B4-BE49-F238E27FC236}">
                <a16:creationId xmlns:a16="http://schemas.microsoft.com/office/drawing/2014/main" id="{5FB1FBAA-F5FD-C798-BE5E-21B3A25A5E31}"/>
              </a:ext>
            </a:extLst>
          </p:cNvPr>
          <p:cNvSpPr txBox="1"/>
          <p:nvPr/>
        </p:nvSpPr>
        <p:spPr>
          <a:xfrm>
            <a:off x="561203" y="714299"/>
            <a:ext cx="7340406" cy="1569660"/>
          </a:xfrm>
          <a:prstGeom prst="rect">
            <a:avLst/>
          </a:prstGeom>
          <a:noFill/>
        </p:spPr>
        <p:txBody>
          <a:bodyPr wrap="square" rtlCol="0">
            <a:spAutoFit/>
          </a:bodyPr>
          <a:lstStyle/>
          <a:p>
            <a:pPr rtl="0">
              <a:defRPr/>
            </a:pPr>
            <a:r>
              <a:rPr lang="es" sz="4800">
                <a:latin typeface="+mj-lt"/>
                <a:ea typeface="+mn-ea"/>
                <a:cs typeface="+mn-cs"/>
              </a:rPr>
              <a:t>Comprender el Monitoreo Estratégico</a:t>
            </a:r>
          </a:p>
        </p:txBody>
      </p:sp>
    </p:spTree>
    <p:extLst>
      <p:ext uri="{BB962C8B-B14F-4D97-AF65-F5344CB8AC3E}">
        <p14:creationId xmlns:p14="http://schemas.microsoft.com/office/powerpoint/2010/main" val="934586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967DC-9818-B98C-C9E9-B162C96C38EF}"/>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9777555-C1D1-CA5D-78DA-43302D97ECAA}"/>
              </a:ext>
            </a:extLst>
          </p:cNvPr>
          <p:cNvSpPr txBox="1">
            <a:spLocks/>
          </p:cNvSpPr>
          <p:nvPr/>
        </p:nvSpPr>
        <p:spPr>
          <a:xfrm>
            <a:off x="11734800" y="6520585"/>
            <a:ext cx="388077"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12</a:t>
            </a:fld>
            <a:endParaRPr lang="en-US" sz="1000" dirty="0">
              <a:latin typeface="+mj-lt"/>
            </a:endParaRPr>
          </a:p>
        </p:txBody>
      </p:sp>
      <p:grpSp>
        <p:nvGrpSpPr>
          <p:cNvPr id="10" name="Group 9">
            <a:extLst>
              <a:ext uri="{FF2B5EF4-FFF2-40B4-BE49-F238E27FC236}">
                <a16:creationId xmlns:a16="http://schemas.microsoft.com/office/drawing/2014/main" id="{B6A37258-E738-55E9-9124-C5724EDA2832}"/>
              </a:ext>
            </a:extLst>
          </p:cNvPr>
          <p:cNvGrpSpPr/>
          <p:nvPr/>
        </p:nvGrpSpPr>
        <p:grpSpPr>
          <a:xfrm>
            <a:off x="10006313" y="5853180"/>
            <a:ext cx="1563387" cy="849967"/>
            <a:chOff x="8779486" y="5355949"/>
            <a:chExt cx="2486954" cy="1352083"/>
          </a:xfrm>
        </p:grpSpPr>
        <p:sp>
          <p:nvSpPr>
            <p:cNvPr id="12" name="Oval 11">
              <a:extLst>
                <a:ext uri="{FF2B5EF4-FFF2-40B4-BE49-F238E27FC236}">
                  <a16:creationId xmlns:a16="http://schemas.microsoft.com/office/drawing/2014/main" id="{81B2E81D-69C3-ACC3-C26F-42590D2B640F}"/>
                </a:ext>
              </a:extLst>
            </p:cNvPr>
            <p:cNvSpPr/>
            <p:nvPr/>
          </p:nvSpPr>
          <p:spPr>
            <a:xfrm>
              <a:off x="8779486" y="5699868"/>
              <a:ext cx="1008164" cy="100816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3" name="Oval 12">
              <a:extLst>
                <a:ext uri="{FF2B5EF4-FFF2-40B4-BE49-F238E27FC236}">
                  <a16:creationId xmlns:a16="http://schemas.microsoft.com/office/drawing/2014/main" id="{9129C139-4954-BAC5-36CA-80FB241E2316}"/>
                </a:ext>
              </a:extLst>
            </p:cNvPr>
            <p:cNvSpPr/>
            <p:nvPr/>
          </p:nvSpPr>
          <p:spPr>
            <a:xfrm>
              <a:off x="9981618" y="5393983"/>
              <a:ext cx="1284822" cy="128482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4" name="Oval 13">
              <a:extLst>
                <a:ext uri="{FF2B5EF4-FFF2-40B4-BE49-F238E27FC236}">
                  <a16:creationId xmlns:a16="http://schemas.microsoft.com/office/drawing/2014/main" id="{BE3DFC89-994F-FD57-59B8-CFE8DDA39B82}"/>
                </a:ext>
              </a:extLst>
            </p:cNvPr>
            <p:cNvSpPr/>
            <p:nvPr/>
          </p:nvSpPr>
          <p:spPr>
            <a:xfrm>
              <a:off x="9571905" y="5355949"/>
              <a:ext cx="305083" cy="30508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6" name="Google Shape;60;p14">
            <a:extLst>
              <a:ext uri="{FF2B5EF4-FFF2-40B4-BE49-F238E27FC236}">
                <a16:creationId xmlns:a16="http://schemas.microsoft.com/office/drawing/2014/main" id="{DA8C66B9-58E2-A199-310C-21741B13C920}"/>
              </a:ext>
            </a:extLst>
          </p:cNvPr>
          <p:cNvSpPr txBox="1">
            <a:spLocks/>
          </p:cNvSpPr>
          <p:nvPr/>
        </p:nvSpPr>
        <p:spPr>
          <a:xfrm>
            <a:off x="228922" y="758574"/>
            <a:ext cx="10965286" cy="1196188"/>
          </a:xfrm>
          <a:prstGeom prst="rect">
            <a:avLst/>
          </a:prstGeom>
        </p:spPr>
        <p:txBody>
          <a:bodyPr spcFirstLastPara="1" vert="horz" wrap="square" lIns="121900" tIns="121900" rIns="121900" bIns="121900" rtlCol="0" anchor="ctr" anchorCtr="0">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rtl="0"/>
            <a:r>
              <a:rPr lang="es"/>
              <a:t>¿Cuáles son los estándares del FM para un buen Monitoreo Estratégico? </a:t>
            </a:r>
          </a:p>
        </p:txBody>
      </p:sp>
      <p:sp>
        <p:nvSpPr>
          <p:cNvPr id="2" name="Google Shape;61;p14">
            <a:extLst>
              <a:ext uri="{FF2B5EF4-FFF2-40B4-BE49-F238E27FC236}">
                <a16:creationId xmlns:a16="http://schemas.microsoft.com/office/drawing/2014/main" id="{34F2283B-6D7D-D6A5-17CC-AAFF538A8087}"/>
              </a:ext>
            </a:extLst>
          </p:cNvPr>
          <p:cNvSpPr txBox="1">
            <a:spLocks/>
          </p:cNvSpPr>
          <p:nvPr/>
        </p:nvSpPr>
        <p:spPr>
          <a:xfrm>
            <a:off x="228922" y="1841777"/>
            <a:ext cx="11189441" cy="4544486"/>
          </a:xfrm>
          <a:prstGeom prst="rect">
            <a:avLst/>
          </a:prstGeom>
        </p:spPr>
        <p:txBody>
          <a:bodyPr spcFirstLastPara="1" vert="horz" wrap="square" lIns="121900" tIns="121900" rIns="121900" bIns="121900" rtlCol="0" anchor="t" anchorCtr="0">
            <a:normAutofit fontScale="92500"/>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lvl="1" indent="0" rtl="0">
              <a:lnSpc>
                <a:spcPct val="100000"/>
              </a:lnSpc>
              <a:spcBef>
                <a:spcPts val="0"/>
              </a:spcBef>
              <a:buSzPct val="100000"/>
              <a:buFont typeface="Arial" panose="020B0604020202020204" pitchFamily="34" charset="0"/>
              <a:buNone/>
            </a:pPr>
            <a:r>
              <a:rPr lang="es" sz="2400"/>
              <a:t>El Marco de Desempeño Integrado (MDI) del MCP se centra en cuatro objetivos generales de desempeño para el Monitoreo Estratégico.  Estos son:</a:t>
            </a:r>
          </a:p>
          <a:p>
            <a:pPr marL="457200" lvl="1" indent="-457200" rtl="0">
              <a:lnSpc>
                <a:spcPct val="100000"/>
              </a:lnSpc>
              <a:spcBef>
                <a:spcPts val="800"/>
              </a:spcBef>
              <a:spcAft>
                <a:spcPts val="800"/>
              </a:spcAft>
              <a:buSzPct val="100000"/>
              <a:buFont typeface="+mj-lt"/>
              <a:buAutoNum type="arabicPeriod"/>
            </a:pPr>
            <a:r>
              <a:rPr lang="es" sz="2400"/>
              <a:t>Tener un CME con membresía y planes alineados con las prioridades de la subvención del FM y los procesos nacionales relevantes;</a:t>
            </a:r>
          </a:p>
          <a:p>
            <a:pPr marL="457200" lvl="1" indent="-457200" rtl="0">
              <a:lnSpc>
                <a:spcPct val="100000"/>
              </a:lnSpc>
              <a:spcBef>
                <a:spcPts val="800"/>
              </a:spcBef>
              <a:spcAft>
                <a:spcPts val="800"/>
              </a:spcAft>
              <a:buSzPct val="100000"/>
              <a:buFont typeface="+mj-lt"/>
              <a:buAutoNum type="arabicPeriod"/>
            </a:pPr>
            <a:r>
              <a:rPr lang="es" sz="2400"/>
              <a:t>El Comité de Monitoreo Estratégico (CME) utiliza información y análisis estratégicos de manera eficaz, apoyando la toma de decisiones basada en evidencia durante todo el ciclo de vida de la subvención.</a:t>
            </a:r>
            <a:endParaRPr lang="en-GB" sz="2400" dirty="0">
              <a:cs typeface="Arial"/>
            </a:endParaRPr>
          </a:p>
          <a:p>
            <a:pPr marL="457200" lvl="1" indent="-457200" rtl="0">
              <a:lnSpc>
                <a:spcPct val="100000"/>
              </a:lnSpc>
              <a:spcBef>
                <a:spcPts val="800"/>
              </a:spcBef>
              <a:spcAft>
                <a:spcPts val="800"/>
              </a:spcAft>
              <a:buSzPct val="100000"/>
              <a:buFont typeface="+mj-lt"/>
              <a:buAutoNum type="arabicPeriod"/>
            </a:pPr>
            <a:r>
              <a:rPr lang="es" sz="2400"/>
              <a:t>Adoptar un enfoque de gestión de riesgos para trabajar eficazmente con los RP e identificar y mitigar los riesgos, los cuellos de botella y los desafíos; y	</a:t>
            </a:r>
            <a:endParaRPr lang="en-GB" sz="2400" dirty="0">
              <a:cs typeface="Arial"/>
            </a:endParaRPr>
          </a:p>
          <a:p>
            <a:pPr marL="457200" lvl="1" indent="-457200" rtl="0">
              <a:lnSpc>
                <a:spcPct val="100000"/>
              </a:lnSpc>
              <a:spcBef>
                <a:spcPts val="800"/>
              </a:spcBef>
              <a:spcAft>
                <a:spcPts val="800"/>
              </a:spcAft>
              <a:buSzPct val="100000"/>
              <a:buFont typeface="+mj-lt"/>
              <a:buAutoNum type="arabicPeriod"/>
            </a:pPr>
            <a:r>
              <a:rPr lang="es" sz="2400"/>
              <a:t>Apoyar la realización de los compromisos de cofinanciación</a:t>
            </a:r>
            <a:endParaRPr lang="en-GB" dirty="0"/>
          </a:p>
          <a:p>
            <a:pPr marL="179705" indent="-179705" rtl="0">
              <a:lnSpc>
                <a:spcPct val="105000"/>
              </a:lnSpc>
              <a:spcBef>
                <a:spcPts val="1600"/>
              </a:spcBef>
              <a:buSzPct val="100000"/>
            </a:pPr>
            <a:endParaRPr lang="en-GB" dirty="0">
              <a:latin typeface="+mn-lt"/>
              <a:cs typeface="Arial"/>
            </a:endParaRPr>
          </a:p>
        </p:txBody>
      </p:sp>
    </p:spTree>
    <p:extLst>
      <p:ext uri="{BB962C8B-B14F-4D97-AF65-F5344CB8AC3E}">
        <p14:creationId xmlns:p14="http://schemas.microsoft.com/office/powerpoint/2010/main" val="34638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B1A7B4-8FF2-9DF0-FC7E-ACA53575E630}"/>
              </a:ext>
            </a:extLst>
          </p:cNvPr>
          <p:cNvSpPr>
            <a:spLocks noGrp="1"/>
          </p:cNvSpPr>
          <p:nvPr>
            <p:ph type="sldNum" sz="quarter" idx="12"/>
          </p:nvPr>
        </p:nvSpPr>
        <p:spPr/>
        <p:txBody>
          <a:bodyPr rtlCol="0"/>
          <a:lstStyle/>
          <a:p>
            <a:pPr rtl="0"/>
            <a:fld id="{9E2BE927-25C7-4379-86F1-C17ED9D2A7F2}" type="slidenum">
              <a:rPr lang="en-US" smtClean="0"/>
              <a:pPr/>
              <a:t>13</a:t>
            </a:fld>
            <a:endParaRPr lang="en-US" dirty="0"/>
          </a:p>
        </p:txBody>
      </p:sp>
      <p:sp>
        <p:nvSpPr>
          <p:cNvPr id="6" name="TextBox 5">
            <a:extLst>
              <a:ext uri="{FF2B5EF4-FFF2-40B4-BE49-F238E27FC236}">
                <a16:creationId xmlns:a16="http://schemas.microsoft.com/office/drawing/2014/main" id="{D0965EF6-1A37-AA8A-F2C3-7677BF42C8FB}"/>
              </a:ext>
            </a:extLst>
          </p:cNvPr>
          <p:cNvSpPr txBox="1"/>
          <p:nvPr/>
        </p:nvSpPr>
        <p:spPr>
          <a:xfrm>
            <a:off x="235818" y="217176"/>
            <a:ext cx="8844395" cy="769441"/>
          </a:xfrm>
          <a:prstGeom prst="rect">
            <a:avLst/>
          </a:prstGeom>
          <a:noFill/>
        </p:spPr>
        <p:txBody>
          <a:bodyPr wrap="square" rtlCol="0">
            <a:spAutoFit/>
          </a:bodyPr>
          <a:lstStyle/>
          <a:p>
            <a:pPr rtl="0"/>
            <a:r>
              <a:rPr lang="es" sz="4400" b="0" i="0" u="none" strike="noStrike" kern="1200" cap="none" spc="0" normalizeH="0" noProof="0" dirty="0">
                <a:ln>
                  <a:noFill/>
                </a:ln>
                <a:solidFill>
                  <a:prstClr val="black"/>
                </a:solidFill>
                <a:effectLst/>
                <a:uLnTx/>
                <a:uFillTx/>
                <a:latin typeface="Arial Black"/>
                <a:ea typeface="+mj-ea"/>
                <a:cs typeface="+mj-cs"/>
              </a:rPr>
              <a:t>Preguntas por considerar</a:t>
            </a:r>
            <a:endParaRPr lang="en-US" dirty="0"/>
          </a:p>
        </p:txBody>
      </p:sp>
      <p:pic>
        <p:nvPicPr>
          <p:cNvPr id="7" name="Picture 2">
            <a:extLst>
              <a:ext uri="{FF2B5EF4-FFF2-40B4-BE49-F238E27FC236}">
                <a16:creationId xmlns:a16="http://schemas.microsoft.com/office/drawing/2014/main" id="{53A2FFD7-2811-8434-6817-07BF10F5EE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3754" y="111276"/>
            <a:ext cx="1015862" cy="87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A011EE2-A18D-96DF-8CB3-9D20AFE0D0F0}"/>
              </a:ext>
            </a:extLst>
          </p:cNvPr>
          <p:cNvSpPr txBox="1"/>
          <p:nvPr/>
        </p:nvSpPr>
        <p:spPr>
          <a:xfrm>
            <a:off x="266681" y="948894"/>
            <a:ext cx="11816315" cy="5509200"/>
          </a:xfrm>
          <a:prstGeom prst="rect">
            <a:avLst/>
          </a:prstGeom>
          <a:noFill/>
        </p:spPr>
        <p:txBody>
          <a:bodyPr wrap="square" rtlCol="0">
            <a:spAutoFit/>
          </a:bodyPr>
          <a:lstStyle/>
          <a:p>
            <a:pPr marL="457200" indent="-457200" rtl="0">
              <a:lnSpc>
                <a:spcPct val="100000"/>
              </a:lnSpc>
              <a:spcBef>
                <a:spcPts val="600"/>
              </a:spcBef>
              <a:spcAft>
                <a:spcPts val="600"/>
              </a:spcAft>
              <a:buSzPct val="100000"/>
              <a:buFont typeface="+mj-lt"/>
              <a:buAutoNum type="arabicParenR"/>
            </a:pPr>
            <a:r>
              <a:rPr lang="es" sz="1700"/>
              <a:t>¿Está el MCP revisando y actualizando regularmente su Plan de Monitoreo Estratégico (y el presupuesto correspondiente)?  ¿Se está implementando?</a:t>
            </a:r>
          </a:p>
          <a:p>
            <a:pPr marL="457200" indent="-457200" rtl="0">
              <a:lnSpc>
                <a:spcPct val="100000"/>
              </a:lnSpc>
              <a:spcBef>
                <a:spcPts val="600"/>
              </a:spcBef>
              <a:spcAft>
                <a:spcPts val="600"/>
              </a:spcAft>
              <a:buSzPct val="100000"/>
              <a:buFont typeface="+mj-lt"/>
              <a:buAutoNum type="arabicParenR"/>
            </a:pPr>
            <a:r>
              <a:rPr lang="es" sz="1700"/>
              <a:t>¿Su CME tiene las habilidades que necesita? ¿Se reúne y realiza actividades de Monitoreo Estratégico con regularidad?</a:t>
            </a:r>
          </a:p>
          <a:p>
            <a:pPr marL="457200" indent="-457200" rtl="0">
              <a:lnSpc>
                <a:spcPct val="100000"/>
              </a:lnSpc>
              <a:spcBef>
                <a:spcPts val="600"/>
              </a:spcBef>
              <a:spcAft>
                <a:spcPts val="600"/>
              </a:spcAft>
              <a:buSzPct val="100000"/>
              <a:buFont typeface="+mj-lt"/>
              <a:buAutoNum type="arabicParenR"/>
            </a:pPr>
            <a:r>
              <a:rPr lang="es" sz="1700" dirty="0"/>
              <a:t>¿Participan todas las partes interesadas relevantes en el Monitoreo Estratégico, especialmente las poblaciones clave y vulnerables, y las personas que viven con la(s) enfermedad(es)?</a:t>
            </a:r>
          </a:p>
          <a:p>
            <a:pPr marL="457200" indent="-457200" rtl="0">
              <a:lnSpc>
                <a:spcPct val="100000"/>
              </a:lnSpc>
              <a:spcBef>
                <a:spcPts val="600"/>
              </a:spcBef>
              <a:spcAft>
                <a:spcPts val="600"/>
              </a:spcAft>
              <a:buSzPct val="100000"/>
              <a:buFont typeface="+mj-lt"/>
              <a:buAutoNum type="arabicParenR"/>
            </a:pPr>
            <a:r>
              <a:rPr lang="es" sz="1700"/>
              <a:t>¿Sabe qué actividades (por ejemplo, visitas al sitio, reuniones de relaciones públicas, etc.) se están realizando para recopilar la información estratégica necesaria?  ¿Hay seguimiento de los problemas identificados?</a:t>
            </a:r>
          </a:p>
          <a:p>
            <a:pPr marL="457200" indent="-457200" rtl="0">
              <a:lnSpc>
                <a:spcPct val="100000"/>
              </a:lnSpc>
              <a:spcBef>
                <a:spcPts val="600"/>
              </a:spcBef>
              <a:spcAft>
                <a:spcPts val="600"/>
              </a:spcAft>
              <a:buSzPct val="100000"/>
              <a:buFont typeface="+mj-lt"/>
              <a:buAutoNum type="arabicParenR"/>
            </a:pPr>
            <a:r>
              <a:rPr lang="es" sz="1700" dirty="0"/>
              <a:t>¿El CME presenta sus hallazgos y recomendaciones al MCP para la toma de decisiones?  ¿Hay seguimiento con las partes interesadas pertinentes (tanto en el país como en el exterior)?</a:t>
            </a:r>
          </a:p>
          <a:p>
            <a:pPr marL="457200" indent="-457200" rtl="0">
              <a:lnSpc>
                <a:spcPct val="100000"/>
              </a:lnSpc>
              <a:spcBef>
                <a:spcPts val="600"/>
              </a:spcBef>
              <a:spcAft>
                <a:spcPts val="600"/>
              </a:spcAft>
              <a:buSzPct val="100000"/>
              <a:buFont typeface="+mj-lt"/>
              <a:buAutoNum type="arabicParenR"/>
            </a:pPr>
            <a:r>
              <a:rPr lang="es" sz="1700" dirty="0">
                <a:effectLst/>
              </a:rPr>
              <a:t>¿El MCP comparte y proporciona regularmente reportes/resultados de Monitoreo Estratégico con el Fondo Mundial y las principales partes interesadas en el país?</a:t>
            </a:r>
            <a:endParaRPr lang="en" sz="1700" dirty="0"/>
          </a:p>
          <a:p>
            <a:pPr marL="457200" indent="-457200" rtl="0">
              <a:lnSpc>
                <a:spcPct val="100000"/>
              </a:lnSpc>
              <a:spcBef>
                <a:spcPts val="600"/>
              </a:spcBef>
              <a:spcAft>
                <a:spcPts val="600"/>
              </a:spcAft>
              <a:buSzPct val="100000"/>
              <a:buFont typeface="+mj-lt"/>
              <a:buAutoNum type="arabicParenR"/>
            </a:pPr>
            <a:r>
              <a:rPr lang="es" sz="1700"/>
              <a:t>¿Se identifican, clasifican, califican y mitigan los riesgos de las subvenciones/carteras en un proceso estructurado y documentado con recomendaciones?</a:t>
            </a:r>
            <a:endParaRPr lang="en" sz="1700" dirty="0">
              <a:cs typeface="Arial"/>
            </a:endParaRPr>
          </a:p>
          <a:p>
            <a:pPr marL="457200" indent="-457200" rtl="0">
              <a:lnSpc>
                <a:spcPct val="100000"/>
              </a:lnSpc>
              <a:spcBef>
                <a:spcPts val="600"/>
              </a:spcBef>
              <a:spcAft>
                <a:spcPts val="600"/>
              </a:spcAft>
              <a:buSzPct val="100000"/>
              <a:buFont typeface="+mj-lt"/>
              <a:buAutoNum type="arabicParenR"/>
            </a:pPr>
            <a:r>
              <a:rPr lang="es" sz="1700"/>
              <a:t>¿Cómo y por quién se hace un seguimiento de la cofinanciación?</a:t>
            </a:r>
          </a:p>
          <a:p>
            <a:pPr marL="457200" indent="-457200" rtl="0">
              <a:lnSpc>
                <a:spcPct val="100000"/>
              </a:lnSpc>
              <a:spcBef>
                <a:spcPts val="600"/>
              </a:spcBef>
              <a:spcAft>
                <a:spcPts val="600"/>
              </a:spcAft>
              <a:buSzPct val="100000"/>
              <a:buFont typeface="+mj-lt"/>
              <a:buAutoNum type="arabicParenR"/>
            </a:pPr>
            <a:r>
              <a:rPr lang="es" sz="1700"/>
              <a:t>¿El Monitoreo Estratégico está mejorando el desempeño de las subvenciones?</a:t>
            </a:r>
          </a:p>
        </p:txBody>
      </p:sp>
    </p:spTree>
    <p:extLst>
      <p:ext uri="{BB962C8B-B14F-4D97-AF65-F5344CB8AC3E}">
        <p14:creationId xmlns:p14="http://schemas.microsoft.com/office/powerpoint/2010/main" val="3871429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AF751-7A3B-3B45-0228-75D2DA486F9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D3033CE-C5C1-598E-D35E-D9C9A8736DD2}"/>
              </a:ext>
            </a:extLst>
          </p:cNvPr>
          <p:cNvSpPr/>
          <p:nvPr/>
        </p:nvSpPr>
        <p:spPr>
          <a:xfrm>
            <a:off x="9571906" y="1583547"/>
            <a:ext cx="2620094" cy="4377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itle 3">
            <a:extLst>
              <a:ext uri="{FF2B5EF4-FFF2-40B4-BE49-F238E27FC236}">
                <a16:creationId xmlns:a16="http://schemas.microsoft.com/office/drawing/2014/main" id="{B3C84D1B-7AFF-FF40-F1D5-CBC7834AE16F}"/>
              </a:ext>
            </a:extLst>
          </p:cNvPr>
          <p:cNvSpPr>
            <a:spLocks noGrp="1"/>
          </p:cNvSpPr>
          <p:nvPr>
            <p:ph type="title"/>
          </p:nvPr>
        </p:nvSpPr>
        <p:spPr>
          <a:xfrm>
            <a:off x="546486" y="1202624"/>
            <a:ext cx="7099216" cy="468000"/>
          </a:xfrm>
        </p:spPr>
        <p:txBody>
          <a:bodyPr rtlCol="0"/>
          <a:lstStyle/>
          <a:p>
            <a:pPr rtl="0"/>
            <a:r>
              <a:rPr lang="es"/>
              <a:t>Sesión Plenaria (10 minutos)</a:t>
            </a:r>
          </a:p>
        </p:txBody>
      </p:sp>
      <p:sp>
        <p:nvSpPr>
          <p:cNvPr id="8" name="Rectangle 7">
            <a:extLst>
              <a:ext uri="{FF2B5EF4-FFF2-40B4-BE49-F238E27FC236}">
                <a16:creationId xmlns:a16="http://schemas.microsoft.com/office/drawing/2014/main" id="{52606CAC-7C16-1CA6-0D2E-DEE9B1DE2BD1}"/>
              </a:ext>
            </a:extLst>
          </p:cNvPr>
          <p:cNvSpPr/>
          <p:nvPr/>
        </p:nvSpPr>
        <p:spPr>
          <a:xfrm>
            <a:off x="7304337" y="1659203"/>
            <a:ext cx="2418100" cy="2077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Oval Callout 6">
            <a:extLst>
              <a:ext uri="{FF2B5EF4-FFF2-40B4-BE49-F238E27FC236}">
                <a16:creationId xmlns:a16="http://schemas.microsoft.com/office/drawing/2014/main" id="{27965523-43AA-3C2A-599A-9D1B7CBE1111}"/>
              </a:ext>
            </a:extLst>
          </p:cNvPr>
          <p:cNvSpPr/>
          <p:nvPr/>
        </p:nvSpPr>
        <p:spPr>
          <a:xfrm>
            <a:off x="8779486" y="297660"/>
            <a:ext cx="2168316" cy="1447008"/>
          </a:xfrm>
          <a:prstGeom prst="wedgeEllipseCallout">
            <a:avLst>
              <a:gd name="adj1" fmla="val -43480"/>
              <a:gd name="adj2" fmla="val 7381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grpSp>
        <p:nvGrpSpPr>
          <p:cNvPr id="12" name="Group 11">
            <a:extLst>
              <a:ext uri="{FF2B5EF4-FFF2-40B4-BE49-F238E27FC236}">
                <a16:creationId xmlns:a16="http://schemas.microsoft.com/office/drawing/2014/main" id="{76A65637-53C5-60C7-B14D-2CD4203EB080}"/>
              </a:ext>
            </a:extLst>
          </p:cNvPr>
          <p:cNvGrpSpPr/>
          <p:nvPr/>
        </p:nvGrpSpPr>
        <p:grpSpPr>
          <a:xfrm>
            <a:off x="8779486" y="5098026"/>
            <a:ext cx="2486954" cy="1352083"/>
            <a:chOff x="8779486" y="5355949"/>
            <a:chExt cx="2486954" cy="1352083"/>
          </a:xfrm>
        </p:grpSpPr>
        <p:sp>
          <p:nvSpPr>
            <p:cNvPr id="13" name="Oval 12">
              <a:extLst>
                <a:ext uri="{FF2B5EF4-FFF2-40B4-BE49-F238E27FC236}">
                  <a16:creationId xmlns:a16="http://schemas.microsoft.com/office/drawing/2014/main" id="{E2F567E9-B2F0-48CE-5FFC-DD61EEC8FFE4}"/>
                </a:ext>
              </a:extLst>
            </p:cNvPr>
            <p:cNvSpPr/>
            <p:nvPr/>
          </p:nvSpPr>
          <p:spPr>
            <a:xfrm>
              <a:off x="8779486" y="5699868"/>
              <a:ext cx="1008164" cy="100816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Oval 13">
              <a:extLst>
                <a:ext uri="{FF2B5EF4-FFF2-40B4-BE49-F238E27FC236}">
                  <a16:creationId xmlns:a16="http://schemas.microsoft.com/office/drawing/2014/main" id="{97246901-1B79-8954-0C3F-5F80F2461EC8}"/>
                </a:ext>
              </a:extLst>
            </p:cNvPr>
            <p:cNvSpPr/>
            <p:nvPr/>
          </p:nvSpPr>
          <p:spPr>
            <a:xfrm>
              <a:off x="9981618" y="5393983"/>
              <a:ext cx="1284822" cy="128482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5" name="Oval 14">
              <a:extLst>
                <a:ext uri="{FF2B5EF4-FFF2-40B4-BE49-F238E27FC236}">
                  <a16:creationId xmlns:a16="http://schemas.microsoft.com/office/drawing/2014/main" id="{1D348503-28FE-384D-6E4B-DFC31DD61335}"/>
                </a:ext>
              </a:extLst>
            </p:cNvPr>
            <p:cNvSpPr/>
            <p:nvPr/>
          </p:nvSpPr>
          <p:spPr>
            <a:xfrm>
              <a:off x="9571905" y="5355949"/>
              <a:ext cx="305083" cy="30508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10" name="Rectangle 9">
            <a:extLst>
              <a:ext uri="{FF2B5EF4-FFF2-40B4-BE49-F238E27FC236}">
                <a16:creationId xmlns:a16="http://schemas.microsoft.com/office/drawing/2014/main" id="{93D3CB51-5EA8-15F8-29C0-10140A5E9DD3}"/>
              </a:ext>
            </a:extLst>
          </p:cNvPr>
          <p:cNvSpPr/>
          <p:nvPr/>
        </p:nvSpPr>
        <p:spPr>
          <a:xfrm>
            <a:off x="46339" y="1679802"/>
            <a:ext cx="500147" cy="3704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TextBox 2">
            <a:extLst>
              <a:ext uri="{FF2B5EF4-FFF2-40B4-BE49-F238E27FC236}">
                <a16:creationId xmlns:a16="http://schemas.microsoft.com/office/drawing/2014/main" id="{C63924D0-963E-A57B-0D7C-8D3AF371B1EC}"/>
              </a:ext>
            </a:extLst>
          </p:cNvPr>
          <p:cNvSpPr txBox="1"/>
          <p:nvPr/>
        </p:nvSpPr>
        <p:spPr>
          <a:xfrm>
            <a:off x="546485" y="2096961"/>
            <a:ext cx="10401317" cy="2739211"/>
          </a:xfrm>
          <a:prstGeom prst="rect">
            <a:avLst/>
          </a:prstGeom>
          <a:noFill/>
        </p:spPr>
        <p:txBody>
          <a:bodyPr wrap="square" rtlCol="0">
            <a:spAutoFit/>
          </a:bodyPr>
          <a:lstStyle/>
          <a:p>
            <a:pPr marL="342900" indent="-342900" rtl="0">
              <a:spcBef>
                <a:spcPts val="1800"/>
              </a:spcBef>
              <a:spcAft>
                <a:spcPts val="1800"/>
              </a:spcAft>
              <a:buFont typeface="Arial" panose="020B0604020202020204" pitchFamily="34" charset="0"/>
              <a:buChar char="•"/>
            </a:pPr>
            <a:r>
              <a:rPr lang="es" sz="2800"/>
              <a:t>¿Qué tan bien está su MCP llevando a cabo un Monitoreo Estratégico integral y efectivo?</a:t>
            </a:r>
          </a:p>
          <a:p>
            <a:pPr marL="342900" indent="-342900" rtl="0">
              <a:spcBef>
                <a:spcPts val="1800"/>
              </a:spcBef>
              <a:spcAft>
                <a:spcPts val="1800"/>
              </a:spcAft>
              <a:buFont typeface="Arial" panose="020B0604020202020204" pitchFamily="34" charset="0"/>
              <a:buChar char="•"/>
            </a:pPr>
            <a:r>
              <a:rPr lang="es" sz="2800"/>
              <a:t>¿Dónde están las brechas?  ¿Cómo podrían abordarse?</a:t>
            </a:r>
          </a:p>
          <a:p>
            <a:pPr marL="342900" indent="-342900" rtl="0">
              <a:spcBef>
                <a:spcPts val="1800"/>
              </a:spcBef>
              <a:spcAft>
                <a:spcPts val="1800"/>
              </a:spcAft>
              <a:buFont typeface="Arial" panose="020B0604020202020204" pitchFamily="34" charset="0"/>
              <a:buChar char="•"/>
            </a:pPr>
            <a:endParaRPr lang="en-US" sz="2800" dirty="0"/>
          </a:p>
        </p:txBody>
      </p:sp>
      <p:sp>
        <p:nvSpPr>
          <p:cNvPr id="2" name="Slide Number Placeholder 1">
            <a:extLst>
              <a:ext uri="{FF2B5EF4-FFF2-40B4-BE49-F238E27FC236}">
                <a16:creationId xmlns:a16="http://schemas.microsoft.com/office/drawing/2014/main" id="{488D6DDD-9CE6-E3B4-F789-64D3E2B8C126}"/>
              </a:ext>
            </a:extLst>
          </p:cNvPr>
          <p:cNvSpPr txBox="1">
            <a:spLocks/>
          </p:cNvSpPr>
          <p:nvPr/>
        </p:nvSpPr>
        <p:spPr>
          <a:xfrm>
            <a:off x="11734800" y="6520585"/>
            <a:ext cx="388077"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14</a:t>
            </a:fld>
            <a:endParaRPr lang="en-US" sz="1000">
              <a:latin typeface="+mj-lt"/>
            </a:endParaRPr>
          </a:p>
        </p:txBody>
      </p:sp>
    </p:spTree>
    <p:extLst>
      <p:ext uri="{BB962C8B-B14F-4D97-AF65-F5344CB8AC3E}">
        <p14:creationId xmlns:p14="http://schemas.microsoft.com/office/powerpoint/2010/main" val="102437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0244D-A9E1-AFF4-6A7D-AC3D5DE51E0E}"/>
            </a:ext>
          </a:extLst>
        </p:cNvPr>
        <p:cNvGrpSpPr/>
        <p:nvPr/>
      </p:nvGrpSpPr>
      <p:grpSpPr>
        <a:xfrm>
          <a:off x="0" y="0"/>
          <a:ext cx="0" cy="0"/>
          <a:chOff x="0" y="0"/>
          <a:chExt cx="0" cy="0"/>
        </a:xfrm>
      </p:grpSpPr>
      <p:pic>
        <p:nvPicPr>
          <p:cNvPr id="2" name="Picture 1" descr="A colorful squares with a white circle&#10;&#10;AI-generated content may be incorrect.">
            <a:extLst>
              <a:ext uri="{FF2B5EF4-FFF2-40B4-BE49-F238E27FC236}">
                <a16:creationId xmlns:a16="http://schemas.microsoft.com/office/drawing/2014/main" id="{D0197985-3BC5-DCA9-7EE3-EFCDF371E9E7}"/>
              </a:ext>
            </a:extLst>
          </p:cNvPr>
          <p:cNvPicPr>
            <a:picLocks noChangeAspect="1"/>
          </p:cNvPicPr>
          <p:nvPr/>
        </p:nvPicPr>
        <p:blipFill>
          <a:blip r:embed="rId3">
            <a:extLst>
              <a:ext uri="{28A0092B-C50C-407E-A947-70E740481C1C}">
                <a14:useLocalDpi xmlns:a14="http://schemas.microsoft.com/office/drawing/2010/main" val="0"/>
              </a:ext>
            </a:extLst>
          </a:blip>
          <a:srcRect l="47827" t="7263" r="25712" b="51621"/>
          <a:stretch>
            <a:fillRect/>
          </a:stretch>
        </p:blipFill>
        <p:spPr>
          <a:xfrm>
            <a:off x="7726430" y="460623"/>
            <a:ext cx="4012956" cy="3507554"/>
          </a:xfrm>
          <a:prstGeom prst="rect">
            <a:avLst/>
          </a:prstGeom>
        </p:spPr>
      </p:pic>
      <p:sp>
        <p:nvSpPr>
          <p:cNvPr id="12" name="Slide Number Placeholder 4">
            <a:extLst>
              <a:ext uri="{FF2B5EF4-FFF2-40B4-BE49-F238E27FC236}">
                <a16:creationId xmlns:a16="http://schemas.microsoft.com/office/drawing/2014/main" id="{A709DFDF-BE06-2DC6-2E03-DC67EDFF551D}"/>
              </a:ext>
            </a:extLst>
          </p:cNvPr>
          <p:cNvSpPr>
            <a:spLocks noGrp="1"/>
          </p:cNvSpPr>
          <p:nvPr>
            <p:ph type="sldNum" sz="quarter" idx="12"/>
          </p:nvPr>
        </p:nvSpPr>
        <p:spPr>
          <a:xfrm>
            <a:off x="10934700" y="6203950"/>
            <a:ext cx="897300" cy="365125"/>
          </a:xfrm>
        </p:spPr>
        <p:txBody>
          <a:bodyPr rtlCol="0"/>
          <a:lstStyle/>
          <a:p>
            <a:pPr rtl="0">
              <a:spcAft>
                <a:spcPts val="600"/>
              </a:spcAft>
            </a:pPr>
            <a:fld id="{6F3BD435-508C-EC48-9E6E-1612B22AFBA2}" type="slidenum">
              <a:rPr lang="en-GB" smtClean="0"/>
              <a:pPr>
                <a:spcAft>
                  <a:spcPts val="600"/>
                </a:spcAft>
              </a:pPr>
              <a:t>15</a:t>
            </a:fld>
            <a:endParaRPr lang="en-GB" dirty="0"/>
          </a:p>
        </p:txBody>
      </p:sp>
      <p:pic>
        <p:nvPicPr>
          <p:cNvPr id="17" name="Picture 16">
            <a:extLst>
              <a:ext uri="{FF2B5EF4-FFF2-40B4-BE49-F238E27FC236}">
                <a16:creationId xmlns:a16="http://schemas.microsoft.com/office/drawing/2014/main" id="{AA0A02D1-EA99-19F8-FF55-D63A9F13A3F6}"/>
              </a:ext>
            </a:extLst>
          </p:cNvPr>
          <p:cNvPicPr>
            <a:picLocks noChangeAspect="1"/>
          </p:cNvPicPr>
          <p:nvPr/>
        </p:nvPicPr>
        <p:blipFill>
          <a:blip r:embed="rId4"/>
          <a:stretch>
            <a:fillRect/>
          </a:stretch>
        </p:blipFill>
        <p:spPr>
          <a:xfrm>
            <a:off x="6187694" y="3143854"/>
            <a:ext cx="2783074" cy="2818755"/>
          </a:xfrm>
          <a:prstGeom prst="rect">
            <a:avLst/>
          </a:prstGeom>
        </p:spPr>
      </p:pic>
      <p:sp>
        <p:nvSpPr>
          <p:cNvPr id="10" name="TextBox 9">
            <a:extLst>
              <a:ext uri="{FF2B5EF4-FFF2-40B4-BE49-F238E27FC236}">
                <a16:creationId xmlns:a16="http://schemas.microsoft.com/office/drawing/2014/main" id="{35C26DC8-D037-CE4B-4E72-D1CAF130E74E}"/>
              </a:ext>
            </a:extLst>
          </p:cNvPr>
          <p:cNvSpPr txBox="1"/>
          <p:nvPr/>
        </p:nvSpPr>
        <p:spPr>
          <a:xfrm>
            <a:off x="561203" y="714299"/>
            <a:ext cx="7340406" cy="1569660"/>
          </a:xfrm>
          <a:prstGeom prst="rect">
            <a:avLst/>
          </a:prstGeom>
          <a:noFill/>
        </p:spPr>
        <p:txBody>
          <a:bodyPr wrap="square" rtlCol="0">
            <a:spAutoFit/>
          </a:bodyPr>
          <a:lstStyle/>
          <a:p>
            <a:pPr rtl="0">
              <a:defRPr/>
            </a:pPr>
            <a:r>
              <a:rPr lang="es" sz="4800">
                <a:latin typeface="+mj-lt"/>
                <a:ea typeface="+mn-ea"/>
                <a:cs typeface="+mn-cs"/>
              </a:rPr>
              <a:t>Comprender el Monitoreo Estratégico</a:t>
            </a:r>
          </a:p>
        </p:txBody>
      </p:sp>
      <p:sp>
        <p:nvSpPr>
          <p:cNvPr id="3" name="TextBox 2">
            <a:extLst>
              <a:ext uri="{FF2B5EF4-FFF2-40B4-BE49-F238E27FC236}">
                <a16:creationId xmlns:a16="http://schemas.microsoft.com/office/drawing/2014/main" id="{FB14EA54-92CD-A34B-72F6-82090182ACC8}"/>
              </a:ext>
            </a:extLst>
          </p:cNvPr>
          <p:cNvSpPr txBox="1"/>
          <p:nvPr/>
        </p:nvSpPr>
        <p:spPr>
          <a:xfrm>
            <a:off x="8406499" y="1575370"/>
            <a:ext cx="2648605" cy="707886"/>
          </a:xfrm>
          <a:prstGeom prst="rect">
            <a:avLst/>
          </a:prstGeom>
          <a:noFill/>
        </p:spPr>
        <p:txBody>
          <a:bodyPr wrap="square" rtlCol="0">
            <a:spAutoFit/>
          </a:bodyPr>
          <a:lstStyle/>
          <a:p>
            <a:pPr rtl="0"/>
            <a:r>
              <a:rPr lang="es" sz="4000" b="1" dirty="0">
                <a:latin typeface="+mj-lt"/>
              </a:rPr>
              <a:t>PLANES:</a:t>
            </a:r>
          </a:p>
        </p:txBody>
      </p:sp>
      <p:sp>
        <p:nvSpPr>
          <p:cNvPr id="5" name="TextBox 4">
            <a:extLst>
              <a:ext uri="{FF2B5EF4-FFF2-40B4-BE49-F238E27FC236}">
                <a16:creationId xmlns:a16="http://schemas.microsoft.com/office/drawing/2014/main" id="{E5722301-EFEC-8FD7-68F0-574B47A60A4E}"/>
              </a:ext>
            </a:extLst>
          </p:cNvPr>
          <p:cNvSpPr txBox="1"/>
          <p:nvPr/>
        </p:nvSpPr>
        <p:spPr>
          <a:xfrm>
            <a:off x="6606048" y="3017125"/>
            <a:ext cx="1946365" cy="769441"/>
          </a:xfrm>
          <a:prstGeom prst="rect">
            <a:avLst/>
          </a:prstGeom>
          <a:solidFill>
            <a:schemeClr val="bg1"/>
          </a:solidFill>
        </p:spPr>
        <p:txBody>
          <a:bodyPr wrap="square" rtlCol="0">
            <a:spAutoFit/>
          </a:bodyPr>
          <a:lstStyle/>
          <a:p>
            <a:r>
              <a:rPr lang="en-GB" sz="4400" b="1" dirty="0"/>
              <a:t>MCP</a:t>
            </a:r>
          </a:p>
        </p:txBody>
      </p:sp>
    </p:spTree>
    <p:extLst>
      <p:ext uri="{BB962C8B-B14F-4D97-AF65-F5344CB8AC3E}">
        <p14:creationId xmlns:p14="http://schemas.microsoft.com/office/powerpoint/2010/main" val="3517624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80D118B3-BFB0-56FD-DA0B-F94D219EAEFD}"/>
            </a:ext>
          </a:extLst>
        </p:cNvPr>
        <p:cNvGrpSpPr/>
        <p:nvPr/>
      </p:nvGrpSpPr>
      <p:grpSpPr>
        <a:xfrm>
          <a:off x="0" y="0"/>
          <a:ext cx="0" cy="0"/>
          <a:chOff x="0" y="0"/>
          <a:chExt cx="0" cy="0"/>
        </a:xfrm>
      </p:grpSpPr>
      <p:sp>
        <p:nvSpPr>
          <p:cNvPr id="60" name="Google Shape;60;p14">
            <a:extLst>
              <a:ext uri="{FF2B5EF4-FFF2-40B4-BE49-F238E27FC236}">
                <a16:creationId xmlns:a16="http://schemas.microsoft.com/office/drawing/2014/main" id="{01588EF3-7649-127B-DDA8-3EB433ABF008}"/>
              </a:ext>
            </a:extLst>
          </p:cNvPr>
          <p:cNvSpPr txBox="1">
            <a:spLocks noGrp="1"/>
          </p:cNvSpPr>
          <p:nvPr>
            <p:ph type="title"/>
          </p:nvPr>
        </p:nvSpPr>
        <p:spPr>
          <a:xfrm>
            <a:off x="271441" y="836539"/>
            <a:ext cx="6936625" cy="939674"/>
          </a:xfrm>
          <a:prstGeom prst="rect">
            <a:avLst/>
          </a:prstGeom>
        </p:spPr>
        <p:txBody>
          <a:bodyPr spcFirstLastPara="1" vert="horz" wrap="square" lIns="121900" tIns="121900" rIns="121900" bIns="121900" rtlCol="0" anchor="ctr" anchorCtr="0">
            <a:noAutofit/>
          </a:bodyPr>
          <a:lstStyle/>
          <a:p>
            <a:pPr rtl="0"/>
            <a:r>
              <a:rPr lang="es" sz="2800" dirty="0"/>
              <a:t>¿Por qué es importante un Plan de Monitoreo Estratégico?  </a:t>
            </a:r>
          </a:p>
        </p:txBody>
      </p:sp>
      <p:sp>
        <p:nvSpPr>
          <p:cNvPr id="61" name="Google Shape;61;p14">
            <a:extLst>
              <a:ext uri="{FF2B5EF4-FFF2-40B4-BE49-F238E27FC236}">
                <a16:creationId xmlns:a16="http://schemas.microsoft.com/office/drawing/2014/main" id="{BF38D90C-C345-C35E-EFE8-09C9F97236BF}"/>
              </a:ext>
            </a:extLst>
          </p:cNvPr>
          <p:cNvSpPr txBox="1">
            <a:spLocks noGrp="1"/>
          </p:cNvSpPr>
          <p:nvPr>
            <p:ph sz="quarter" idx="16"/>
          </p:nvPr>
        </p:nvSpPr>
        <p:spPr>
          <a:xfrm>
            <a:off x="268874" y="1464682"/>
            <a:ext cx="6893925" cy="4868310"/>
          </a:xfrm>
          <a:prstGeom prst="rect">
            <a:avLst/>
          </a:prstGeom>
        </p:spPr>
        <p:txBody>
          <a:bodyPr spcFirstLastPara="1" vert="horz" wrap="square" lIns="121900" tIns="121900" rIns="121900" bIns="121900" rtlCol="0" anchor="t" anchorCtr="0">
            <a:normAutofit fontScale="77500" lnSpcReduction="20000"/>
          </a:bodyPr>
          <a:lstStyle/>
          <a:p>
            <a:pPr marL="179705" indent="-179705" algn="just" rtl="0"/>
            <a:endParaRPr lang="en-US" dirty="0"/>
          </a:p>
          <a:p>
            <a:pPr marL="179705" indent="-179705" algn="just" rtl="0">
              <a:lnSpc>
                <a:spcPct val="120000"/>
              </a:lnSpc>
              <a:spcBef>
                <a:spcPts val="600"/>
              </a:spcBef>
              <a:spcAft>
                <a:spcPts val="600"/>
              </a:spcAft>
            </a:pPr>
            <a:r>
              <a:rPr lang="es" sz="2800">
                <a:latin typeface="+mn-lt"/>
              </a:rPr>
              <a:t>El Plan de Monitoreo Estratégico proporciona un marco para un Monitoreo Estratégico coherente, transparente y documentado de la ejecución y los riesgos de las subvenciones.</a:t>
            </a:r>
            <a:endParaRPr lang="en-US" sz="2800" dirty="0">
              <a:latin typeface="+mn-lt"/>
              <a:cs typeface="Arial"/>
            </a:endParaRPr>
          </a:p>
          <a:p>
            <a:pPr marL="179705" indent="-179705" algn="just" rtl="0">
              <a:lnSpc>
                <a:spcPct val="120000"/>
              </a:lnSpc>
              <a:spcBef>
                <a:spcPts val="600"/>
              </a:spcBef>
              <a:spcAft>
                <a:spcPts val="600"/>
              </a:spcAft>
            </a:pPr>
            <a:r>
              <a:rPr lang="es" sz="2800">
                <a:latin typeface="+mn-lt"/>
              </a:rPr>
              <a:t>Demuestra el compromiso, la voluntad y la participación de las partes interesadas clave que son fundamentales para la implementación exitosa del plan de Monitoreo Estratégico. </a:t>
            </a:r>
            <a:endParaRPr lang="en-US" sz="2800" dirty="0">
              <a:latin typeface="+mn-lt"/>
              <a:cs typeface="Arial"/>
            </a:endParaRPr>
          </a:p>
          <a:p>
            <a:pPr marL="179705" indent="-179705" algn="just" rtl="0">
              <a:lnSpc>
                <a:spcPct val="120000"/>
              </a:lnSpc>
              <a:spcBef>
                <a:spcPts val="600"/>
              </a:spcBef>
              <a:spcAft>
                <a:spcPts val="600"/>
              </a:spcAft>
            </a:pPr>
            <a:r>
              <a:rPr lang="es" sz="2800">
                <a:latin typeface="+mn-lt"/>
              </a:rPr>
              <a:t>El respaldo del MCP y compartirlo con el FM imparte responsabilidad para la implementación del Monitoreo Estratégico.</a:t>
            </a:r>
            <a:endParaRPr lang="en-US" sz="2800" dirty="0">
              <a:latin typeface="+mn-lt"/>
              <a:cs typeface="Arial"/>
            </a:endParaRPr>
          </a:p>
          <a:p>
            <a:pPr marL="179705" indent="-179705" algn="just" rtl="0">
              <a:lnSpc>
                <a:spcPct val="120000"/>
              </a:lnSpc>
              <a:spcBef>
                <a:spcPts val="300"/>
              </a:spcBef>
              <a:spcAft>
                <a:spcPts val="300"/>
              </a:spcAft>
            </a:pPr>
            <a:endParaRPr sz="2800" dirty="0">
              <a:latin typeface="+mn-lt"/>
              <a:cs typeface="Arial"/>
            </a:endParaRPr>
          </a:p>
        </p:txBody>
      </p:sp>
      <p:sp>
        <p:nvSpPr>
          <p:cNvPr id="4" name="Slide Number Placeholder 1">
            <a:extLst>
              <a:ext uri="{FF2B5EF4-FFF2-40B4-BE49-F238E27FC236}">
                <a16:creationId xmlns:a16="http://schemas.microsoft.com/office/drawing/2014/main" id="{D4817EE1-C1C3-6690-A376-C398B88CB256}"/>
              </a:ext>
            </a:extLst>
          </p:cNvPr>
          <p:cNvSpPr txBox="1">
            <a:spLocks/>
          </p:cNvSpPr>
          <p:nvPr/>
        </p:nvSpPr>
        <p:spPr>
          <a:xfrm>
            <a:off x="11604171" y="6520585"/>
            <a:ext cx="518706"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16</a:t>
            </a:fld>
            <a:endParaRPr lang="en-US" sz="1000">
              <a:latin typeface="+mj-lt"/>
            </a:endParaRPr>
          </a:p>
        </p:txBody>
      </p:sp>
      <p:pic>
        <p:nvPicPr>
          <p:cNvPr id="9" name="Picture 8">
            <a:extLst>
              <a:ext uri="{FF2B5EF4-FFF2-40B4-BE49-F238E27FC236}">
                <a16:creationId xmlns:a16="http://schemas.microsoft.com/office/drawing/2014/main" id="{6CA3A1D8-4103-1A50-A45D-80EFEEA02E03}"/>
              </a:ext>
            </a:extLst>
          </p:cNvPr>
          <p:cNvPicPr>
            <a:picLocks noChangeAspect="1"/>
          </p:cNvPicPr>
          <p:nvPr/>
        </p:nvPicPr>
        <p:blipFill>
          <a:blip r:embed="rId3"/>
          <a:stretch>
            <a:fillRect/>
          </a:stretch>
        </p:blipFill>
        <p:spPr>
          <a:xfrm>
            <a:off x="7378765" y="190048"/>
            <a:ext cx="4744112" cy="6477904"/>
          </a:xfrm>
          <a:prstGeom prst="rect">
            <a:avLst/>
          </a:prstGeom>
          <a:ln w="12700">
            <a:solidFill>
              <a:schemeClr val="tx1"/>
            </a:solidFill>
          </a:ln>
        </p:spPr>
      </p:pic>
    </p:spTree>
    <p:extLst>
      <p:ext uri="{BB962C8B-B14F-4D97-AF65-F5344CB8AC3E}">
        <p14:creationId xmlns:p14="http://schemas.microsoft.com/office/powerpoint/2010/main" val="115416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xEl>
                                              <p:pRg st="1" end="1"/>
                                            </p:txEl>
                                          </p:spTgt>
                                        </p:tgtEl>
                                        <p:attrNameLst>
                                          <p:attrName>style.visibility</p:attrName>
                                        </p:attrNameLst>
                                      </p:cBhvr>
                                      <p:to>
                                        <p:strVal val="visible"/>
                                      </p:to>
                                    </p:set>
                                    <p:animEffect transition="in" filter="fade">
                                      <p:cBhvr>
                                        <p:cTn id="7" dur="500"/>
                                        <p:tgtEl>
                                          <p:spTgt spid="6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
                                            <p:txEl>
                                              <p:pRg st="2" end="2"/>
                                            </p:txEl>
                                          </p:spTgt>
                                        </p:tgtEl>
                                        <p:attrNameLst>
                                          <p:attrName>style.visibility</p:attrName>
                                        </p:attrNameLst>
                                      </p:cBhvr>
                                      <p:to>
                                        <p:strVal val="visible"/>
                                      </p:to>
                                    </p:set>
                                    <p:animEffect transition="in" filter="fade">
                                      <p:cBhvr>
                                        <p:cTn id="12" dur="500"/>
                                        <p:tgtEl>
                                          <p:spTgt spid="6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
                                            <p:txEl>
                                              <p:pRg st="3" end="3"/>
                                            </p:txEl>
                                          </p:spTgt>
                                        </p:tgtEl>
                                        <p:attrNameLst>
                                          <p:attrName>style.visibility</p:attrName>
                                        </p:attrNameLst>
                                      </p:cBhvr>
                                      <p:to>
                                        <p:strVal val="visible"/>
                                      </p:to>
                                    </p:set>
                                    <p:animEffect transition="in" filter="fade">
                                      <p:cBhvr>
                                        <p:cTn id="17" dur="500"/>
                                        <p:tgtEl>
                                          <p:spTgt spid="6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989DD-CA69-428A-D45F-5B6910531D1F}"/>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5BB16A8-3D0A-C0AA-E9E4-555045BE2245}"/>
              </a:ext>
            </a:extLst>
          </p:cNvPr>
          <p:cNvSpPr txBox="1">
            <a:spLocks/>
          </p:cNvSpPr>
          <p:nvPr/>
        </p:nvSpPr>
        <p:spPr>
          <a:xfrm>
            <a:off x="11734800" y="6520585"/>
            <a:ext cx="388077"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17</a:t>
            </a:fld>
            <a:endParaRPr lang="en-US" sz="1000" dirty="0">
              <a:latin typeface="+mj-lt"/>
            </a:endParaRPr>
          </a:p>
        </p:txBody>
      </p:sp>
      <p:grpSp>
        <p:nvGrpSpPr>
          <p:cNvPr id="10" name="Group 9">
            <a:extLst>
              <a:ext uri="{FF2B5EF4-FFF2-40B4-BE49-F238E27FC236}">
                <a16:creationId xmlns:a16="http://schemas.microsoft.com/office/drawing/2014/main" id="{EE55DB09-8712-BB68-2F60-D520B1CB70B9}"/>
              </a:ext>
            </a:extLst>
          </p:cNvPr>
          <p:cNvGrpSpPr/>
          <p:nvPr/>
        </p:nvGrpSpPr>
        <p:grpSpPr>
          <a:xfrm>
            <a:off x="10006313" y="5853180"/>
            <a:ext cx="1563387" cy="849967"/>
            <a:chOff x="8779486" y="5355949"/>
            <a:chExt cx="2486954" cy="1352083"/>
          </a:xfrm>
        </p:grpSpPr>
        <p:sp>
          <p:nvSpPr>
            <p:cNvPr id="12" name="Oval 11">
              <a:extLst>
                <a:ext uri="{FF2B5EF4-FFF2-40B4-BE49-F238E27FC236}">
                  <a16:creationId xmlns:a16="http://schemas.microsoft.com/office/drawing/2014/main" id="{CFFFCF5B-330D-5D01-7BB4-59A9C97D4B4F}"/>
                </a:ext>
              </a:extLst>
            </p:cNvPr>
            <p:cNvSpPr/>
            <p:nvPr/>
          </p:nvSpPr>
          <p:spPr>
            <a:xfrm>
              <a:off x="8779486" y="5699868"/>
              <a:ext cx="1008164" cy="100816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3" name="Oval 12">
              <a:extLst>
                <a:ext uri="{FF2B5EF4-FFF2-40B4-BE49-F238E27FC236}">
                  <a16:creationId xmlns:a16="http://schemas.microsoft.com/office/drawing/2014/main" id="{3014BC78-7419-E076-5D89-FE611D6C04DB}"/>
                </a:ext>
              </a:extLst>
            </p:cNvPr>
            <p:cNvSpPr/>
            <p:nvPr/>
          </p:nvSpPr>
          <p:spPr>
            <a:xfrm>
              <a:off x="9981618" y="5393983"/>
              <a:ext cx="1284822" cy="128482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4" name="Oval 13">
              <a:extLst>
                <a:ext uri="{FF2B5EF4-FFF2-40B4-BE49-F238E27FC236}">
                  <a16:creationId xmlns:a16="http://schemas.microsoft.com/office/drawing/2014/main" id="{8AB25B86-3AB6-2D06-5653-A994E0B9D89E}"/>
                </a:ext>
              </a:extLst>
            </p:cNvPr>
            <p:cNvSpPr/>
            <p:nvPr/>
          </p:nvSpPr>
          <p:spPr>
            <a:xfrm>
              <a:off x="9571905" y="5355949"/>
              <a:ext cx="305083" cy="30508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2" name="Google Shape;60;p14">
            <a:extLst>
              <a:ext uri="{FF2B5EF4-FFF2-40B4-BE49-F238E27FC236}">
                <a16:creationId xmlns:a16="http://schemas.microsoft.com/office/drawing/2014/main" id="{DF4B8EA6-1042-0473-7991-CAB3572AE870}"/>
              </a:ext>
            </a:extLst>
          </p:cNvPr>
          <p:cNvSpPr txBox="1">
            <a:spLocks noGrp="1"/>
          </p:cNvSpPr>
          <p:nvPr>
            <p:ph type="title"/>
          </p:nvPr>
        </p:nvSpPr>
        <p:spPr>
          <a:xfrm>
            <a:off x="319881" y="888613"/>
            <a:ext cx="11253521" cy="939674"/>
          </a:xfrm>
          <a:prstGeom prst="rect">
            <a:avLst/>
          </a:prstGeom>
        </p:spPr>
        <p:txBody>
          <a:bodyPr spcFirstLastPara="1" vert="horz" wrap="square" lIns="121900" tIns="121900" rIns="121900" bIns="121900" rtlCol="0" anchor="ctr" anchorCtr="0">
            <a:normAutofit fontScale="90000"/>
          </a:bodyPr>
          <a:lstStyle/>
          <a:p>
            <a:pPr rtl="0"/>
            <a:r>
              <a:rPr lang="es"/>
              <a:t>¿Cuáles son los componentes básicos de un Plan de Monitoreo Estratégico? </a:t>
            </a:r>
          </a:p>
        </p:txBody>
      </p:sp>
      <p:sp>
        <p:nvSpPr>
          <p:cNvPr id="5" name="Google Shape;61;p14">
            <a:extLst>
              <a:ext uri="{FF2B5EF4-FFF2-40B4-BE49-F238E27FC236}">
                <a16:creationId xmlns:a16="http://schemas.microsoft.com/office/drawing/2014/main" id="{47072490-84D6-3774-4599-AA655810EE14}"/>
              </a:ext>
            </a:extLst>
          </p:cNvPr>
          <p:cNvSpPr txBox="1">
            <a:spLocks/>
          </p:cNvSpPr>
          <p:nvPr/>
        </p:nvSpPr>
        <p:spPr>
          <a:xfrm>
            <a:off x="341393" y="1686099"/>
            <a:ext cx="9880293" cy="4943302"/>
          </a:xfrm>
          <a:prstGeom prst="rect">
            <a:avLst/>
          </a:prstGeom>
        </p:spPr>
        <p:txBody>
          <a:bodyPr spcFirstLastPara="1" vert="horz" wrap="square" lIns="121900" tIns="121900" rIns="121900" bIns="121900" rtlCol="0" anchor="t" anchorCtr="0">
            <a:normAutofit fontScale="92500" lnSpcReduction="10000"/>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indent="0" rtl="0">
              <a:lnSpc>
                <a:spcPct val="110000"/>
              </a:lnSpc>
              <a:spcBef>
                <a:spcPts val="300"/>
              </a:spcBef>
              <a:spcAft>
                <a:spcPts val="300"/>
              </a:spcAft>
              <a:buFont typeface="Arial" panose="020B0604020202020204" pitchFamily="34" charset="0"/>
              <a:buNone/>
            </a:pPr>
            <a:r>
              <a:rPr lang="es" sz="2400">
                <a:latin typeface="+mn-lt"/>
              </a:rPr>
              <a:t>El Plan de Monitoreo Estratégico puede incluir:</a:t>
            </a:r>
          </a:p>
          <a:p>
            <a:pPr lvl="2" rtl="0">
              <a:lnSpc>
                <a:spcPct val="110000"/>
              </a:lnSpc>
              <a:spcBef>
                <a:spcPts val="300"/>
              </a:spcBef>
              <a:spcAft>
                <a:spcPts val="300"/>
              </a:spcAft>
            </a:pPr>
            <a:r>
              <a:rPr lang="es" sz="1900"/>
              <a:t>Portada</a:t>
            </a:r>
          </a:p>
          <a:p>
            <a:pPr lvl="2" rtl="0">
              <a:lnSpc>
                <a:spcPct val="110000"/>
              </a:lnSpc>
              <a:spcBef>
                <a:spcPts val="300"/>
              </a:spcBef>
              <a:spcAft>
                <a:spcPts val="300"/>
              </a:spcAft>
            </a:pPr>
            <a:r>
              <a:rPr lang="es" sz="1900"/>
              <a:t>Siglas</a:t>
            </a:r>
          </a:p>
          <a:p>
            <a:pPr lvl="2" rtl="0">
              <a:lnSpc>
                <a:spcPct val="110000"/>
              </a:lnSpc>
              <a:spcBef>
                <a:spcPts val="300"/>
              </a:spcBef>
              <a:spcAft>
                <a:spcPts val="300"/>
              </a:spcAft>
            </a:pPr>
            <a:r>
              <a:rPr lang="es" sz="1900"/>
              <a:t>Introducción (breve descripción de los objetivos y contenidos del plan)</a:t>
            </a:r>
            <a:endParaRPr lang="en-US" sz="1900">
              <a:cs typeface="Arial"/>
            </a:endParaRPr>
          </a:p>
          <a:p>
            <a:pPr lvl="2" rtl="0">
              <a:lnSpc>
                <a:spcPct val="110000"/>
              </a:lnSpc>
              <a:spcBef>
                <a:spcPts val="300"/>
              </a:spcBef>
              <a:spcAft>
                <a:spcPts val="300"/>
              </a:spcAft>
            </a:pPr>
            <a:r>
              <a:rPr lang="es" sz="1900"/>
              <a:t>Marco y conceptos (es decir, cómo se alinea el Monitoreo Estratégico con las políticas de nivel superior, tanto internas como externas al MCP, cómo se gestionarán las cuestiones éticas y de conflicto de intereses, y cualquier elemento específico del contexto)</a:t>
            </a:r>
          </a:p>
          <a:p>
            <a:pPr lvl="2" rtl="0">
              <a:lnSpc>
                <a:spcPct val="110000"/>
              </a:lnSpc>
              <a:spcBef>
                <a:spcPts val="300"/>
              </a:spcBef>
              <a:spcAft>
                <a:spcPts val="300"/>
              </a:spcAft>
            </a:pPr>
            <a:r>
              <a:rPr lang="es" sz="1900"/>
              <a:t>Procesos de Monitoreo Estratégico (por ejemplo, fuentes de información, recopilación y análisis de datos, desarrollo de recomendaciones y seguimiento de las funciones y responsabilidades asignadas y los plazos)</a:t>
            </a:r>
          </a:p>
          <a:p>
            <a:pPr lvl="2" rtl="0">
              <a:lnSpc>
                <a:spcPct val="110000"/>
              </a:lnSpc>
              <a:spcBef>
                <a:spcPts val="300"/>
              </a:spcBef>
              <a:spcAft>
                <a:spcPts val="300"/>
              </a:spcAft>
            </a:pPr>
            <a:r>
              <a:rPr lang="es" sz="1900"/>
              <a:t>Funciones de las partes interesadas en el Monitoreo Estratégico</a:t>
            </a:r>
          </a:p>
          <a:p>
            <a:pPr lvl="2" rtl="0">
              <a:lnSpc>
                <a:spcPct val="110000"/>
              </a:lnSpc>
              <a:spcBef>
                <a:spcPts val="300"/>
              </a:spcBef>
              <a:spcAft>
                <a:spcPts val="300"/>
              </a:spcAft>
            </a:pPr>
            <a:r>
              <a:rPr lang="es" sz="1900"/>
              <a:t>Anexos (por ejemplo, plan de trabajo y presupuesto de Monitoreo Estratégico, términos de referencia del CME, herramientas y plantillas, pautas para visitas al sitio, recursos adicionales).</a:t>
            </a:r>
          </a:p>
          <a:p>
            <a:pPr marL="179705" indent="-179705" rtl="0"/>
            <a:endParaRPr lang="en-US"/>
          </a:p>
          <a:p>
            <a:pPr marL="179705" indent="-179705" rtl="0"/>
            <a:endParaRPr lang="en-US"/>
          </a:p>
          <a:p>
            <a:pPr marL="179705" indent="-179705" rtl="0"/>
            <a:endParaRPr lang="en-US" dirty="0"/>
          </a:p>
        </p:txBody>
      </p:sp>
    </p:spTree>
    <p:extLst>
      <p:ext uri="{BB962C8B-B14F-4D97-AF65-F5344CB8AC3E}">
        <p14:creationId xmlns:p14="http://schemas.microsoft.com/office/powerpoint/2010/main" val="9923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AFDF1-4953-9AD2-A1CC-9CBD81599777}"/>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07DC37B-B424-927B-D896-7E66F2B6F0BA}"/>
              </a:ext>
            </a:extLst>
          </p:cNvPr>
          <p:cNvSpPr/>
          <p:nvPr/>
        </p:nvSpPr>
        <p:spPr>
          <a:xfrm>
            <a:off x="9571906" y="1583547"/>
            <a:ext cx="2620094" cy="4377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 name="Title 3">
            <a:extLst>
              <a:ext uri="{FF2B5EF4-FFF2-40B4-BE49-F238E27FC236}">
                <a16:creationId xmlns:a16="http://schemas.microsoft.com/office/drawing/2014/main" id="{88B166CD-2FD5-0A4E-F257-A1EE22340126}"/>
              </a:ext>
            </a:extLst>
          </p:cNvPr>
          <p:cNvSpPr>
            <a:spLocks noGrp="1"/>
          </p:cNvSpPr>
          <p:nvPr>
            <p:ph type="title"/>
          </p:nvPr>
        </p:nvSpPr>
        <p:spPr>
          <a:xfrm>
            <a:off x="546486" y="1191203"/>
            <a:ext cx="8233000" cy="468000"/>
          </a:xfrm>
        </p:spPr>
        <p:txBody>
          <a:bodyPr rtlCol="0"/>
          <a:lstStyle/>
          <a:p>
            <a:pPr rtl="0"/>
            <a:r>
              <a:rPr lang="es" sz="3600"/>
              <a:t>Sesión Plenaria (10 minutos)</a:t>
            </a:r>
          </a:p>
        </p:txBody>
      </p:sp>
      <p:sp>
        <p:nvSpPr>
          <p:cNvPr id="8" name="Rectangle 7">
            <a:extLst>
              <a:ext uri="{FF2B5EF4-FFF2-40B4-BE49-F238E27FC236}">
                <a16:creationId xmlns:a16="http://schemas.microsoft.com/office/drawing/2014/main" id="{0625D718-5E9F-CCAA-EDE0-77245230E1C3}"/>
              </a:ext>
            </a:extLst>
          </p:cNvPr>
          <p:cNvSpPr/>
          <p:nvPr/>
        </p:nvSpPr>
        <p:spPr>
          <a:xfrm>
            <a:off x="7304337" y="1659203"/>
            <a:ext cx="2418100" cy="2077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0" name="Rectangle 9">
            <a:extLst>
              <a:ext uri="{FF2B5EF4-FFF2-40B4-BE49-F238E27FC236}">
                <a16:creationId xmlns:a16="http://schemas.microsoft.com/office/drawing/2014/main" id="{19F0BF8E-75BC-6AE9-D13F-EBC956520794}"/>
              </a:ext>
            </a:extLst>
          </p:cNvPr>
          <p:cNvSpPr/>
          <p:nvPr/>
        </p:nvSpPr>
        <p:spPr>
          <a:xfrm>
            <a:off x="46339" y="1679802"/>
            <a:ext cx="500147" cy="3704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 name="TextBox 2">
            <a:extLst>
              <a:ext uri="{FF2B5EF4-FFF2-40B4-BE49-F238E27FC236}">
                <a16:creationId xmlns:a16="http://schemas.microsoft.com/office/drawing/2014/main" id="{EBD49983-0308-8D40-F0F1-0A1E2A307854}"/>
              </a:ext>
            </a:extLst>
          </p:cNvPr>
          <p:cNvSpPr txBox="1"/>
          <p:nvPr/>
        </p:nvSpPr>
        <p:spPr>
          <a:xfrm>
            <a:off x="376702" y="2334952"/>
            <a:ext cx="11576391" cy="1897955"/>
          </a:xfrm>
          <a:prstGeom prst="rect">
            <a:avLst/>
          </a:prstGeom>
          <a:noFill/>
        </p:spPr>
        <p:txBody>
          <a:bodyPr wrap="square" lIns="91440" tIns="45720" rIns="91440" bIns="45720" rtlCol="0" anchor="t">
            <a:spAutoFit/>
          </a:bodyPr>
          <a:lstStyle/>
          <a:p>
            <a:pPr marL="342900" indent="-342900" rtl="0">
              <a:spcBef>
                <a:spcPts val="1000"/>
              </a:spcBef>
              <a:spcAft>
                <a:spcPts val="1000"/>
              </a:spcAft>
              <a:buFont typeface="Arial" panose="020B0604020202020204" pitchFamily="34" charset="0"/>
              <a:buChar char="•"/>
            </a:pPr>
            <a:r>
              <a:rPr lang="es" sz="2800"/>
              <a:t>¿Qué dice su Manual de Gobernanza de MCP sobre la Monitoreo Estratégico?</a:t>
            </a:r>
          </a:p>
          <a:p>
            <a:pPr marL="342900" indent="-342900" rtl="0">
              <a:spcBef>
                <a:spcPts val="1000"/>
              </a:spcBef>
              <a:spcAft>
                <a:spcPts val="1000"/>
              </a:spcAft>
              <a:buFont typeface="Arial" panose="020B0604020202020204" pitchFamily="34" charset="0"/>
              <a:buChar char="•"/>
            </a:pPr>
            <a:r>
              <a:rPr lang="es" sz="2800"/>
              <a:t>¿Su MCP tiene un Plan de Monitoreo Estratégico? ¿Sabe lo que contiene?</a:t>
            </a:r>
          </a:p>
          <a:p>
            <a:pPr marL="342900" indent="-342900" rtl="0">
              <a:spcBef>
                <a:spcPts val="1000"/>
              </a:spcBef>
              <a:spcAft>
                <a:spcPts val="1000"/>
              </a:spcAft>
              <a:buFont typeface="Arial" panose="020B0604020202020204" pitchFamily="34" charset="0"/>
              <a:buChar char="•"/>
            </a:pPr>
            <a:r>
              <a:rPr lang="es" sz="2800">
                <a:cs typeface="Arial"/>
              </a:rPr>
              <a:t>¿El plan se actualiza anualmente y es respaldado por el MCP?</a:t>
            </a:r>
          </a:p>
        </p:txBody>
      </p:sp>
      <p:sp>
        <p:nvSpPr>
          <p:cNvPr id="2" name="Slide Number Placeholder 1">
            <a:extLst>
              <a:ext uri="{FF2B5EF4-FFF2-40B4-BE49-F238E27FC236}">
                <a16:creationId xmlns:a16="http://schemas.microsoft.com/office/drawing/2014/main" id="{06113D12-6C2C-94DE-0B61-CB6AFE8D020D}"/>
              </a:ext>
            </a:extLst>
          </p:cNvPr>
          <p:cNvSpPr txBox="1">
            <a:spLocks/>
          </p:cNvSpPr>
          <p:nvPr/>
        </p:nvSpPr>
        <p:spPr>
          <a:xfrm>
            <a:off x="11734800" y="6520585"/>
            <a:ext cx="388077"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18</a:t>
            </a:fld>
            <a:endParaRPr lang="en-US" sz="1000" dirty="0">
              <a:latin typeface="+mj-lt"/>
            </a:endParaRPr>
          </a:p>
        </p:txBody>
      </p:sp>
      <p:sp>
        <p:nvSpPr>
          <p:cNvPr id="5" name="Oval Callout 4">
            <a:extLst>
              <a:ext uri="{FF2B5EF4-FFF2-40B4-BE49-F238E27FC236}">
                <a16:creationId xmlns:a16="http://schemas.microsoft.com/office/drawing/2014/main" id="{A92B3840-D7DA-781E-7A61-AE391265EF6B}"/>
              </a:ext>
            </a:extLst>
          </p:cNvPr>
          <p:cNvSpPr/>
          <p:nvPr/>
        </p:nvSpPr>
        <p:spPr>
          <a:xfrm>
            <a:off x="9271000" y="297660"/>
            <a:ext cx="1676802" cy="1119000"/>
          </a:xfrm>
          <a:prstGeom prst="wedgeEllipseCallout">
            <a:avLst>
              <a:gd name="adj1" fmla="val -43480"/>
              <a:gd name="adj2" fmla="val 7381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nvGrpSpPr>
          <p:cNvPr id="6" name="Group 5">
            <a:extLst>
              <a:ext uri="{FF2B5EF4-FFF2-40B4-BE49-F238E27FC236}">
                <a16:creationId xmlns:a16="http://schemas.microsoft.com/office/drawing/2014/main" id="{77D68407-A77D-0CA0-63DE-ED1959FB1D1A}"/>
              </a:ext>
            </a:extLst>
          </p:cNvPr>
          <p:cNvGrpSpPr/>
          <p:nvPr/>
        </p:nvGrpSpPr>
        <p:grpSpPr>
          <a:xfrm>
            <a:off x="10006313" y="5853180"/>
            <a:ext cx="1563387" cy="849967"/>
            <a:chOff x="8779486" y="5355949"/>
            <a:chExt cx="2486954" cy="1352083"/>
          </a:xfrm>
        </p:grpSpPr>
        <p:sp>
          <p:nvSpPr>
            <p:cNvPr id="11" name="Oval 10">
              <a:extLst>
                <a:ext uri="{FF2B5EF4-FFF2-40B4-BE49-F238E27FC236}">
                  <a16:creationId xmlns:a16="http://schemas.microsoft.com/office/drawing/2014/main" id="{F8F5278E-9125-BCA8-65F3-8895D076BFFC}"/>
                </a:ext>
              </a:extLst>
            </p:cNvPr>
            <p:cNvSpPr/>
            <p:nvPr/>
          </p:nvSpPr>
          <p:spPr>
            <a:xfrm>
              <a:off x="8779486" y="5699868"/>
              <a:ext cx="1008164" cy="100816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6" name="Oval 15">
              <a:extLst>
                <a:ext uri="{FF2B5EF4-FFF2-40B4-BE49-F238E27FC236}">
                  <a16:creationId xmlns:a16="http://schemas.microsoft.com/office/drawing/2014/main" id="{FC1E373C-D442-1E44-A7BA-3DCDCAED1682}"/>
                </a:ext>
              </a:extLst>
            </p:cNvPr>
            <p:cNvSpPr/>
            <p:nvPr/>
          </p:nvSpPr>
          <p:spPr>
            <a:xfrm>
              <a:off x="9981618" y="5393983"/>
              <a:ext cx="1284822" cy="128482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7" name="Oval 16">
              <a:extLst>
                <a:ext uri="{FF2B5EF4-FFF2-40B4-BE49-F238E27FC236}">
                  <a16:creationId xmlns:a16="http://schemas.microsoft.com/office/drawing/2014/main" id="{D61B32BD-69BE-46C8-ED7E-A5AE3537035B}"/>
                </a:ext>
              </a:extLst>
            </p:cNvPr>
            <p:cNvSpPr/>
            <p:nvPr/>
          </p:nvSpPr>
          <p:spPr>
            <a:xfrm>
              <a:off x="9571905" y="5355949"/>
              <a:ext cx="305083" cy="30508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Tree>
    <p:extLst>
      <p:ext uri="{BB962C8B-B14F-4D97-AF65-F5344CB8AC3E}">
        <p14:creationId xmlns:p14="http://schemas.microsoft.com/office/powerpoint/2010/main" val="36952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4B5EA-787A-0DC0-8CB6-641850A24D71}"/>
            </a:ext>
          </a:extLst>
        </p:cNvPr>
        <p:cNvGrpSpPr/>
        <p:nvPr/>
      </p:nvGrpSpPr>
      <p:grpSpPr>
        <a:xfrm>
          <a:off x="0" y="0"/>
          <a:ext cx="0" cy="0"/>
          <a:chOff x="0" y="0"/>
          <a:chExt cx="0" cy="0"/>
        </a:xfrm>
      </p:grpSpPr>
      <p:pic>
        <p:nvPicPr>
          <p:cNvPr id="2" name="Picture 1" descr="A colorful squares with a white circle&#10;&#10;AI-generated content may be incorrect.">
            <a:extLst>
              <a:ext uri="{FF2B5EF4-FFF2-40B4-BE49-F238E27FC236}">
                <a16:creationId xmlns:a16="http://schemas.microsoft.com/office/drawing/2014/main" id="{4442376A-1565-9944-8E4A-9302AB1A0F51}"/>
              </a:ext>
            </a:extLst>
          </p:cNvPr>
          <p:cNvPicPr>
            <a:picLocks noChangeAspect="1"/>
          </p:cNvPicPr>
          <p:nvPr/>
        </p:nvPicPr>
        <p:blipFill>
          <a:blip r:embed="rId3">
            <a:extLst>
              <a:ext uri="{28A0092B-C50C-407E-A947-70E740481C1C}">
                <a14:useLocalDpi xmlns:a14="http://schemas.microsoft.com/office/drawing/2010/main" val="0"/>
              </a:ext>
            </a:extLst>
          </a:blip>
          <a:srcRect l="23203" t="50328" r="52173" b="7336"/>
          <a:stretch>
            <a:fillRect/>
          </a:stretch>
        </p:blipFill>
        <p:spPr>
          <a:xfrm>
            <a:off x="5155506" y="2515248"/>
            <a:ext cx="4030058" cy="3897554"/>
          </a:xfrm>
          <a:prstGeom prst="rect">
            <a:avLst/>
          </a:prstGeom>
        </p:spPr>
      </p:pic>
      <p:sp>
        <p:nvSpPr>
          <p:cNvPr id="12" name="Slide Number Placeholder 4">
            <a:extLst>
              <a:ext uri="{FF2B5EF4-FFF2-40B4-BE49-F238E27FC236}">
                <a16:creationId xmlns:a16="http://schemas.microsoft.com/office/drawing/2014/main" id="{0BB885F2-A5A5-3498-7DE6-390E225123DA}"/>
              </a:ext>
            </a:extLst>
          </p:cNvPr>
          <p:cNvSpPr>
            <a:spLocks noGrp="1"/>
          </p:cNvSpPr>
          <p:nvPr>
            <p:ph type="sldNum" sz="quarter" idx="12"/>
          </p:nvPr>
        </p:nvSpPr>
        <p:spPr>
          <a:xfrm>
            <a:off x="10934700" y="6203950"/>
            <a:ext cx="897300" cy="365125"/>
          </a:xfrm>
        </p:spPr>
        <p:txBody>
          <a:bodyPr rtlCol="0"/>
          <a:lstStyle/>
          <a:p>
            <a:pPr rtl="0">
              <a:spcAft>
                <a:spcPts val="600"/>
              </a:spcAft>
            </a:pPr>
            <a:fld id="{6F3BD435-508C-EC48-9E6E-1612B22AFBA2}" type="slidenum">
              <a:rPr lang="en-GB" smtClean="0"/>
              <a:pPr>
                <a:spcAft>
                  <a:spcPts val="600"/>
                </a:spcAft>
              </a:pPr>
              <a:t>19</a:t>
            </a:fld>
            <a:endParaRPr lang="en-GB" dirty="0"/>
          </a:p>
        </p:txBody>
      </p:sp>
      <p:pic>
        <p:nvPicPr>
          <p:cNvPr id="11" name="Picture 10">
            <a:extLst>
              <a:ext uri="{FF2B5EF4-FFF2-40B4-BE49-F238E27FC236}">
                <a16:creationId xmlns:a16="http://schemas.microsoft.com/office/drawing/2014/main" id="{D386A3B9-2B9D-F14C-02F3-8F839DCC9B6C}"/>
              </a:ext>
            </a:extLst>
          </p:cNvPr>
          <p:cNvPicPr>
            <a:picLocks noChangeAspect="1"/>
          </p:cNvPicPr>
          <p:nvPr/>
        </p:nvPicPr>
        <p:blipFill>
          <a:blip r:embed="rId4"/>
          <a:srcRect r="10345" b="-310"/>
          <a:stretch>
            <a:fillRect/>
          </a:stretch>
        </p:blipFill>
        <p:spPr>
          <a:xfrm>
            <a:off x="8090126" y="1299074"/>
            <a:ext cx="2161341" cy="2449190"/>
          </a:xfrm>
          <a:prstGeom prst="rect">
            <a:avLst/>
          </a:prstGeom>
        </p:spPr>
      </p:pic>
      <p:sp>
        <p:nvSpPr>
          <p:cNvPr id="3" name="TextBox 2">
            <a:extLst>
              <a:ext uri="{FF2B5EF4-FFF2-40B4-BE49-F238E27FC236}">
                <a16:creationId xmlns:a16="http://schemas.microsoft.com/office/drawing/2014/main" id="{5C7215FE-45A6-3225-9AE2-E13C9B84F03E}"/>
              </a:ext>
            </a:extLst>
          </p:cNvPr>
          <p:cNvSpPr txBox="1"/>
          <p:nvPr/>
        </p:nvSpPr>
        <p:spPr>
          <a:xfrm>
            <a:off x="5659300" y="4468229"/>
            <a:ext cx="3638489" cy="707886"/>
          </a:xfrm>
          <a:prstGeom prst="rect">
            <a:avLst/>
          </a:prstGeom>
          <a:noFill/>
        </p:spPr>
        <p:txBody>
          <a:bodyPr wrap="square" rtlCol="0">
            <a:spAutoFit/>
          </a:bodyPr>
          <a:lstStyle/>
          <a:p>
            <a:pPr rtl="0"/>
            <a:r>
              <a:rPr lang="es" sz="4000" b="1">
                <a:solidFill>
                  <a:schemeClr val="bg1"/>
                </a:solidFill>
                <a:latin typeface="+mj-lt"/>
              </a:rPr>
              <a:t>PERSONAS</a:t>
            </a:r>
          </a:p>
        </p:txBody>
      </p:sp>
      <p:sp>
        <p:nvSpPr>
          <p:cNvPr id="4" name="TextBox 3">
            <a:extLst>
              <a:ext uri="{FF2B5EF4-FFF2-40B4-BE49-F238E27FC236}">
                <a16:creationId xmlns:a16="http://schemas.microsoft.com/office/drawing/2014/main" id="{E6BDA441-9359-F056-C13E-E467323804A2}"/>
              </a:ext>
            </a:extLst>
          </p:cNvPr>
          <p:cNvSpPr txBox="1"/>
          <p:nvPr/>
        </p:nvSpPr>
        <p:spPr>
          <a:xfrm>
            <a:off x="8478077" y="1114408"/>
            <a:ext cx="1946365" cy="769441"/>
          </a:xfrm>
          <a:prstGeom prst="rect">
            <a:avLst/>
          </a:prstGeom>
          <a:solidFill>
            <a:schemeClr val="bg1"/>
          </a:solidFill>
        </p:spPr>
        <p:txBody>
          <a:bodyPr wrap="square" rtlCol="0">
            <a:spAutoFit/>
          </a:bodyPr>
          <a:lstStyle/>
          <a:p>
            <a:r>
              <a:rPr lang="en-GB" sz="4400" b="1" dirty="0"/>
              <a:t>MCP</a:t>
            </a:r>
          </a:p>
        </p:txBody>
      </p:sp>
      <p:sp>
        <p:nvSpPr>
          <p:cNvPr id="6" name="TextBox 5">
            <a:extLst>
              <a:ext uri="{FF2B5EF4-FFF2-40B4-BE49-F238E27FC236}">
                <a16:creationId xmlns:a16="http://schemas.microsoft.com/office/drawing/2014/main" id="{998D7FB0-A73B-CE02-69AC-117C307D847F}"/>
              </a:ext>
            </a:extLst>
          </p:cNvPr>
          <p:cNvSpPr txBox="1"/>
          <p:nvPr/>
        </p:nvSpPr>
        <p:spPr>
          <a:xfrm>
            <a:off x="561203" y="714299"/>
            <a:ext cx="7340406" cy="1569660"/>
          </a:xfrm>
          <a:prstGeom prst="rect">
            <a:avLst/>
          </a:prstGeom>
          <a:noFill/>
        </p:spPr>
        <p:txBody>
          <a:bodyPr wrap="square" rtlCol="0">
            <a:spAutoFit/>
          </a:bodyPr>
          <a:lstStyle/>
          <a:p>
            <a:pPr rtl="0">
              <a:defRPr/>
            </a:pPr>
            <a:r>
              <a:rPr lang="es" sz="4800">
                <a:latin typeface="+mj-lt"/>
                <a:ea typeface="+mn-ea"/>
                <a:cs typeface="+mn-cs"/>
              </a:rPr>
              <a:t>Comprender el Monitoreo Estratégico</a:t>
            </a:r>
          </a:p>
        </p:txBody>
      </p:sp>
    </p:spTree>
    <p:extLst>
      <p:ext uri="{BB962C8B-B14F-4D97-AF65-F5344CB8AC3E}">
        <p14:creationId xmlns:p14="http://schemas.microsoft.com/office/powerpoint/2010/main" val="2733480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Rectangle 698">
            <a:extLst>
              <a:ext uri="{FF2B5EF4-FFF2-40B4-BE49-F238E27FC236}">
                <a16:creationId xmlns:a16="http://schemas.microsoft.com/office/drawing/2014/main" id="{4B303309-91F3-48FD-8434-594473E92091}"/>
              </a:ext>
            </a:extLst>
          </p:cNvPr>
          <p:cNvSpPr>
            <a:spLocks noChangeArrowheads="1"/>
          </p:cNvSpPr>
          <p:nvPr/>
        </p:nvSpPr>
        <p:spPr bwMode="auto">
          <a:xfrm>
            <a:off x="2726936" y="5130408"/>
            <a:ext cx="45489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rtl="0" eaLnBrk="0" fontAlgn="base" hangingPunct="0">
              <a:spcBef>
                <a:spcPct val="0"/>
              </a:spcBef>
              <a:spcAft>
                <a:spcPct val="0"/>
              </a:spcAft>
            </a:pPr>
            <a:r>
              <a:rPr lang="es" sz="2400" b="1"/>
              <a:t>Enlaces a recursos adicionales (2 de 2)</a:t>
            </a:r>
            <a:endParaRPr lang="ru-RU" altLang="ru-RU" sz="2400" b="1" dirty="0"/>
          </a:p>
        </p:txBody>
      </p:sp>
      <p:grpSp>
        <p:nvGrpSpPr>
          <p:cNvPr id="17" name="Group 16">
            <a:extLst>
              <a:ext uri="{FF2B5EF4-FFF2-40B4-BE49-F238E27FC236}">
                <a16:creationId xmlns:a16="http://schemas.microsoft.com/office/drawing/2014/main" id="{38D0D094-FBD5-4D52-A2E5-EEE499EAFEF6}"/>
              </a:ext>
            </a:extLst>
          </p:cNvPr>
          <p:cNvGrpSpPr/>
          <p:nvPr/>
        </p:nvGrpSpPr>
        <p:grpSpPr>
          <a:xfrm>
            <a:off x="95512" y="4744367"/>
            <a:ext cx="2551256" cy="1141415"/>
            <a:chOff x="71633" y="4201993"/>
            <a:chExt cx="1913443" cy="856061"/>
          </a:xfrm>
        </p:grpSpPr>
        <p:grpSp>
          <p:nvGrpSpPr>
            <p:cNvPr id="194" name="Группа 13">
              <a:extLst>
                <a:ext uri="{FF2B5EF4-FFF2-40B4-BE49-F238E27FC236}">
                  <a16:creationId xmlns:a16="http://schemas.microsoft.com/office/drawing/2014/main" id="{78F35400-4B5D-454E-973C-4E38F1BE343B}"/>
                </a:ext>
              </a:extLst>
            </p:cNvPr>
            <p:cNvGrpSpPr/>
            <p:nvPr/>
          </p:nvGrpSpPr>
          <p:grpSpPr>
            <a:xfrm>
              <a:off x="71633" y="4207022"/>
              <a:ext cx="1530864" cy="851032"/>
              <a:chOff x="9321800" y="2251075"/>
              <a:chExt cx="2778125" cy="1134709"/>
            </a:xfrm>
          </p:grpSpPr>
          <p:sp>
            <p:nvSpPr>
              <p:cNvPr id="210" name="Rectangle 703">
                <a:extLst>
                  <a:ext uri="{FF2B5EF4-FFF2-40B4-BE49-F238E27FC236}">
                    <a16:creationId xmlns:a16="http://schemas.microsoft.com/office/drawing/2014/main" id="{D2822743-FCD8-4426-A6FC-3554B2BF655D}"/>
                  </a:ext>
                </a:extLst>
              </p:cNvPr>
              <p:cNvSpPr>
                <a:spLocks noChangeArrowheads="1"/>
              </p:cNvSpPr>
              <p:nvPr/>
            </p:nvSpPr>
            <p:spPr bwMode="auto">
              <a:xfrm>
                <a:off x="9321800" y="2251075"/>
                <a:ext cx="2778125" cy="57150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211" name="Rectangle 704">
                <a:extLst>
                  <a:ext uri="{FF2B5EF4-FFF2-40B4-BE49-F238E27FC236}">
                    <a16:creationId xmlns:a16="http://schemas.microsoft.com/office/drawing/2014/main" id="{4F811417-0A7F-47D1-B08A-8C648826586B}"/>
                  </a:ext>
                </a:extLst>
              </p:cNvPr>
              <p:cNvSpPr>
                <a:spLocks noChangeArrowheads="1"/>
              </p:cNvSpPr>
              <p:nvPr/>
            </p:nvSpPr>
            <p:spPr bwMode="auto">
              <a:xfrm>
                <a:off x="9321800" y="2822576"/>
                <a:ext cx="2778125" cy="563208"/>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grpSp>
        <p:grpSp>
          <p:nvGrpSpPr>
            <p:cNvPr id="9" name="Group 8">
              <a:extLst>
                <a:ext uri="{FF2B5EF4-FFF2-40B4-BE49-F238E27FC236}">
                  <a16:creationId xmlns:a16="http://schemas.microsoft.com/office/drawing/2014/main" id="{5AA0114C-4E97-4640-9820-ABA64E10D1D9}"/>
                </a:ext>
              </a:extLst>
            </p:cNvPr>
            <p:cNvGrpSpPr/>
            <p:nvPr/>
          </p:nvGrpSpPr>
          <p:grpSpPr>
            <a:xfrm>
              <a:off x="1130207" y="4201993"/>
              <a:ext cx="854869" cy="856060"/>
              <a:chOff x="1129971" y="4201993"/>
              <a:chExt cx="854869" cy="856060"/>
            </a:xfrm>
          </p:grpSpPr>
          <p:sp>
            <p:nvSpPr>
              <p:cNvPr id="138" name="Oval 717">
                <a:extLst>
                  <a:ext uri="{FF2B5EF4-FFF2-40B4-BE49-F238E27FC236}">
                    <a16:creationId xmlns:a16="http://schemas.microsoft.com/office/drawing/2014/main" id="{AB525CDF-7636-4FE4-AAC8-872A91308E8C}"/>
                  </a:ext>
                </a:extLst>
              </p:cNvPr>
              <p:cNvSpPr>
                <a:spLocks noChangeArrowheads="1"/>
              </p:cNvSpPr>
              <p:nvPr/>
            </p:nvSpPr>
            <p:spPr bwMode="auto">
              <a:xfrm>
                <a:off x="1129971" y="4201993"/>
                <a:ext cx="854869" cy="856060"/>
              </a:xfrm>
              <a:prstGeom prst="ellipse">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233" name="Oval 725">
                <a:extLst>
                  <a:ext uri="{FF2B5EF4-FFF2-40B4-BE49-F238E27FC236}">
                    <a16:creationId xmlns:a16="http://schemas.microsoft.com/office/drawing/2014/main" id="{30FD3F6C-D836-4175-B97A-933C91978599}"/>
                  </a:ext>
                </a:extLst>
              </p:cNvPr>
              <p:cNvSpPr>
                <a:spLocks noChangeArrowheads="1"/>
              </p:cNvSpPr>
              <p:nvPr/>
            </p:nvSpPr>
            <p:spPr bwMode="auto">
              <a:xfrm>
                <a:off x="1190097" y="4269154"/>
                <a:ext cx="734616" cy="7358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pic>
            <p:nvPicPr>
              <p:cNvPr id="5" name="Graphic 4">
                <a:extLst>
                  <a:ext uri="{FF2B5EF4-FFF2-40B4-BE49-F238E27FC236}">
                    <a16:creationId xmlns:a16="http://schemas.microsoft.com/office/drawing/2014/main" id="{E20F9707-C34C-4575-B434-433488BE28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338098" y="4417750"/>
                <a:ext cx="438615" cy="438615"/>
              </a:xfrm>
              <a:prstGeom prst="rect">
                <a:avLst/>
              </a:prstGeom>
            </p:spPr>
          </p:pic>
        </p:grpSp>
      </p:grpSp>
      <p:grpSp>
        <p:nvGrpSpPr>
          <p:cNvPr id="16" name="Group 15">
            <a:extLst>
              <a:ext uri="{FF2B5EF4-FFF2-40B4-BE49-F238E27FC236}">
                <a16:creationId xmlns:a16="http://schemas.microsoft.com/office/drawing/2014/main" id="{EB87CB0D-DD6F-41A1-97BE-489AF5B83DEA}"/>
              </a:ext>
            </a:extLst>
          </p:cNvPr>
          <p:cNvGrpSpPr/>
          <p:nvPr/>
        </p:nvGrpSpPr>
        <p:grpSpPr>
          <a:xfrm>
            <a:off x="95512" y="3548598"/>
            <a:ext cx="10146978" cy="1138445"/>
            <a:chOff x="71633" y="3306324"/>
            <a:chExt cx="7610234" cy="853834"/>
          </a:xfrm>
        </p:grpSpPr>
        <p:sp>
          <p:nvSpPr>
            <p:cNvPr id="377" name="Rectangle 698">
              <a:extLst>
                <a:ext uri="{FF2B5EF4-FFF2-40B4-BE49-F238E27FC236}">
                  <a16:creationId xmlns:a16="http://schemas.microsoft.com/office/drawing/2014/main" id="{679E1F0D-94C9-4DA7-9482-0C5D29BEDDC5}"/>
                </a:ext>
              </a:extLst>
            </p:cNvPr>
            <p:cNvSpPr>
              <a:spLocks noChangeArrowheads="1"/>
            </p:cNvSpPr>
            <p:nvPr/>
          </p:nvSpPr>
          <p:spPr bwMode="auto">
            <a:xfrm>
              <a:off x="2045202" y="3441202"/>
              <a:ext cx="563666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rtl="0" eaLnBrk="0" fontAlgn="base" hangingPunct="0">
                <a:spcBef>
                  <a:spcPct val="0"/>
                </a:spcBef>
                <a:spcAft>
                  <a:spcPct val="0"/>
                </a:spcAft>
              </a:pPr>
              <a:r>
                <a:rPr lang="es" sz="2400" b="1">
                  <a:ea typeface="Roboto" panose="02000000000000000000" pitchFamily="2" charset="0"/>
                </a:rPr>
                <a:t>Procedimientos de Monitoreo Estratégico, </a:t>
              </a:r>
              <a:r>
                <a:rPr lang="es" sz="2400" b="1"/>
                <a:t>gestión de riesgos y seguimiento de la cofinanciación</a:t>
              </a:r>
              <a:endParaRPr lang="ru-RU" altLang="ru-RU" sz="2400" b="1" dirty="0"/>
            </a:p>
          </p:txBody>
        </p:sp>
        <p:grpSp>
          <p:nvGrpSpPr>
            <p:cNvPr id="15" name="Group 14">
              <a:extLst>
                <a:ext uri="{FF2B5EF4-FFF2-40B4-BE49-F238E27FC236}">
                  <a16:creationId xmlns:a16="http://schemas.microsoft.com/office/drawing/2014/main" id="{26631568-C788-481B-83A8-DC0824C6845C}"/>
                </a:ext>
              </a:extLst>
            </p:cNvPr>
            <p:cNvGrpSpPr/>
            <p:nvPr/>
          </p:nvGrpSpPr>
          <p:grpSpPr>
            <a:xfrm>
              <a:off x="71633" y="3306324"/>
              <a:ext cx="1913443" cy="853834"/>
              <a:chOff x="71633" y="3306324"/>
              <a:chExt cx="1913443" cy="853834"/>
            </a:xfrm>
          </p:grpSpPr>
          <p:grpSp>
            <p:nvGrpSpPr>
              <p:cNvPr id="195" name="Группа 14">
                <a:extLst>
                  <a:ext uri="{FF2B5EF4-FFF2-40B4-BE49-F238E27FC236}">
                    <a16:creationId xmlns:a16="http://schemas.microsoft.com/office/drawing/2014/main" id="{00F79890-E56D-4418-8914-B9228F945920}"/>
                  </a:ext>
                </a:extLst>
              </p:cNvPr>
              <p:cNvGrpSpPr/>
              <p:nvPr/>
            </p:nvGrpSpPr>
            <p:grpSpPr>
              <a:xfrm>
                <a:off x="71633" y="3311054"/>
                <a:ext cx="1530864" cy="842502"/>
                <a:chOff x="9321800" y="1053159"/>
                <a:chExt cx="2778125" cy="1123336"/>
              </a:xfrm>
            </p:grpSpPr>
            <p:sp>
              <p:nvSpPr>
                <p:cNvPr id="208" name="Rectangle 705">
                  <a:extLst>
                    <a:ext uri="{FF2B5EF4-FFF2-40B4-BE49-F238E27FC236}">
                      <a16:creationId xmlns:a16="http://schemas.microsoft.com/office/drawing/2014/main" id="{76642ECE-90E2-4BD3-8D2F-A4462F735E8C}"/>
                    </a:ext>
                  </a:extLst>
                </p:cNvPr>
                <p:cNvSpPr>
                  <a:spLocks noChangeArrowheads="1"/>
                </p:cNvSpPr>
                <p:nvPr/>
              </p:nvSpPr>
              <p:spPr bwMode="auto">
                <a:xfrm>
                  <a:off x="9321800" y="1053159"/>
                  <a:ext cx="2778125" cy="562916"/>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209" name="Rectangle 706">
                  <a:extLst>
                    <a:ext uri="{FF2B5EF4-FFF2-40B4-BE49-F238E27FC236}">
                      <a16:creationId xmlns:a16="http://schemas.microsoft.com/office/drawing/2014/main" id="{F4FC6F60-2BAD-49E0-96E4-6BE995E02EF8}"/>
                    </a:ext>
                  </a:extLst>
                </p:cNvPr>
                <p:cNvSpPr>
                  <a:spLocks noChangeArrowheads="1"/>
                </p:cNvSpPr>
                <p:nvPr/>
              </p:nvSpPr>
              <p:spPr bwMode="auto">
                <a:xfrm>
                  <a:off x="9321800" y="1616075"/>
                  <a:ext cx="2778125" cy="560420"/>
                </a:xfrm>
                <a:prstGeom prst="rect">
                  <a:avLst/>
                </a:prstGeom>
                <a:solidFill>
                  <a:schemeClr val="accent5">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grpSp>
          <p:grpSp>
            <p:nvGrpSpPr>
              <p:cNvPr id="8" name="Group 7">
                <a:extLst>
                  <a:ext uri="{FF2B5EF4-FFF2-40B4-BE49-F238E27FC236}">
                    <a16:creationId xmlns:a16="http://schemas.microsoft.com/office/drawing/2014/main" id="{C89A7444-EABC-4151-BCF2-A8DD0ED16782}"/>
                  </a:ext>
                </a:extLst>
              </p:cNvPr>
              <p:cNvGrpSpPr/>
              <p:nvPr/>
            </p:nvGrpSpPr>
            <p:grpSpPr>
              <a:xfrm>
                <a:off x="1130207" y="3306324"/>
                <a:ext cx="854869" cy="853834"/>
                <a:chOff x="1120918" y="3297139"/>
                <a:chExt cx="854869" cy="853834"/>
              </a:xfrm>
            </p:grpSpPr>
            <p:sp>
              <p:nvSpPr>
                <p:cNvPr id="139" name="Oval 718">
                  <a:extLst>
                    <a:ext uri="{FF2B5EF4-FFF2-40B4-BE49-F238E27FC236}">
                      <a16:creationId xmlns:a16="http://schemas.microsoft.com/office/drawing/2014/main" id="{29377D78-6C27-42B0-8140-9355D2A0A106}"/>
                    </a:ext>
                  </a:extLst>
                </p:cNvPr>
                <p:cNvSpPr>
                  <a:spLocks noChangeArrowheads="1"/>
                </p:cNvSpPr>
                <p:nvPr/>
              </p:nvSpPr>
              <p:spPr bwMode="auto">
                <a:xfrm>
                  <a:off x="1120918" y="3297139"/>
                  <a:ext cx="854869" cy="853834"/>
                </a:xfrm>
                <a:prstGeom prst="ellipse">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228" name="Oval 726">
                  <a:extLst>
                    <a:ext uri="{FF2B5EF4-FFF2-40B4-BE49-F238E27FC236}">
                      <a16:creationId xmlns:a16="http://schemas.microsoft.com/office/drawing/2014/main" id="{8AF65F9B-60BD-4F61-9D9C-851920AF5BA6}"/>
                    </a:ext>
                  </a:extLst>
                </p:cNvPr>
                <p:cNvSpPr>
                  <a:spLocks noChangeArrowheads="1"/>
                </p:cNvSpPr>
                <p:nvPr/>
              </p:nvSpPr>
              <p:spPr bwMode="auto">
                <a:xfrm>
                  <a:off x="1181044" y="3354962"/>
                  <a:ext cx="734616" cy="7381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pic>
              <p:nvPicPr>
                <p:cNvPr id="7" name="Graphic 6">
                  <a:extLst>
                    <a:ext uri="{FF2B5EF4-FFF2-40B4-BE49-F238E27FC236}">
                      <a16:creationId xmlns:a16="http://schemas.microsoft.com/office/drawing/2014/main" id="{42C8AFE7-870D-48D2-A89B-8A833D4BD2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46116" y="3521820"/>
                  <a:ext cx="404472" cy="404472"/>
                </a:xfrm>
                <a:prstGeom prst="rect">
                  <a:avLst/>
                </a:prstGeom>
              </p:spPr>
            </p:pic>
          </p:grpSp>
        </p:grpSp>
      </p:grpSp>
      <p:grpSp>
        <p:nvGrpSpPr>
          <p:cNvPr id="6" name="Group 5">
            <a:extLst>
              <a:ext uri="{FF2B5EF4-FFF2-40B4-BE49-F238E27FC236}">
                <a16:creationId xmlns:a16="http://schemas.microsoft.com/office/drawing/2014/main" id="{545AE9E5-7D56-416D-8274-E582DF54277D}"/>
              </a:ext>
            </a:extLst>
          </p:cNvPr>
          <p:cNvGrpSpPr/>
          <p:nvPr/>
        </p:nvGrpSpPr>
        <p:grpSpPr>
          <a:xfrm>
            <a:off x="95512" y="2346903"/>
            <a:ext cx="12035614" cy="1145483"/>
            <a:chOff x="95512" y="2333048"/>
            <a:chExt cx="12035614" cy="1145483"/>
          </a:xfrm>
        </p:grpSpPr>
        <p:sp>
          <p:nvSpPr>
            <p:cNvPr id="368" name="Rectangle 698">
              <a:extLst>
                <a:ext uri="{FF2B5EF4-FFF2-40B4-BE49-F238E27FC236}">
                  <a16:creationId xmlns:a16="http://schemas.microsoft.com/office/drawing/2014/main" id="{B3BE099D-33AB-407D-8DD9-058086728DDE}"/>
                </a:ext>
              </a:extLst>
            </p:cNvPr>
            <p:cNvSpPr>
              <a:spLocks noChangeArrowheads="1"/>
            </p:cNvSpPr>
            <p:nvPr/>
          </p:nvSpPr>
          <p:spPr bwMode="auto">
            <a:xfrm>
              <a:off x="2728526" y="2687385"/>
              <a:ext cx="940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rtl="0" eaLnBrk="0" fontAlgn="base" hangingPunct="0">
                <a:spcBef>
                  <a:spcPct val="0"/>
                </a:spcBef>
                <a:spcAft>
                  <a:spcPct val="0"/>
                </a:spcAft>
              </a:pPr>
              <a:r>
                <a:rPr lang="es" sz="2400" b="1" dirty="0">
                  <a:ea typeface="Roboto"/>
                </a:rPr>
                <a:t>Políticas, planes y personas</a:t>
              </a:r>
            </a:p>
          </p:txBody>
        </p:sp>
        <p:grpSp>
          <p:nvGrpSpPr>
            <p:cNvPr id="11" name="Group 10">
              <a:extLst>
                <a:ext uri="{FF2B5EF4-FFF2-40B4-BE49-F238E27FC236}">
                  <a16:creationId xmlns:a16="http://schemas.microsoft.com/office/drawing/2014/main" id="{200B0FF2-B040-467A-8904-9605F44318BA}"/>
                </a:ext>
              </a:extLst>
            </p:cNvPr>
            <p:cNvGrpSpPr/>
            <p:nvPr/>
          </p:nvGrpSpPr>
          <p:grpSpPr>
            <a:xfrm>
              <a:off x="95512" y="2333048"/>
              <a:ext cx="2552051" cy="1145483"/>
              <a:chOff x="71633" y="1495786"/>
              <a:chExt cx="1914038" cy="859112"/>
            </a:xfrm>
          </p:grpSpPr>
          <p:grpSp>
            <p:nvGrpSpPr>
              <p:cNvPr id="198" name="Группа 17">
                <a:extLst>
                  <a:ext uri="{FF2B5EF4-FFF2-40B4-BE49-F238E27FC236}">
                    <a16:creationId xmlns:a16="http://schemas.microsoft.com/office/drawing/2014/main" id="{7B6E0574-56DD-4730-A357-E79A3356A079}"/>
                  </a:ext>
                </a:extLst>
              </p:cNvPr>
              <p:cNvGrpSpPr/>
              <p:nvPr/>
            </p:nvGrpSpPr>
            <p:grpSpPr>
              <a:xfrm>
                <a:off x="71633" y="1495786"/>
                <a:ext cx="1530864" cy="843284"/>
                <a:chOff x="88900" y="2248614"/>
                <a:chExt cx="2778125" cy="1124378"/>
              </a:xfrm>
            </p:grpSpPr>
            <p:sp>
              <p:nvSpPr>
                <p:cNvPr id="202" name="Rectangle 711">
                  <a:extLst>
                    <a:ext uri="{FF2B5EF4-FFF2-40B4-BE49-F238E27FC236}">
                      <a16:creationId xmlns:a16="http://schemas.microsoft.com/office/drawing/2014/main" id="{87503852-694A-4845-AE64-71325B93DD89}"/>
                    </a:ext>
                  </a:extLst>
                </p:cNvPr>
                <p:cNvSpPr>
                  <a:spLocks noChangeArrowheads="1"/>
                </p:cNvSpPr>
                <p:nvPr/>
              </p:nvSpPr>
              <p:spPr bwMode="auto">
                <a:xfrm>
                  <a:off x="88900" y="2248614"/>
                  <a:ext cx="2778125" cy="57396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203" name="Rectangle 712">
                  <a:extLst>
                    <a:ext uri="{FF2B5EF4-FFF2-40B4-BE49-F238E27FC236}">
                      <a16:creationId xmlns:a16="http://schemas.microsoft.com/office/drawing/2014/main" id="{8BC4E335-7A64-44DF-80E1-D5388D1F1392}"/>
                    </a:ext>
                  </a:extLst>
                </p:cNvPr>
                <p:cNvSpPr>
                  <a:spLocks noChangeArrowheads="1"/>
                </p:cNvSpPr>
                <p:nvPr/>
              </p:nvSpPr>
              <p:spPr bwMode="auto">
                <a:xfrm>
                  <a:off x="88900" y="2822575"/>
                  <a:ext cx="2778125" cy="550417"/>
                </a:xfrm>
                <a:prstGeom prst="rect">
                  <a:avLst/>
                </a:prstGeo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grpSp>
          <p:grpSp>
            <p:nvGrpSpPr>
              <p:cNvPr id="2" name="Group 1">
                <a:extLst>
                  <a:ext uri="{FF2B5EF4-FFF2-40B4-BE49-F238E27FC236}">
                    <a16:creationId xmlns:a16="http://schemas.microsoft.com/office/drawing/2014/main" id="{C1502A1E-D67E-4BC9-A00B-C5A92DC4C67D}"/>
                  </a:ext>
                </a:extLst>
              </p:cNvPr>
              <p:cNvGrpSpPr/>
              <p:nvPr/>
            </p:nvGrpSpPr>
            <p:grpSpPr>
              <a:xfrm>
                <a:off x="1129611" y="1496423"/>
                <a:ext cx="856060" cy="858475"/>
                <a:chOff x="1128780" y="1488827"/>
                <a:chExt cx="856060" cy="858475"/>
              </a:xfrm>
            </p:grpSpPr>
            <p:sp>
              <p:nvSpPr>
                <p:cNvPr id="223" name="Oval 721">
                  <a:extLst>
                    <a:ext uri="{FF2B5EF4-FFF2-40B4-BE49-F238E27FC236}">
                      <a16:creationId xmlns:a16="http://schemas.microsoft.com/office/drawing/2014/main" id="{7867AEE4-CCB6-4E50-9343-EF4925C0EF5D}"/>
                    </a:ext>
                  </a:extLst>
                </p:cNvPr>
                <p:cNvSpPr>
                  <a:spLocks noChangeArrowheads="1"/>
                </p:cNvSpPr>
                <p:nvPr/>
              </p:nvSpPr>
              <p:spPr bwMode="auto">
                <a:xfrm>
                  <a:off x="1128780" y="1488827"/>
                  <a:ext cx="856060" cy="858475"/>
                </a:xfrm>
                <a:prstGeom prst="ellipse">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231" name="Oval 729">
                  <a:extLst>
                    <a:ext uri="{FF2B5EF4-FFF2-40B4-BE49-F238E27FC236}">
                      <a16:creationId xmlns:a16="http://schemas.microsoft.com/office/drawing/2014/main" id="{FE585722-3FFE-40A6-9048-822D2C317A59}"/>
                    </a:ext>
                  </a:extLst>
                </p:cNvPr>
                <p:cNvSpPr>
                  <a:spLocks noChangeArrowheads="1"/>
                </p:cNvSpPr>
                <p:nvPr/>
              </p:nvSpPr>
              <p:spPr bwMode="auto">
                <a:xfrm>
                  <a:off x="1189502" y="1550161"/>
                  <a:ext cx="734616" cy="7358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grpSp>
        </p:grpSp>
      </p:grpSp>
      <p:sp>
        <p:nvSpPr>
          <p:cNvPr id="56" name="Title 2">
            <a:extLst>
              <a:ext uri="{FF2B5EF4-FFF2-40B4-BE49-F238E27FC236}">
                <a16:creationId xmlns:a16="http://schemas.microsoft.com/office/drawing/2014/main" id="{9A6881A5-39DF-474A-A451-7DBF6F54E0B8}"/>
              </a:ext>
            </a:extLst>
          </p:cNvPr>
          <p:cNvSpPr txBox="1">
            <a:spLocks/>
          </p:cNvSpPr>
          <p:nvPr/>
        </p:nvSpPr>
        <p:spPr>
          <a:xfrm>
            <a:off x="360181" y="354303"/>
            <a:ext cx="11762696" cy="4985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rtl="0"/>
            <a:r>
              <a:rPr lang="es" sz="3600"/>
              <a:t>Tabla de contenidos</a:t>
            </a:r>
            <a:endParaRPr lang="en-US" dirty="0"/>
          </a:p>
        </p:txBody>
      </p:sp>
      <p:grpSp>
        <p:nvGrpSpPr>
          <p:cNvPr id="14" name="Group 13">
            <a:extLst>
              <a:ext uri="{FF2B5EF4-FFF2-40B4-BE49-F238E27FC236}">
                <a16:creationId xmlns:a16="http://schemas.microsoft.com/office/drawing/2014/main" id="{1B8D9D67-47E4-103E-26EC-C4C58B6DA785}"/>
              </a:ext>
            </a:extLst>
          </p:cNvPr>
          <p:cNvGrpSpPr/>
          <p:nvPr/>
        </p:nvGrpSpPr>
        <p:grpSpPr>
          <a:xfrm>
            <a:off x="95511" y="1102047"/>
            <a:ext cx="9977777" cy="1173682"/>
            <a:chOff x="95511" y="1102047"/>
            <a:chExt cx="9977777" cy="1173682"/>
          </a:xfrm>
        </p:grpSpPr>
        <p:sp>
          <p:nvSpPr>
            <p:cNvPr id="190" name="Rectangle 698">
              <a:extLst>
                <a:ext uri="{FF2B5EF4-FFF2-40B4-BE49-F238E27FC236}">
                  <a16:creationId xmlns:a16="http://schemas.microsoft.com/office/drawing/2014/main" id="{2B11E18F-A538-4B8F-B007-2F4576194D8E}"/>
                </a:ext>
              </a:extLst>
            </p:cNvPr>
            <p:cNvSpPr>
              <a:spLocks noChangeArrowheads="1"/>
            </p:cNvSpPr>
            <p:nvPr/>
          </p:nvSpPr>
          <p:spPr bwMode="auto">
            <a:xfrm>
              <a:off x="2707887" y="1503333"/>
              <a:ext cx="7365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rtl="0"/>
              <a:r>
                <a:rPr lang="es" sz="2400" b="1">
                  <a:latin typeface="+mn-lt"/>
                  <a:ea typeface="Roboto" panose="02000000000000000000" pitchFamily="2" charset="0"/>
                </a:rPr>
                <a:t>Introducción al Monitoreo Estratégico</a:t>
              </a:r>
              <a:endParaRPr lang="ru-RU" altLang="ru-RU" sz="2000">
                <a:latin typeface="+mn-lt"/>
                <a:ea typeface="Roboto" panose="02000000000000000000" pitchFamily="2" charset="0"/>
              </a:endParaRPr>
            </a:p>
          </p:txBody>
        </p:sp>
        <p:grpSp>
          <p:nvGrpSpPr>
            <p:cNvPr id="13" name="Group 12">
              <a:extLst>
                <a:ext uri="{FF2B5EF4-FFF2-40B4-BE49-F238E27FC236}">
                  <a16:creationId xmlns:a16="http://schemas.microsoft.com/office/drawing/2014/main" id="{BD85F654-34A6-8BC7-B33E-BF99834866BD}"/>
                </a:ext>
              </a:extLst>
            </p:cNvPr>
            <p:cNvGrpSpPr/>
            <p:nvPr/>
          </p:nvGrpSpPr>
          <p:grpSpPr>
            <a:xfrm>
              <a:off x="95511" y="1102047"/>
              <a:ext cx="2552051" cy="1173682"/>
              <a:chOff x="95511" y="1102047"/>
              <a:chExt cx="2552051" cy="1173682"/>
            </a:xfrm>
          </p:grpSpPr>
          <p:sp>
            <p:nvSpPr>
              <p:cNvPr id="224" name="Oval 722">
                <a:extLst>
                  <a:ext uri="{FF2B5EF4-FFF2-40B4-BE49-F238E27FC236}">
                    <a16:creationId xmlns:a16="http://schemas.microsoft.com/office/drawing/2014/main" id="{6665AF7A-50D1-4C36-B623-0E97F32BAD47}"/>
                  </a:ext>
                </a:extLst>
              </p:cNvPr>
              <p:cNvSpPr>
                <a:spLocks noChangeArrowheads="1"/>
              </p:cNvSpPr>
              <p:nvPr/>
            </p:nvSpPr>
            <p:spPr bwMode="auto">
              <a:xfrm>
                <a:off x="1506149" y="1102047"/>
                <a:ext cx="1141413" cy="1173682"/>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grpSp>
            <p:nvGrpSpPr>
              <p:cNvPr id="12" name="Group 11">
                <a:extLst>
                  <a:ext uri="{FF2B5EF4-FFF2-40B4-BE49-F238E27FC236}">
                    <a16:creationId xmlns:a16="http://schemas.microsoft.com/office/drawing/2014/main" id="{23376163-8654-4B16-53A3-B58323BE1D56}"/>
                  </a:ext>
                </a:extLst>
              </p:cNvPr>
              <p:cNvGrpSpPr/>
              <p:nvPr/>
            </p:nvGrpSpPr>
            <p:grpSpPr>
              <a:xfrm>
                <a:off x="95511" y="1111218"/>
                <a:ext cx="2476595" cy="1155337"/>
                <a:chOff x="95511" y="1111218"/>
                <a:chExt cx="2476595" cy="1155337"/>
              </a:xfrm>
            </p:grpSpPr>
            <p:grpSp>
              <p:nvGrpSpPr>
                <p:cNvPr id="199" name="Группа 18">
                  <a:extLst>
                    <a:ext uri="{FF2B5EF4-FFF2-40B4-BE49-F238E27FC236}">
                      <a16:creationId xmlns:a16="http://schemas.microsoft.com/office/drawing/2014/main" id="{17AFC57A-25DA-4517-AD69-2F2498A8F61A}"/>
                    </a:ext>
                  </a:extLst>
                </p:cNvPr>
                <p:cNvGrpSpPr/>
                <p:nvPr/>
              </p:nvGrpSpPr>
              <p:grpSpPr>
                <a:xfrm>
                  <a:off x="95511" y="1111218"/>
                  <a:ext cx="2041152" cy="1155337"/>
                  <a:chOff x="88900" y="1032236"/>
                  <a:chExt cx="2778125" cy="1155339"/>
                </a:xfrm>
              </p:grpSpPr>
              <p:sp>
                <p:nvSpPr>
                  <p:cNvPr id="200" name="Rectangle 713">
                    <a:extLst>
                      <a:ext uri="{FF2B5EF4-FFF2-40B4-BE49-F238E27FC236}">
                        <a16:creationId xmlns:a16="http://schemas.microsoft.com/office/drawing/2014/main" id="{620336B3-60FF-4470-9C6A-D496BFAD052F}"/>
                      </a:ext>
                    </a:extLst>
                  </p:cNvPr>
                  <p:cNvSpPr>
                    <a:spLocks noChangeArrowheads="1"/>
                  </p:cNvSpPr>
                  <p:nvPr/>
                </p:nvSpPr>
                <p:spPr bwMode="auto">
                  <a:xfrm>
                    <a:off x="88900" y="1032236"/>
                    <a:ext cx="2778125" cy="58383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201" name="Rectangle 714">
                    <a:extLst>
                      <a:ext uri="{FF2B5EF4-FFF2-40B4-BE49-F238E27FC236}">
                        <a16:creationId xmlns:a16="http://schemas.microsoft.com/office/drawing/2014/main" id="{7F8331F3-F9ED-4CC6-BC1F-72B17F3E2BC1}"/>
                      </a:ext>
                    </a:extLst>
                  </p:cNvPr>
                  <p:cNvSpPr>
                    <a:spLocks noChangeArrowheads="1"/>
                  </p:cNvSpPr>
                  <p:nvPr/>
                </p:nvSpPr>
                <p:spPr bwMode="auto">
                  <a:xfrm>
                    <a:off x="88900" y="1616075"/>
                    <a:ext cx="2778125" cy="571500"/>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grpSp>
            <p:sp>
              <p:nvSpPr>
                <p:cNvPr id="232" name="Oval 730">
                  <a:extLst>
                    <a:ext uri="{FF2B5EF4-FFF2-40B4-BE49-F238E27FC236}">
                      <a16:creationId xmlns:a16="http://schemas.microsoft.com/office/drawing/2014/main" id="{4DD25CFF-C970-4E4E-98BD-263314EB0239}"/>
                    </a:ext>
                  </a:extLst>
                </p:cNvPr>
                <p:cNvSpPr>
                  <a:spLocks noChangeArrowheads="1"/>
                </p:cNvSpPr>
                <p:nvPr/>
              </p:nvSpPr>
              <p:spPr bwMode="auto">
                <a:xfrm>
                  <a:off x="1587112" y="1196763"/>
                  <a:ext cx="979488" cy="984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pic>
              <p:nvPicPr>
                <p:cNvPr id="4" name="Graphic 3">
                  <a:extLst>
                    <a:ext uri="{FF2B5EF4-FFF2-40B4-BE49-F238E27FC236}">
                      <a16:creationId xmlns:a16="http://schemas.microsoft.com/office/drawing/2014/main" id="{90AE81D9-3E44-BD38-2151-031FA356F60C}"/>
                    </a:ext>
                  </a:extLst>
                </p:cNvPr>
                <p:cNvPicPr>
                  <a:picLocks noChangeAspect="1"/>
                </p:cNvPicPr>
                <p:nvPr/>
              </p:nvPicPr>
              <p:blipFill>
                <a:blip r:embed="rId8">
                  <a:extLst>
                    <a:ext uri="{96DAC541-7B7A-43D3-8B79-37D633B846F1}">
                      <asvg:svgBlip xmlns:asvg="http://schemas.microsoft.com/office/drawing/2016/SVG/main" r:embed="rId9"/>
                    </a:ext>
                  </a:extLst>
                </a:blip>
                <a:srcRect t="5058" b="18488"/>
                <a:stretch/>
              </p:blipFill>
              <p:spPr>
                <a:xfrm>
                  <a:off x="1607006" y="1240638"/>
                  <a:ext cx="965100" cy="908834"/>
                </a:xfrm>
                <a:prstGeom prst="rect">
                  <a:avLst/>
                </a:prstGeom>
              </p:spPr>
            </p:pic>
          </p:grpSp>
        </p:grpSp>
      </p:grpSp>
      <p:pic>
        <p:nvPicPr>
          <p:cNvPr id="10" name="Picture 9" descr="Icon&#10;&#10;Description automatically generated">
            <a:extLst>
              <a:ext uri="{FF2B5EF4-FFF2-40B4-BE49-F238E27FC236}">
                <a16:creationId xmlns:a16="http://schemas.microsoft.com/office/drawing/2014/main" id="{335AB1A4-DE70-EBC3-B338-461189E71CEC}"/>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711095" y="2520146"/>
            <a:ext cx="731520" cy="731520"/>
          </a:xfrm>
          <a:prstGeom prst="rect">
            <a:avLst/>
          </a:prstGeom>
        </p:spPr>
      </p:pic>
      <p:sp>
        <p:nvSpPr>
          <p:cNvPr id="20" name="Slide Number Placeholder 1">
            <a:extLst>
              <a:ext uri="{FF2B5EF4-FFF2-40B4-BE49-F238E27FC236}">
                <a16:creationId xmlns:a16="http://schemas.microsoft.com/office/drawing/2014/main" id="{43785DA2-D760-414B-7880-4B7ACDFCB69D}"/>
              </a:ext>
            </a:extLst>
          </p:cNvPr>
          <p:cNvSpPr txBox="1">
            <a:spLocks/>
          </p:cNvSpPr>
          <p:nvPr/>
        </p:nvSpPr>
        <p:spPr>
          <a:xfrm>
            <a:off x="11845567" y="6520585"/>
            <a:ext cx="277310"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2</a:t>
            </a:fld>
            <a:endParaRPr lang="en-US" sz="1000">
              <a:latin typeface="+mj-lt"/>
            </a:endParaRPr>
          </a:p>
        </p:txBody>
      </p:sp>
    </p:spTree>
    <p:custDataLst>
      <p:tags r:id="rId1"/>
    </p:custDataLst>
    <p:extLst>
      <p:ext uri="{BB962C8B-B14F-4D97-AF65-F5344CB8AC3E}">
        <p14:creationId xmlns:p14="http://schemas.microsoft.com/office/powerpoint/2010/main" val="2937501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3D726-F7FE-8F7B-730D-7A34F446D2CE}"/>
            </a:ext>
          </a:extLst>
        </p:cNvPr>
        <p:cNvGrpSpPr/>
        <p:nvPr/>
      </p:nvGrpSpPr>
      <p:grpSpPr>
        <a:xfrm>
          <a:off x="0" y="0"/>
          <a:ext cx="0" cy="0"/>
          <a:chOff x="0" y="0"/>
          <a:chExt cx="0" cy="0"/>
        </a:xfrm>
      </p:grpSpPr>
      <p:graphicFrame>
        <p:nvGraphicFramePr>
          <p:cNvPr id="77" name="think-cell data - do not delete" hidden="1">
            <a:extLst>
              <a:ext uri="{FF2B5EF4-FFF2-40B4-BE49-F238E27FC236}">
                <a16:creationId xmlns:a16="http://schemas.microsoft.com/office/drawing/2014/main" id="{EFE5D119-11D4-5815-C133-3802104088C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77" name="think-cell data - do not delete" hidden="1">
                        <a:extLst>
                          <a:ext uri="{FF2B5EF4-FFF2-40B4-BE49-F238E27FC236}">
                            <a16:creationId xmlns:a16="http://schemas.microsoft.com/office/drawing/2014/main" id="{EFE5D119-11D4-5815-C133-3802104088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F27210EC-E681-06BF-9D28-6CCC385D217A}"/>
              </a:ext>
            </a:extLst>
          </p:cNvPr>
          <p:cNvSpPr txBox="1"/>
          <p:nvPr/>
        </p:nvSpPr>
        <p:spPr>
          <a:xfrm>
            <a:off x="1830424" y="2597714"/>
            <a:ext cx="2436774" cy="2862321"/>
          </a:xfrm>
          <a:prstGeom prst="rect">
            <a:avLst/>
          </a:prstGeom>
          <a:solidFill>
            <a:schemeClr val="accent1">
              <a:lumMod val="20000"/>
              <a:lumOff val="8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es" sz="2400" b="1">
                <a:solidFill>
                  <a:srgbClr val="101820"/>
                </a:solidFill>
              </a:rPr>
              <a:t>MCP y Comité de Monitoreo Estratégico</a:t>
            </a:r>
          </a:p>
        </p:txBody>
      </p:sp>
      <p:sp>
        <p:nvSpPr>
          <p:cNvPr id="26" name="TextBox 25">
            <a:extLst>
              <a:ext uri="{FF2B5EF4-FFF2-40B4-BE49-F238E27FC236}">
                <a16:creationId xmlns:a16="http://schemas.microsoft.com/office/drawing/2014/main" id="{814BCAA4-7E43-F74F-7174-9835C6575974}"/>
              </a:ext>
            </a:extLst>
          </p:cNvPr>
          <p:cNvSpPr txBox="1"/>
          <p:nvPr/>
        </p:nvSpPr>
        <p:spPr>
          <a:xfrm>
            <a:off x="4462553" y="2596607"/>
            <a:ext cx="7214714" cy="4062651"/>
          </a:xfrm>
          <a:prstGeom prst="rect">
            <a:avLst/>
          </a:prstGeom>
          <a:noFill/>
        </p:spPr>
        <p:txBody>
          <a:bodyPr wrap="square" rtlCol="0" anchor="ctr">
            <a:spAutoFit/>
          </a:bodyPr>
          <a:lstStyle/>
          <a:p>
            <a:pPr marL="171450" indent="-171450" algn="l" rtl="0" eaLnBrk="1" fontAlgn="t" latinLnBrk="0" hangingPunct="1">
              <a:spcBef>
                <a:spcPts val="600"/>
              </a:spcBef>
              <a:spcAft>
                <a:spcPts val="600"/>
              </a:spcAft>
              <a:buFont typeface="Arial" panose="020B0604020202020204" pitchFamily="34" charset="0"/>
              <a:buChar char="•"/>
            </a:pPr>
            <a:r>
              <a:rPr lang="es" sz="1900">
                <a:solidFill>
                  <a:srgbClr val="000000"/>
                </a:solidFill>
              </a:rPr>
              <a:t>El CME llevará a cabo actividades de Monitoreo Estratégico, de acuerdo con su plan de trabajo, e informará al MCP</a:t>
            </a:r>
          </a:p>
          <a:p>
            <a:pPr marL="171450" indent="-171450" rtl="0" fontAlgn="t">
              <a:spcBef>
                <a:spcPts val="600"/>
              </a:spcBef>
              <a:spcAft>
                <a:spcPts val="600"/>
              </a:spcAft>
              <a:buFont typeface="Arial" panose="020B0604020202020204" pitchFamily="34" charset="0"/>
              <a:buChar char="•"/>
            </a:pPr>
            <a:r>
              <a:rPr lang="es" sz="1900">
                <a:solidFill>
                  <a:srgbClr val="000000"/>
                </a:solidFill>
              </a:rPr>
              <a:t>El CME se reunirá regularmente (con quórum), se asegurará de que se gestionen los conflictos de intereses e identificará cuellos de botella y otros problemas de desempeño utilizando todas las fuentes de datos relevantes para informar al MCP</a:t>
            </a:r>
            <a:endParaRPr lang="en-US" sz="1900" dirty="0"/>
          </a:p>
          <a:p>
            <a:pPr marL="171450" indent="-171450" algn="l" rtl="0" eaLnBrk="1" fontAlgn="t" latinLnBrk="0" hangingPunct="1">
              <a:spcBef>
                <a:spcPts val="600"/>
              </a:spcBef>
              <a:spcAft>
                <a:spcPts val="600"/>
              </a:spcAft>
              <a:buFont typeface="Arial" panose="020B0604020202020204" pitchFamily="34" charset="0"/>
              <a:buChar char="•"/>
            </a:pPr>
            <a:r>
              <a:rPr lang="es" sz="1900">
                <a:solidFill>
                  <a:srgbClr val="000000"/>
                </a:solidFill>
              </a:rPr>
              <a:t>El MCP tomará las decisiones y recomendaciones finales, incluyendo la asignación y documentación de la responsabilidad del seguimiento y un cronograma</a:t>
            </a:r>
          </a:p>
          <a:p>
            <a:pPr marL="171450" indent="-171450" algn="l" rtl="0" eaLnBrk="1" fontAlgn="t" latinLnBrk="0" hangingPunct="1">
              <a:spcBef>
                <a:spcPts val="600"/>
              </a:spcBef>
              <a:spcAft>
                <a:spcPts val="600"/>
              </a:spcAft>
              <a:buFont typeface="Arial" panose="020B0604020202020204" pitchFamily="34" charset="0"/>
              <a:buChar char="•"/>
            </a:pPr>
            <a:r>
              <a:rPr lang="es" sz="1900">
                <a:solidFill>
                  <a:srgbClr val="000000"/>
                </a:solidFill>
              </a:rPr>
              <a:t>El MCP se asegurará de que las personas con las habilidades necesarias estén en el CME o que haya acceso a esas habilidades</a:t>
            </a:r>
            <a:endParaRPr lang="en-US" sz="1900" b="0" i="0" u="none" strike="noStrike" kern="1200" dirty="0">
              <a:solidFill>
                <a:srgbClr val="000000"/>
              </a:solidFill>
              <a:effectLst/>
            </a:endParaRPr>
          </a:p>
        </p:txBody>
      </p:sp>
      <p:sp>
        <p:nvSpPr>
          <p:cNvPr id="14" name="Text Placeholder 4">
            <a:extLst>
              <a:ext uri="{FF2B5EF4-FFF2-40B4-BE49-F238E27FC236}">
                <a16:creationId xmlns:a16="http://schemas.microsoft.com/office/drawing/2014/main" id="{45D58CF2-5553-017E-EF8C-32E4C283E756}"/>
              </a:ext>
            </a:extLst>
          </p:cNvPr>
          <p:cNvSpPr txBox="1">
            <a:spLocks/>
          </p:cNvSpPr>
          <p:nvPr/>
        </p:nvSpPr>
        <p:spPr>
          <a:xfrm>
            <a:off x="1842960" y="891899"/>
            <a:ext cx="9892097" cy="468000"/>
          </a:xfrm>
          <a:prstGeom prst="rect">
            <a:avLst/>
          </a:prstGeom>
        </p:spPr>
        <p:txBody>
          <a:bodyPr vert="horz"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indent="0" rtl="0">
              <a:buNone/>
            </a:pPr>
            <a:r>
              <a:rPr lang="es" sz="2800"/>
              <a:t>¿Cuáles son las funciones y responsabilidades de las diversas partes interesadas involucradas en el Monitoreo Estratégico?</a:t>
            </a:r>
            <a:endParaRPr lang="en-US" sz="2800" dirty="0">
              <a:cs typeface="Arial"/>
            </a:endParaRPr>
          </a:p>
        </p:txBody>
      </p:sp>
      <p:sp>
        <p:nvSpPr>
          <p:cNvPr id="17" name="TextBox 16">
            <a:extLst>
              <a:ext uri="{FF2B5EF4-FFF2-40B4-BE49-F238E27FC236}">
                <a16:creationId xmlns:a16="http://schemas.microsoft.com/office/drawing/2014/main" id="{E1DCA4F7-87EA-BCAB-1942-7A0B29227A51}"/>
              </a:ext>
            </a:extLst>
          </p:cNvPr>
          <p:cNvSpPr txBox="1"/>
          <p:nvPr/>
        </p:nvSpPr>
        <p:spPr>
          <a:xfrm>
            <a:off x="1828087" y="2152973"/>
            <a:ext cx="2439111" cy="369332"/>
          </a:xfrm>
          <a:prstGeom prst="rect">
            <a:avLst/>
          </a:prstGeom>
          <a:solidFill>
            <a:schemeClr val="tx2">
              <a:lumMod val="20000"/>
              <a:lumOff val="80000"/>
            </a:schemeClr>
          </a:solidFill>
        </p:spPr>
        <p:txBody>
          <a:bodyPr wrap="square" rtlCol="0">
            <a:spAutoFit/>
          </a:bodyPr>
          <a:lstStyle/>
          <a:p>
            <a:pPr rtl="0"/>
            <a:r>
              <a:rPr lang="es"/>
              <a:t>Parte interesada</a:t>
            </a:r>
          </a:p>
        </p:txBody>
      </p:sp>
      <p:sp>
        <p:nvSpPr>
          <p:cNvPr id="19" name="TextBox 18">
            <a:extLst>
              <a:ext uri="{FF2B5EF4-FFF2-40B4-BE49-F238E27FC236}">
                <a16:creationId xmlns:a16="http://schemas.microsoft.com/office/drawing/2014/main" id="{31A1357F-AAC8-DF72-BC67-DFE301136FC3}"/>
              </a:ext>
            </a:extLst>
          </p:cNvPr>
          <p:cNvSpPr txBox="1"/>
          <p:nvPr/>
        </p:nvSpPr>
        <p:spPr>
          <a:xfrm>
            <a:off x="4462554" y="2152973"/>
            <a:ext cx="7176991" cy="369332"/>
          </a:xfrm>
          <a:prstGeom prst="rect">
            <a:avLst/>
          </a:prstGeom>
          <a:solidFill>
            <a:schemeClr val="tx2">
              <a:lumMod val="20000"/>
              <a:lumOff val="80000"/>
            </a:schemeClr>
          </a:solidFill>
        </p:spPr>
        <p:txBody>
          <a:bodyPr wrap="square" rtlCol="0">
            <a:spAutoFit/>
          </a:bodyPr>
          <a:lstStyle/>
          <a:p>
            <a:pPr rtl="0"/>
            <a:r>
              <a:rPr lang="es"/>
              <a:t>Funciones y responsabilidades generales </a:t>
            </a:r>
            <a:r>
              <a:rPr lang="es">
                <a:solidFill>
                  <a:schemeClr val="accent1"/>
                </a:solidFill>
              </a:rPr>
              <a:t>(no exhaustivo)</a:t>
            </a:r>
            <a:endParaRPr lang="en-GB" dirty="0"/>
          </a:p>
        </p:txBody>
      </p:sp>
      <p:sp>
        <p:nvSpPr>
          <p:cNvPr id="2" name="Slide Number Placeholder 1">
            <a:extLst>
              <a:ext uri="{FF2B5EF4-FFF2-40B4-BE49-F238E27FC236}">
                <a16:creationId xmlns:a16="http://schemas.microsoft.com/office/drawing/2014/main" id="{A00B0D02-A02E-EF82-ED8E-3D7FED2DE92D}"/>
              </a:ext>
            </a:extLst>
          </p:cNvPr>
          <p:cNvSpPr txBox="1">
            <a:spLocks/>
          </p:cNvSpPr>
          <p:nvPr/>
        </p:nvSpPr>
        <p:spPr>
          <a:xfrm>
            <a:off x="11734800" y="6520585"/>
            <a:ext cx="388077"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20</a:t>
            </a:fld>
            <a:endParaRPr lang="en-US" sz="1000" dirty="0">
              <a:latin typeface="+mj-lt"/>
            </a:endParaRPr>
          </a:p>
        </p:txBody>
      </p:sp>
      <p:pic>
        <p:nvPicPr>
          <p:cNvPr id="3" name="Picture 2">
            <a:extLst>
              <a:ext uri="{FF2B5EF4-FFF2-40B4-BE49-F238E27FC236}">
                <a16:creationId xmlns:a16="http://schemas.microsoft.com/office/drawing/2014/main" id="{04B14D72-4463-FC92-DB69-2D4020BB944F}"/>
              </a:ext>
            </a:extLst>
          </p:cNvPr>
          <p:cNvPicPr>
            <a:picLocks noChangeAspect="1"/>
          </p:cNvPicPr>
          <p:nvPr/>
        </p:nvPicPr>
        <p:blipFill>
          <a:blip r:embed="rId6"/>
          <a:stretch>
            <a:fillRect/>
          </a:stretch>
        </p:blipFill>
        <p:spPr>
          <a:xfrm>
            <a:off x="179653" y="3088340"/>
            <a:ext cx="1456645" cy="1475319"/>
          </a:xfrm>
          <a:prstGeom prst="rect">
            <a:avLst/>
          </a:prstGeom>
        </p:spPr>
      </p:pic>
      <p:pic>
        <p:nvPicPr>
          <p:cNvPr id="4" name="Picture 3" descr="A colorful squares with a white circle&#10;&#10;AI-generated content may be incorrect.">
            <a:extLst>
              <a:ext uri="{FF2B5EF4-FFF2-40B4-BE49-F238E27FC236}">
                <a16:creationId xmlns:a16="http://schemas.microsoft.com/office/drawing/2014/main" id="{EEDE8460-C7CE-F093-4C84-B50834552BFF}"/>
              </a:ext>
            </a:extLst>
          </p:cNvPr>
          <p:cNvPicPr>
            <a:picLocks noChangeAspect="1"/>
          </p:cNvPicPr>
          <p:nvPr/>
        </p:nvPicPr>
        <p:blipFill>
          <a:blip r:embed="rId7">
            <a:extLst>
              <a:ext uri="{28A0092B-C50C-407E-A947-70E740481C1C}">
                <a14:useLocalDpi xmlns:a14="http://schemas.microsoft.com/office/drawing/2010/main" val="0"/>
              </a:ext>
            </a:extLst>
          </a:blip>
          <a:srcRect l="23203" t="50328" r="52173" b="7336"/>
          <a:stretch>
            <a:fillRect/>
          </a:stretch>
        </p:blipFill>
        <p:spPr>
          <a:xfrm>
            <a:off x="220752" y="713983"/>
            <a:ext cx="1418662" cy="1372018"/>
          </a:xfrm>
          <a:prstGeom prst="rect">
            <a:avLst/>
          </a:prstGeom>
        </p:spPr>
      </p:pic>
      <p:sp>
        <p:nvSpPr>
          <p:cNvPr id="5" name="TextBox 4">
            <a:extLst>
              <a:ext uri="{FF2B5EF4-FFF2-40B4-BE49-F238E27FC236}">
                <a16:creationId xmlns:a16="http://schemas.microsoft.com/office/drawing/2014/main" id="{FEBBEDB1-1C76-17CF-D2EF-A597CCF890EE}"/>
              </a:ext>
            </a:extLst>
          </p:cNvPr>
          <p:cNvSpPr txBox="1"/>
          <p:nvPr/>
        </p:nvSpPr>
        <p:spPr>
          <a:xfrm>
            <a:off x="341346" y="1344572"/>
            <a:ext cx="1205184" cy="292388"/>
          </a:xfrm>
          <a:prstGeom prst="rect">
            <a:avLst/>
          </a:prstGeom>
          <a:noFill/>
        </p:spPr>
        <p:txBody>
          <a:bodyPr wrap="square" lIns="91440" tIns="45720" rIns="91440" bIns="45720" rtlCol="0" anchor="t">
            <a:spAutoFit/>
          </a:bodyPr>
          <a:lstStyle/>
          <a:p>
            <a:pPr rtl="0"/>
            <a:r>
              <a:rPr lang="es" sz="1300" b="1" dirty="0">
                <a:solidFill>
                  <a:schemeClr val="bg1"/>
                </a:solidFill>
                <a:latin typeface="+mj-lt"/>
              </a:rPr>
              <a:t>PERSONAS</a:t>
            </a:r>
          </a:p>
        </p:txBody>
      </p:sp>
      <p:sp>
        <p:nvSpPr>
          <p:cNvPr id="6" name="TextBox 5">
            <a:extLst>
              <a:ext uri="{FF2B5EF4-FFF2-40B4-BE49-F238E27FC236}">
                <a16:creationId xmlns:a16="http://schemas.microsoft.com/office/drawing/2014/main" id="{91EF6B9B-009F-02C7-9229-7F74D7C65C2A}"/>
              </a:ext>
            </a:extLst>
          </p:cNvPr>
          <p:cNvSpPr txBox="1"/>
          <p:nvPr/>
        </p:nvSpPr>
        <p:spPr>
          <a:xfrm>
            <a:off x="311168" y="2902191"/>
            <a:ext cx="1298068" cy="553998"/>
          </a:xfrm>
          <a:prstGeom prst="rect">
            <a:avLst/>
          </a:prstGeom>
          <a:solidFill>
            <a:schemeClr val="bg1"/>
          </a:solidFill>
        </p:spPr>
        <p:txBody>
          <a:bodyPr wrap="square" rtlCol="0">
            <a:spAutoFit/>
          </a:bodyPr>
          <a:lstStyle/>
          <a:p>
            <a:r>
              <a:rPr lang="en-GB" sz="3000" b="1" dirty="0"/>
              <a:t>MCP</a:t>
            </a:r>
          </a:p>
        </p:txBody>
      </p:sp>
    </p:spTree>
    <p:extLst>
      <p:ext uri="{BB962C8B-B14F-4D97-AF65-F5344CB8AC3E}">
        <p14:creationId xmlns:p14="http://schemas.microsoft.com/office/powerpoint/2010/main" val="100523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2EA0F-8C8D-1C5F-31AC-452288C96235}"/>
            </a:ext>
          </a:extLst>
        </p:cNvPr>
        <p:cNvGrpSpPr/>
        <p:nvPr/>
      </p:nvGrpSpPr>
      <p:grpSpPr>
        <a:xfrm>
          <a:off x="0" y="0"/>
          <a:ext cx="0" cy="0"/>
          <a:chOff x="0" y="0"/>
          <a:chExt cx="0" cy="0"/>
        </a:xfrm>
      </p:grpSpPr>
      <p:graphicFrame>
        <p:nvGraphicFramePr>
          <p:cNvPr id="77" name="think-cell data - do not delete" hidden="1">
            <a:extLst>
              <a:ext uri="{FF2B5EF4-FFF2-40B4-BE49-F238E27FC236}">
                <a16:creationId xmlns:a16="http://schemas.microsoft.com/office/drawing/2014/main" id="{933DD1B0-A59F-0683-7250-1F04B91B9BE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77" name="think-cell data - do not delete" hidden="1">
                        <a:extLst>
                          <a:ext uri="{FF2B5EF4-FFF2-40B4-BE49-F238E27FC236}">
                            <a16:creationId xmlns:a16="http://schemas.microsoft.com/office/drawing/2014/main" id="{933DD1B0-A59F-0683-7250-1F04B91B9B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A1B50429-336A-B5AB-053F-DD8570FCBA38}"/>
              </a:ext>
            </a:extLst>
          </p:cNvPr>
          <p:cNvSpPr txBox="1"/>
          <p:nvPr/>
        </p:nvSpPr>
        <p:spPr>
          <a:xfrm>
            <a:off x="1830424" y="2597714"/>
            <a:ext cx="2436774" cy="2862321"/>
          </a:xfrm>
          <a:prstGeom prst="rect">
            <a:avLst/>
          </a:prstGeom>
          <a:solidFill>
            <a:schemeClr val="accent1">
              <a:lumMod val="20000"/>
              <a:lumOff val="8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es" sz="2400" b="1">
                <a:solidFill>
                  <a:srgbClr val="101820"/>
                </a:solidFill>
              </a:rPr>
              <a:t>Oficial de Monitoreo Estratégico y Secretaría del MCP</a:t>
            </a:r>
          </a:p>
        </p:txBody>
      </p:sp>
      <p:sp>
        <p:nvSpPr>
          <p:cNvPr id="17" name="TextBox 16">
            <a:extLst>
              <a:ext uri="{FF2B5EF4-FFF2-40B4-BE49-F238E27FC236}">
                <a16:creationId xmlns:a16="http://schemas.microsoft.com/office/drawing/2014/main" id="{B4385101-C4C1-EEC3-3B5B-E165F21E0367}"/>
              </a:ext>
            </a:extLst>
          </p:cNvPr>
          <p:cNvSpPr txBox="1"/>
          <p:nvPr/>
        </p:nvSpPr>
        <p:spPr>
          <a:xfrm>
            <a:off x="1828087" y="2152973"/>
            <a:ext cx="2439111" cy="369332"/>
          </a:xfrm>
          <a:prstGeom prst="rect">
            <a:avLst/>
          </a:prstGeom>
          <a:solidFill>
            <a:schemeClr val="tx2">
              <a:lumMod val="20000"/>
              <a:lumOff val="80000"/>
            </a:schemeClr>
          </a:solidFill>
        </p:spPr>
        <p:txBody>
          <a:bodyPr wrap="square" rtlCol="0">
            <a:spAutoFit/>
          </a:bodyPr>
          <a:lstStyle/>
          <a:p>
            <a:pPr rtl="0"/>
            <a:r>
              <a:rPr lang="es"/>
              <a:t>Parte interesada</a:t>
            </a:r>
          </a:p>
        </p:txBody>
      </p:sp>
      <p:sp>
        <p:nvSpPr>
          <p:cNvPr id="19" name="TextBox 18">
            <a:extLst>
              <a:ext uri="{FF2B5EF4-FFF2-40B4-BE49-F238E27FC236}">
                <a16:creationId xmlns:a16="http://schemas.microsoft.com/office/drawing/2014/main" id="{D70E229F-DD8B-6454-CF3D-B137BBCF3A41}"/>
              </a:ext>
            </a:extLst>
          </p:cNvPr>
          <p:cNvSpPr txBox="1"/>
          <p:nvPr/>
        </p:nvSpPr>
        <p:spPr>
          <a:xfrm>
            <a:off x="4462554" y="2152973"/>
            <a:ext cx="7176991" cy="369332"/>
          </a:xfrm>
          <a:prstGeom prst="rect">
            <a:avLst/>
          </a:prstGeom>
          <a:solidFill>
            <a:schemeClr val="tx2">
              <a:lumMod val="20000"/>
              <a:lumOff val="80000"/>
            </a:schemeClr>
          </a:solidFill>
        </p:spPr>
        <p:txBody>
          <a:bodyPr wrap="square" rtlCol="0">
            <a:spAutoFit/>
          </a:bodyPr>
          <a:lstStyle/>
          <a:p>
            <a:pPr rtl="0"/>
            <a:r>
              <a:rPr lang="es"/>
              <a:t>Funciones y responsabilidades generales </a:t>
            </a:r>
            <a:r>
              <a:rPr lang="es">
                <a:solidFill>
                  <a:schemeClr val="accent1"/>
                </a:solidFill>
              </a:rPr>
              <a:t>(no exhaustivo)</a:t>
            </a:r>
            <a:endParaRPr lang="en-GB" dirty="0"/>
          </a:p>
        </p:txBody>
      </p:sp>
      <p:sp>
        <p:nvSpPr>
          <p:cNvPr id="2" name="Slide Number Placeholder 1">
            <a:extLst>
              <a:ext uri="{FF2B5EF4-FFF2-40B4-BE49-F238E27FC236}">
                <a16:creationId xmlns:a16="http://schemas.microsoft.com/office/drawing/2014/main" id="{4FAE05B3-49D0-D802-5F41-8E0B381EF4B2}"/>
              </a:ext>
            </a:extLst>
          </p:cNvPr>
          <p:cNvSpPr txBox="1">
            <a:spLocks/>
          </p:cNvSpPr>
          <p:nvPr/>
        </p:nvSpPr>
        <p:spPr>
          <a:xfrm>
            <a:off x="11734800" y="6520585"/>
            <a:ext cx="388077"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21</a:t>
            </a:fld>
            <a:endParaRPr lang="en-US" sz="1000" dirty="0">
              <a:latin typeface="+mj-lt"/>
            </a:endParaRPr>
          </a:p>
        </p:txBody>
      </p:sp>
      <p:pic>
        <p:nvPicPr>
          <p:cNvPr id="5" name="Picture 4">
            <a:extLst>
              <a:ext uri="{FF2B5EF4-FFF2-40B4-BE49-F238E27FC236}">
                <a16:creationId xmlns:a16="http://schemas.microsoft.com/office/drawing/2014/main" id="{11A570F7-4EFB-B3FD-52EE-D2AE5B8428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47" y="3091542"/>
            <a:ext cx="1632857" cy="1632857"/>
          </a:xfrm>
          <a:prstGeom prst="rect">
            <a:avLst/>
          </a:prstGeom>
        </p:spPr>
      </p:pic>
      <p:sp>
        <p:nvSpPr>
          <p:cNvPr id="3" name="TextBox 2">
            <a:extLst>
              <a:ext uri="{FF2B5EF4-FFF2-40B4-BE49-F238E27FC236}">
                <a16:creationId xmlns:a16="http://schemas.microsoft.com/office/drawing/2014/main" id="{7DD2AC12-D102-F426-40BA-8580303D79ED}"/>
              </a:ext>
            </a:extLst>
          </p:cNvPr>
          <p:cNvSpPr txBox="1"/>
          <p:nvPr/>
        </p:nvSpPr>
        <p:spPr>
          <a:xfrm>
            <a:off x="4462554" y="2869318"/>
            <a:ext cx="7176991" cy="3416320"/>
          </a:xfrm>
          <a:prstGeom prst="rect">
            <a:avLst/>
          </a:prstGeom>
          <a:noFill/>
        </p:spPr>
        <p:txBody>
          <a:bodyPr wrap="square" lIns="91440" tIns="45720" rIns="91440" bIns="45720" rtlCol="0" anchor="ctr">
            <a:spAutoFit/>
          </a:bodyPr>
          <a:lstStyle/>
          <a:p>
            <a:pPr marL="171450" indent="-171450" rtl="0" fontAlgn="t">
              <a:spcBef>
                <a:spcPts val="600"/>
              </a:spcBef>
              <a:spcAft>
                <a:spcPts val="600"/>
              </a:spcAft>
              <a:buFont typeface="Arial" panose="020B0604020202020204" pitchFamily="34" charset="0"/>
              <a:buChar char="•"/>
            </a:pPr>
            <a:r>
              <a:rPr lang="es" sz="2200">
                <a:solidFill>
                  <a:srgbClr val="000000"/>
                </a:solidFill>
              </a:rPr>
              <a:t>Funciona como centro y repositorio de información</a:t>
            </a:r>
          </a:p>
          <a:p>
            <a:pPr marL="171450" indent="-171450" algn="l" rtl="0" eaLnBrk="1" fontAlgn="t" latinLnBrk="0" hangingPunct="1">
              <a:spcBef>
                <a:spcPts val="600"/>
              </a:spcBef>
              <a:spcAft>
                <a:spcPts val="600"/>
              </a:spcAft>
              <a:buFont typeface="Arial" panose="020B0604020202020204" pitchFamily="34" charset="0"/>
              <a:buChar char="•"/>
            </a:pPr>
            <a:r>
              <a:rPr lang="es" sz="2200">
                <a:solidFill>
                  <a:srgbClr val="000000"/>
                </a:solidFill>
              </a:rPr>
              <a:t>Debería facilitar las actividades de Monitoreo Estratégico del CME y del MCP</a:t>
            </a:r>
          </a:p>
          <a:p>
            <a:pPr marL="171450" indent="-171450" algn="l" rtl="0" eaLnBrk="1" fontAlgn="t" latinLnBrk="0" hangingPunct="1">
              <a:spcBef>
                <a:spcPts val="600"/>
              </a:spcBef>
              <a:spcAft>
                <a:spcPts val="600"/>
              </a:spcAft>
              <a:buFont typeface="Arial" panose="020B0604020202020204" pitchFamily="34" charset="0"/>
              <a:buChar char="•"/>
            </a:pPr>
            <a:r>
              <a:rPr lang="es" sz="2200">
                <a:solidFill>
                  <a:srgbClr val="000000"/>
                </a:solidFill>
              </a:rPr>
              <a:t>Puede hacer una revisión y análisis inicial de datos</a:t>
            </a:r>
          </a:p>
          <a:p>
            <a:pPr marL="171450" indent="-171450" algn="l" rtl="0" eaLnBrk="1" fontAlgn="t" latinLnBrk="0" hangingPunct="1">
              <a:spcBef>
                <a:spcPts val="600"/>
              </a:spcBef>
              <a:spcAft>
                <a:spcPts val="600"/>
              </a:spcAft>
              <a:buFont typeface="Arial" panose="020B0604020202020204" pitchFamily="34" charset="0"/>
              <a:buChar char="•"/>
            </a:pPr>
            <a:r>
              <a:rPr lang="es" sz="2200">
                <a:solidFill>
                  <a:srgbClr val="000000"/>
                </a:solidFill>
              </a:rPr>
              <a:t>Garantiza que las actividades de Monitoreo Estratégico se lleven a cabo según los planes de trabajo</a:t>
            </a:r>
          </a:p>
          <a:p>
            <a:pPr marL="171450" indent="-171450" algn="l" rtl="0" eaLnBrk="1" fontAlgn="t" latinLnBrk="0" hangingPunct="1">
              <a:spcBef>
                <a:spcPts val="600"/>
              </a:spcBef>
              <a:spcAft>
                <a:spcPts val="600"/>
              </a:spcAft>
              <a:buFont typeface="Arial" panose="020B0604020202020204" pitchFamily="34" charset="0"/>
              <a:buChar char="•"/>
            </a:pPr>
            <a:r>
              <a:rPr lang="es" sz="2200">
                <a:solidFill>
                  <a:srgbClr val="000000"/>
                </a:solidFill>
              </a:rPr>
              <a:t>Realiza un seguimiento de las recomendaciones y los planes de acción</a:t>
            </a:r>
            <a:endParaRPr lang="en-US" sz="2200" b="0" i="0" u="none" strike="noStrike" kern="1200" dirty="0">
              <a:solidFill>
                <a:srgbClr val="000000"/>
              </a:solidFill>
              <a:effectLst/>
            </a:endParaRPr>
          </a:p>
          <a:p>
            <a:pPr algn="l" rtl="0" eaLnBrk="1" fontAlgn="t" latinLnBrk="0" hangingPunct="1">
              <a:spcAft>
                <a:spcPts val="600"/>
              </a:spcAft>
            </a:pPr>
            <a:endParaRPr lang="en-US" sz="1700" b="0" i="0" u="none" strike="noStrike" dirty="0">
              <a:effectLst/>
            </a:endParaRPr>
          </a:p>
        </p:txBody>
      </p:sp>
      <p:sp>
        <p:nvSpPr>
          <p:cNvPr id="7" name="Text Placeholder 4">
            <a:extLst>
              <a:ext uri="{FF2B5EF4-FFF2-40B4-BE49-F238E27FC236}">
                <a16:creationId xmlns:a16="http://schemas.microsoft.com/office/drawing/2014/main" id="{5570B917-3463-2F6D-9B48-3698F8BAE425}"/>
              </a:ext>
            </a:extLst>
          </p:cNvPr>
          <p:cNvSpPr txBox="1">
            <a:spLocks/>
          </p:cNvSpPr>
          <p:nvPr/>
        </p:nvSpPr>
        <p:spPr>
          <a:xfrm>
            <a:off x="1842960" y="891899"/>
            <a:ext cx="9892097" cy="468000"/>
          </a:xfrm>
          <a:prstGeom prst="rect">
            <a:avLst/>
          </a:prstGeom>
        </p:spPr>
        <p:txBody>
          <a:bodyPr vert="horz"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indent="0" rtl="0">
              <a:buNone/>
            </a:pPr>
            <a:r>
              <a:rPr lang="es" sz="2800"/>
              <a:t>¿Cuáles son las funciones y responsabilidades de las diversas partes interesadas involucradas en el Monitoreo Estratégico?</a:t>
            </a:r>
            <a:endParaRPr lang="en-US" sz="2800" dirty="0">
              <a:cs typeface="Arial"/>
            </a:endParaRPr>
          </a:p>
        </p:txBody>
      </p:sp>
      <p:pic>
        <p:nvPicPr>
          <p:cNvPr id="10" name="Picture 9" descr="A colorful squares with a white circle&#10;&#10;AI-generated content may be incorrect.">
            <a:extLst>
              <a:ext uri="{FF2B5EF4-FFF2-40B4-BE49-F238E27FC236}">
                <a16:creationId xmlns:a16="http://schemas.microsoft.com/office/drawing/2014/main" id="{44A16F0F-AA96-65DF-878C-F8B5A93AB7B1}"/>
              </a:ext>
            </a:extLst>
          </p:cNvPr>
          <p:cNvPicPr>
            <a:picLocks noChangeAspect="1"/>
          </p:cNvPicPr>
          <p:nvPr/>
        </p:nvPicPr>
        <p:blipFill>
          <a:blip r:embed="rId7">
            <a:extLst>
              <a:ext uri="{28A0092B-C50C-407E-A947-70E740481C1C}">
                <a14:useLocalDpi xmlns:a14="http://schemas.microsoft.com/office/drawing/2010/main" val="0"/>
              </a:ext>
            </a:extLst>
          </a:blip>
          <a:srcRect l="23203" t="50328" r="52173" b="7336"/>
          <a:stretch>
            <a:fillRect/>
          </a:stretch>
        </p:blipFill>
        <p:spPr>
          <a:xfrm>
            <a:off x="220752" y="713983"/>
            <a:ext cx="1418662" cy="1372018"/>
          </a:xfrm>
          <a:prstGeom prst="rect">
            <a:avLst/>
          </a:prstGeom>
        </p:spPr>
      </p:pic>
      <p:sp>
        <p:nvSpPr>
          <p:cNvPr id="13" name="TextBox 12">
            <a:extLst>
              <a:ext uri="{FF2B5EF4-FFF2-40B4-BE49-F238E27FC236}">
                <a16:creationId xmlns:a16="http://schemas.microsoft.com/office/drawing/2014/main" id="{7307450C-16C2-A2F0-0C88-B0D1B1C45BDA}"/>
              </a:ext>
            </a:extLst>
          </p:cNvPr>
          <p:cNvSpPr txBox="1"/>
          <p:nvPr/>
        </p:nvSpPr>
        <p:spPr>
          <a:xfrm>
            <a:off x="341346" y="1344572"/>
            <a:ext cx="1205184" cy="292388"/>
          </a:xfrm>
          <a:prstGeom prst="rect">
            <a:avLst/>
          </a:prstGeom>
          <a:noFill/>
        </p:spPr>
        <p:txBody>
          <a:bodyPr wrap="square" lIns="91440" tIns="45720" rIns="91440" bIns="45720" rtlCol="0" anchor="t">
            <a:spAutoFit/>
          </a:bodyPr>
          <a:lstStyle/>
          <a:p>
            <a:pPr rtl="0"/>
            <a:r>
              <a:rPr lang="es" sz="1300" b="1" dirty="0">
                <a:solidFill>
                  <a:schemeClr val="bg1"/>
                </a:solidFill>
                <a:latin typeface="+mj-lt"/>
              </a:rPr>
              <a:t>PERSONAS</a:t>
            </a:r>
          </a:p>
        </p:txBody>
      </p:sp>
    </p:spTree>
    <p:extLst>
      <p:ext uri="{BB962C8B-B14F-4D97-AF65-F5344CB8AC3E}">
        <p14:creationId xmlns:p14="http://schemas.microsoft.com/office/powerpoint/2010/main" val="283686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EA518-AF01-D6F1-4B39-78F4C6C370BE}"/>
            </a:ext>
          </a:extLst>
        </p:cNvPr>
        <p:cNvGrpSpPr/>
        <p:nvPr/>
      </p:nvGrpSpPr>
      <p:grpSpPr>
        <a:xfrm>
          <a:off x="0" y="0"/>
          <a:ext cx="0" cy="0"/>
          <a:chOff x="0" y="0"/>
          <a:chExt cx="0" cy="0"/>
        </a:xfrm>
      </p:grpSpPr>
      <p:graphicFrame>
        <p:nvGraphicFramePr>
          <p:cNvPr id="77" name="think-cell data - do not delete" hidden="1">
            <a:extLst>
              <a:ext uri="{FF2B5EF4-FFF2-40B4-BE49-F238E27FC236}">
                <a16:creationId xmlns:a16="http://schemas.microsoft.com/office/drawing/2014/main" id="{8A09907E-5EFD-9207-9FD2-5B2A8026638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77" name="think-cell data - do not delete" hidden="1">
                        <a:extLst>
                          <a:ext uri="{FF2B5EF4-FFF2-40B4-BE49-F238E27FC236}">
                            <a16:creationId xmlns:a16="http://schemas.microsoft.com/office/drawing/2014/main" id="{8A09907E-5EFD-9207-9FD2-5B2A8026638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1802DC5A-F3FE-AD63-2B8C-6A1DBA42E170}"/>
              </a:ext>
            </a:extLst>
          </p:cNvPr>
          <p:cNvSpPr txBox="1"/>
          <p:nvPr/>
        </p:nvSpPr>
        <p:spPr>
          <a:xfrm>
            <a:off x="1830424" y="2597714"/>
            <a:ext cx="2436774" cy="2862321"/>
          </a:xfrm>
          <a:prstGeom prst="rect">
            <a:avLst/>
          </a:prstGeom>
          <a:solidFill>
            <a:schemeClr val="accent1">
              <a:lumMod val="20000"/>
              <a:lumOff val="8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es" sz="2400" b="1">
                <a:solidFill>
                  <a:srgbClr val="101820"/>
                </a:solidFill>
              </a:rPr>
              <a:t>RP y SR</a:t>
            </a:r>
          </a:p>
        </p:txBody>
      </p:sp>
      <p:sp>
        <p:nvSpPr>
          <p:cNvPr id="17" name="TextBox 16">
            <a:extLst>
              <a:ext uri="{FF2B5EF4-FFF2-40B4-BE49-F238E27FC236}">
                <a16:creationId xmlns:a16="http://schemas.microsoft.com/office/drawing/2014/main" id="{41567064-CA1A-2BAE-047D-F47AA94E67EB}"/>
              </a:ext>
            </a:extLst>
          </p:cNvPr>
          <p:cNvSpPr txBox="1"/>
          <p:nvPr/>
        </p:nvSpPr>
        <p:spPr>
          <a:xfrm>
            <a:off x="1828087" y="2152973"/>
            <a:ext cx="2439111" cy="369332"/>
          </a:xfrm>
          <a:prstGeom prst="rect">
            <a:avLst/>
          </a:prstGeom>
          <a:solidFill>
            <a:schemeClr val="tx2">
              <a:lumMod val="20000"/>
              <a:lumOff val="80000"/>
            </a:schemeClr>
          </a:solidFill>
        </p:spPr>
        <p:txBody>
          <a:bodyPr wrap="square" rtlCol="0">
            <a:spAutoFit/>
          </a:bodyPr>
          <a:lstStyle/>
          <a:p>
            <a:pPr rtl="0"/>
            <a:r>
              <a:rPr lang="es"/>
              <a:t>Parte interesada</a:t>
            </a:r>
          </a:p>
        </p:txBody>
      </p:sp>
      <p:sp>
        <p:nvSpPr>
          <p:cNvPr id="19" name="TextBox 18">
            <a:extLst>
              <a:ext uri="{FF2B5EF4-FFF2-40B4-BE49-F238E27FC236}">
                <a16:creationId xmlns:a16="http://schemas.microsoft.com/office/drawing/2014/main" id="{FE5AF895-4F47-C4CA-F5B8-8B1540BF65F8}"/>
              </a:ext>
            </a:extLst>
          </p:cNvPr>
          <p:cNvSpPr txBox="1"/>
          <p:nvPr/>
        </p:nvSpPr>
        <p:spPr>
          <a:xfrm>
            <a:off x="4462554" y="2152973"/>
            <a:ext cx="7176991" cy="369332"/>
          </a:xfrm>
          <a:prstGeom prst="rect">
            <a:avLst/>
          </a:prstGeom>
          <a:solidFill>
            <a:schemeClr val="tx2">
              <a:lumMod val="20000"/>
              <a:lumOff val="80000"/>
            </a:schemeClr>
          </a:solidFill>
        </p:spPr>
        <p:txBody>
          <a:bodyPr wrap="square" rtlCol="0">
            <a:spAutoFit/>
          </a:bodyPr>
          <a:lstStyle/>
          <a:p>
            <a:pPr rtl="0"/>
            <a:r>
              <a:rPr lang="es"/>
              <a:t>Funciones y responsabilidades generales </a:t>
            </a:r>
            <a:r>
              <a:rPr lang="es">
                <a:solidFill>
                  <a:schemeClr val="accent1"/>
                </a:solidFill>
              </a:rPr>
              <a:t>(no exhaustivo)</a:t>
            </a:r>
            <a:endParaRPr lang="en-GB" dirty="0"/>
          </a:p>
        </p:txBody>
      </p:sp>
      <p:sp>
        <p:nvSpPr>
          <p:cNvPr id="2" name="Slide Number Placeholder 1">
            <a:extLst>
              <a:ext uri="{FF2B5EF4-FFF2-40B4-BE49-F238E27FC236}">
                <a16:creationId xmlns:a16="http://schemas.microsoft.com/office/drawing/2014/main" id="{98CA28A9-CA36-E7A4-34AB-14A4466798DA}"/>
              </a:ext>
            </a:extLst>
          </p:cNvPr>
          <p:cNvSpPr txBox="1">
            <a:spLocks/>
          </p:cNvSpPr>
          <p:nvPr/>
        </p:nvSpPr>
        <p:spPr>
          <a:xfrm>
            <a:off x="11734800" y="6520585"/>
            <a:ext cx="388077"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22</a:t>
            </a:fld>
            <a:endParaRPr lang="en-US" sz="1000" dirty="0">
              <a:latin typeface="+mj-lt"/>
            </a:endParaRPr>
          </a:p>
        </p:txBody>
      </p:sp>
      <p:pic>
        <p:nvPicPr>
          <p:cNvPr id="3" name="Graphic 2" descr="Group of men with solid fill">
            <a:extLst>
              <a:ext uri="{FF2B5EF4-FFF2-40B4-BE49-F238E27FC236}">
                <a16:creationId xmlns:a16="http://schemas.microsoft.com/office/drawing/2014/main" id="{BD0FF67F-1D7A-5C80-7F7C-039C098194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3598" y="2878596"/>
            <a:ext cx="1554480" cy="1554480"/>
          </a:xfrm>
          <a:prstGeom prst="rect">
            <a:avLst/>
          </a:prstGeom>
        </p:spPr>
      </p:pic>
      <p:sp>
        <p:nvSpPr>
          <p:cNvPr id="7" name="TextBox 6">
            <a:extLst>
              <a:ext uri="{FF2B5EF4-FFF2-40B4-BE49-F238E27FC236}">
                <a16:creationId xmlns:a16="http://schemas.microsoft.com/office/drawing/2014/main" id="{738320A7-76F1-04B9-D101-C101059D1B7E}"/>
              </a:ext>
            </a:extLst>
          </p:cNvPr>
          <p:cNvSpPr txBox="1"/>
          <p:nvPr/>
        </p:nvSpPr>
        <p:spPr>
          <a:xfrm>
            <a:off x="4462553" y="2720824"/>
            <a:ext cx="7176991" cy="2616101"/>
          </a:xfrm>
          <a:prstGeom prst="rect">
            <a:avLst/>
          </a:prstGeom>
          <a:noFill/>
        </p:spPr>
        <p:txBody>
          <a:bodyPr wrap="square" rtlCol="0" anchor="ctr">
            <a:spAutoFit/>
          </a:bodyPr>
          <a:lstStyle/>
          <a:p>
            <a:pPr marL="171450" indent="-171450" algn="l" rtl="0" eaLnBrk="1" fontAlgn="t" latinLnBrk="0" hangingPunct="1">
              <a:spcBef>
                <a:spcPts val="600"/>
              </a:spcBef>
              <a:spcAft>
                <a:spcPts val="600"/>
              </a:spcAft>
              <a:buFont typeface="Arial" panose="020B0604020202020204" pitchFamily="34" charset="0"/>
              <a:buChar char="•"/>
            </a:pPr>
            <a:r>
              <a:rPr lang="es" sz="2400">
                <a:solidFill>
                  <a:srgbClr val="000000"/>
                </a:solidFill>
              </a:rPr>
              <a:t>Debe responder a las solicitudes de información</a:t>
            </a:r>
          </a:p>
          <a:p>
            <a:pPr marL="171450" indent="-171450" algn="l" rtl="0" eaLnBrk="1" fontAlgn="t" latinLnBrk="0" hangingPunct="1">
              <a:spcBef>
                <a:spcPts val="600"/>
              </a:spcBef>
              <a:spcAft>
                <a:spcPts val="600"/>
              </a:spcAft>
              <a:buFont typeface="Arial" panose="020B0604020202020204" pitchFamily="34" charset="0"/>
              <a:buChar char="•"/>
            </a:pPr>
            <a:r>
              <a:rPr lang="es" sz="2400">
                <a:solidFill>
                  <a:srgbClr val="000000"/>
                </a:solidFill>
              </a:rPr>
              <a:t>Puede ayudar a organizar visitas al sitio y otras actividades de recopilación de datos.</a:t>
            </a:r>
          </a:p>
          <a:p>
            <a:pPr marL="171450" indent="-171450" algn="l" rtl="0" eaLnBrk="1" fontAlgn="t" latinLnBrk="0" hangingPunct="1">
              <a:spcBef>
                <a:spcPts val="600"/>
              </a:spcBef>
              <a:spcAft>
                <a:spcPts val="600"/>
              </a:spcAft>
              <a:buFont typeface="Arial" panose="020B0604020202020204" pitchFamily="34" charset="0"/>
              <a:buChar char="•"/>
            </a:pPr>
            <a:r>
              <a:rPr lang="es" sz="2400">
                <a:solidFill>
                  <a:srgbClr val="000000"/>
                </a:solidFill>
              </a:rPr>
              <a:t>Debe proporcionar actualizaciones periódicas (generalmente junto con las reuniones del MCP) al CME y/o al MCP</a:t>
            </a:r>
          </a:p>
        </p:txBody>
      </p:sp>
      <p:sp>
        <p:nvSpPr>
          <p:cNvPr id="9" name="Text Placeholder 4">
            <a:extLst>
              <a:ext uri="{FF2B5EF4-FFF2-40B4-BE49-F238E27FC236}">
                <a16:creationId xmlns:a16="http://schemas.microsoft.com/office/drawing/2014/main" id="{2FD1CCAF-E0C3-EF1F-624C-07DD33D0A9FA}"/>
              </a:ext>
            </a:extLst>
          </p:cNvPr>
          <p:cNvSpPr txBox="1">
            <a:spLocks/>
          </p:cNvSpPr>
          <p:nvPr/>
        </p:nvSpPr>
        <p:spPr>
          <a:xfrm>
            <a:off x="1842960" y="891899"/>
            <a:ext cx="9892097" cy="468000"/>
          </a:xfrm>
          <a:prstGeom prst="rect">
            <a:avLst/>
          </a:prstGeom>
        </p:spPr>
        <p:txBody>
          <a:bodyPr vert="horz"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indent="0" rtl="0">
              <a:buNone/>
            </a:pPr>
            <a:r>
              <a:rPr lang="es" sz="2800"/>
              <a:t>¿Cuáles son las funciones y responsabilidades de las diversas partes interesadas involucradas en el Monitoreo Estratégico?</a:t>
            </a:r>
            <a:endParaRPr lang="en-US" sz="2800" dirty="0">
              <a:cs typeface="Arial"/>
            </a:endParaRPr>
          </a:p>
        </p:txBody>
      </p:sp>
      <p:pic>
        <p:nvPicPr>
          <p:cNvPr id="11" name="Picture 10" descr="A colorful squares with a white circle&#10;&#10;AI-generated content may be incorrect.">
            <a:extLst>
              <a:ext uri="{FF2B5EF4-FFF2-40B4-BE49-F238E27FC236}">
                <a16:creationId xmlns:a16="http://schemas.microsoft.com/office/drawing/2014/main" id="{FA2B5230-1713-281D-9992-494FD2B5B67C}"/>
              </a:ext>
            </a:extLst>
          </p:cNvPr>
          <p:cNvPicPr>
            <a:picLocks noChangeAspect="1"/>
          </p:cNvPicPr>
          <p:nvPr/>
        </p:nvPicPr>
        <p:blipFill>
          <a:blip r:embed="rId8">
            <a:extLst>
              <a:ext uri="{28A0092B-C50C-407E-A947-70E740481C1C}">
                <a14:useLocalDpi xmlns:a14="http://schemas.microsoft.com/office/drawing/2010/main" val="0"/>
              </a:ext>
            </a:extLst>
          </a:blip>
          <a:srcRect l="23203" t="50328" r="52173" b="7336"/>
          <a:stretch>
            <a:fillRect/>
          </a:stretch>
        </p:blipFill>
        <p:spPr>
          <a:xfrm>
            <a:off x="220752" y="713983"/>
            <a:ext cx="1418662" cy="1372018"/>
          </a:xfrm>
          <a:prstGeom prst="rect">
            <a:avLst/>
          </a:prstGeom>
        </p:spPr>
      </p:pic>
      <p:sp>
        <p:nvSpPr>
          <p:cNvPr id="13" name="TextBox 12">
            <a:extLst>
              <a:ext uri="{FF2B5EF4-FFF2-40B4-BE49-F238E27FC236}">
                <a16:creationId xmlns:a16="http://schemas.microsoft.com/office/drawing/2014/main" id="{1B499FA9-3DAD-64EE-E5D8-B25A17ADF947}"/>
              </a:ext>
            </a:extLst>
          </p:cNvPr>
          <p:cNvSpPr txBox="1"/>
          <p:nvPr/>
        </p:nvSpPr>
        <p:spPr>
          <a:xfrm>
            <a:off x="341346" y="1344572"/>
            <a:ext cx="1205184" cy="292388"/>
          </a:xfrm>
          <a:prstGeom prst="rect">
            <a:avLst/>
          </a:prstGeom>
          <a:noFill/>
        </p:spPr>
        <p:txBody>
          <a:bodyPr wrap="square" lIns="91440" tIns="45720" rIns="91440" bIns="45720" rtlCol="0" anchor="t">
            <a:spAutoFit/>
          </a:bodyPr>
          <a:lstStyle/>
          <a:p>
            <a:pPr rtl="0"/>
            <a:r>
              <a:rPr lang="es" sz="1300" b="1" dirty="0">
                <a:solidFill>
                  <a:schemeClr val="bg1"/>
                </a:solidFill>
                <a:latin typeface="+mj-lt"/>
              </a:rPr>
              <a:t>PERSONAS</a:t>
            </a:r>
          </a:p>
        </p:txBody>
      </p:sp>
    </p:spTree>
    <p:extLst>
      <p:ext uri="{BB962C8B-B14F-4D97-AF65-F5344CB8AC3E}">
        <p14:creationId xmlns:p14="http://schemas.microsoft.com/office/powerpoint/2010/main" val="425085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FA0D7-4FDE-32F3-DD71-EEDB05F70BA4}"/>
            </a:ext>
          </a:extLst>
        </p:cNvPr>
        <p:cNvGrpSpPr/>
        <p:nvPr/>
      </p:nvGrpSpPr>
      <p:grpSpPr>
        <a:xfrm>
          <a:off x="0" y="0"/>
          <a:ext cx="0" cy="0"/>
          <a:chOff x="0" y="0"/>
          <a:chExt cx="0" cy="0"/>
        </a:xfrm>
      </p:grpSpPr>
      <p:graphicFrame>
        <p:nvGraphicFramePr>
          <p:cNvPr id="77" name="think-cell data - do not delete" hidden="1">
            <a:extLst>
              <a:ext uri="{FF2B5EF4-FFF2-40B4-BE49-F238E27FC236}">
                <a16:creationId xmlns:a16="http://schemas.microsoft.com/office/drawing/2014/main" id="{1990D897-294B-172D-53F0-F34ADDB480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77" name="think-cell data - do not delete" hidden="1">
                        <a:extLst>
                          <a:ext uri="{FF2B5EF4-FFF2-40B4-BE49-F238E27FC236}">
                            <a16:creationId xmlns:a16="http://schemas.microsoft.com/office/drawing/2014/main" id="{1990D897-294B-172D-53F0-F34ADDB480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B7096679-3F1B-C16F-E87E-D370DC5A7C8E}"/>
              </a:ext>
            </a:extLst>
          </p:cNvPr>
          <p:cNvSpPr txBox="1"/>
          <p:nvPr/>
        </p:nvSpPr>
        <p:spPr>
          <a:xfrm>
            <a:off x="1830424" y="2597714"/>
            <a:ext cx="2436774" cy="2862321"/>
          </a:xfrm>
          <a:prstGeom prst="rect">
            <a:avLst/>
          </a:prstGeom>
          <a:solidFill>
            <a:schemeClr val="accent1">
              <a:lumMod val="20000"/>
              <a:lumOff val="8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es" sz="2400" b="1">
                <a:solidFill>
                  <a:srgbClr val="101820"/>
                </a:solidFill>
              </a:rPr>
              <a:t>El Equipo del País</a:t>
            </a:r>
          </a:p>
        </p:txBody>
      </p:sp>
      <p:sp>
        <p:nvSpPr>
          <p:cNvPr id="17" name="TextBox 16">
            <a:extLst>
              <a:ext uri="{FF2B5EF4-FFF2-40B4-BE49-F238E27FC236}">
                <a16:creationId xmlns:a16="http://schemas.microsoft.com/office/drawing/2014/main" id="{5C3729FA-F76F-3E51-99DB-A59E96407DDC}"/>
              </a:ext>
            </a:extLst>
          </p:cNvPr>
          <p:cNvSpPr txBox="1"/>
          <p:nvPr/>
        </p:nvSpPr>
        <p:spPr>
          <a:xfrm>
            <a:off x="1828087" y="2152973"/>
            <a:ext cx="2439111" cy="369332"/>
          </a:xfrm>
          <a:prstGeom prst="rect">
            <a:avLst/>
          </a:prstGeom>
          <a:solidFill>
            <a:schemeClr val="tx2">
              <a:lumMod val="20000"/>
              <a:lumOff val="80000"/>
            </a:schemeClr>
          </a:solidFill>
        </p:spPr>
        <p:txBody>
          <a:bodyPr wrap="square" rtlCol="0">
            <a:spAutoFit/>
          </a:bodyPr>
          <a:lstStyle/>
          <a:p>
            <a:pPr rtl="0"/>
            <a:r>
              <a:rPr lang="es"/>
              <a:t>Parte interesada</a:t>
            </a:r>
          </a:p>
        </p:txBody>
      </p:sp>
      <p:sp>
        <p:nvSpPr>
          <p:cNvPr id="19" name="TextBox 18">
            <a:extLst>
              <a:ext uri="{FF2B5EF4-FFF2-40B4-BE49-F238E27FC236}">
                <a16:creationId xmlns:a16="http://schemas.microsoft.com/office/drawing/2014/main" id="{ADEF3988-0DC2-9DC4-FDB4-9342F83D7BDC}"/>
              </a:ext>
            </a:extLst>
          </p:cNvPr>
          <p:cNvSpPr txBox="1"/>
          <p:nvPr/>
        </p:nvSpPr>
        <p:spPr>
          <a:xfrm>
            <a:off x="4462554" y="2152973"/>
            <a:ext cx="7176991" cy="369332"/>
          </a:xfrm>
          <a:prstGeom prst="rect">
            <a:avLst/>
          </a:prstGeom>
          <a:solidFill>
            <a:schemeClr val="tx2">
              <a:lumMod val="20000"/>
              <a:lumOff val="80000"/>
            </a:schemeClr>
          </a:solidFill>
        </p:spPr>
        <p:txBody>
          <a:bodyPr wrap="square" rtlCol="0">
            <a:spAutoFit/>
          </a:bodyPr>
          <a:lstStyle/>
          <a:p>
            <a:pPr rtl="0"/>
            <a:r>
              <a:rPr lang="es"/>
              <a:t>Funciones y responsabilidades generales </a:t>
            </a:r>
            <a:r>
              <a:rPr lang="es">
                <a:solidFill>
                  <a:schemeClr val="accent1"/>
                </a:solidFill>
              </a:rPr>
              <a:t>(no exhaustivo)</a:t>
            </a:r>
          </a:p>
        </p:txBody>
      </p:sp>
      <p:sp>
        <p:nvSpPr>
          <p:cNvPr id="2" name="Slide Number Placeholder 1">
            <a:extLst>
              <a:ext uri="{FF2B5EF4-FFF2-40B4-BE49-F238E27FC236}">
                <a16:creationId xmlns:a16="http://schemas.microsoft.com/office/drawing/2014/main" id="{22B235AD-22C8-44F4-D4E7-485EF73DA54D}"/>
              </a:ext>
            </a:extLst>
          </p:cNvPr>
          <p:cNvSpPr txBox="1">
            <a:spLocks/>
          </p:cNvSpPr>
          <p:nvPr/>
        </p:nvSpPr>
        <p:spPr>
          <a:xfrm>
            <a:off x="11734800" y="6520585"/>
            <a:ext cx="388077"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23</a:t>
            </a:fld>
            <a:endParaRPr lang="en-US" sz="1000" dirty="0">
              <a:latin typeface="+mj-lt"/>
            </a:endParaRPr>
          </a:p>
        </p:txBody>
      </p:sp>
      <p:pic>
        <p:nvPicPr>
          <p:cNvPr id="12" name="Picture 11">
            <a:extLst>
              <a:ext uri="{FF2B5EF4-FFF2-40B4-BE49-F238E27FC236}">
                <a16:creationId xmlns:a16="http://schemas.microsoft.com/office/drawing/2014/main" id="{3F634AC1-1A9B-09DD-FA44-CE6F9D5B97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263" y="3320142"/>
            <a:ext cx="1375379" cy="916919"/>
          </a:xfrm>
          <a:prstGeom prst="rect">
            <a:avLst/>
          </a:prstGeom>
        </p:spPr>
      </p:pic>
      <p:sp>
        <p:nvSpPr>
          <p:cNvPr id="3" name="TextBox 2">
            <a:extLst>
              <a:ext uri="{FF2B5EF4-FFF2-40B4-BE49-F238E27FC236}">
                <a16:creationId xmlns:a16="http://schemas.microsoft.com/office/drawing/2014/main" id="{1A875FB7-85A9-83E6-2526-39C3B1600123}"/>
              </a:ext>
            </a:extLst>
          </p:cNvPr>
          <p:cNvSpPr txBox="1"/>
          <p:nvPr/>
        </p:nvSpPr>
        <p:spPr>
          <a:xfrm>
            <a:off x="4462553" y="2586537"/>
            <a:ext cx="7176991" cy="4247317"/>
          </a:xfrm>
          <a:prstGeom prst="rect">
            <a:avLst/>
          </a:prstGeom>
          <a:noFill/>
        </p:spPr>
        <p:txBody>
          <a:bodyPr wrap="square" rtlCol="0" anchor="ctr">
            <a:spAutoFit/>
          </a:bodyPr>
          <a:lstStyle/>
          <a:p>
            <a:pPr marL="171450" indent="-171450" algn="l" rtl="0" eaLnBrk="1" fontAlgn="t" latinLnBrk="0" hangingPunct="1">
              <a:spcBef>
                <a:spcPts val="600"/>
              </a:spcBef>
              <a:spcAft>
                <a:spcPts val="600"/>
              </a:spcAft>
              <a:buFont typeface="Arial" panose="020B0604020202020204" pitchFamily="34" charset="0"/>
              <a:buChar char="•"/>
            </a:pPr>
            <a:r>
              <a:rPr lang="es" sz="2000">
                <a:solidFill>
                  <a:srgbClr val="000000"/>
                </a:solidFill>
              </a:rPr>
              <a:t>Debe mantenerse actualizado/a y bien informado/a sobre los temas identificados por el Comité de Monitoreo Estratégico y las recomendaciones finales formuladas por el MCP.</a:t>
            </a:r>
          </a:p>
          <a:p>
            <a:pPr marL="171450" indent="-171450" algn="l" rtl="0" eaLnBrk="1" fontAlgn="t" latinLnBrk="0" hangingPunct="1">
              <a:spcBef>
                <a:spcPts val="600"/>
              </a:spcBef>
              <a:spcAft>
                <a:spcPts val="600"/>
              </a:spcAft>
              <a:buFont typeface="Arial" panose="020B0604020202020204" pitchFamily="34" charset="0"/>
              <a:buChar char="•"/>
            </a:pPr>
            <a:r>
              <a:rPr lang="es" sz="2000">
                <a:solidFill>
                  <a:srgbClr val="000000"/>
                </a:solidFill>
              </a:rPr>
              <a:t>Es parte de la primera línea de defensa para la gestión de riesgos en el país</a:t>
            </a:r>
          </a:p>
          <a:p>
            <a:pPr marL="171450" indent="-171450" rtl="0" fontAlgn="t">
              <a:spcBef>
                <a:spcPts val="600"/>
              </a:spcBef>
              <a:spcAft>
                <a:spcPts val="600"/>
              </a:spcAft>
              <a:buFont typeface="Arial" panose="020B0604020202020204" pitchFamily="34" charset="0"/>
              <a:buChar char="•"/>
            </a:pPr>
            <a:r>
              <a:rPr lang="es" sz="2000" b="0" i="0" u="none" strike="noStrike" kern="1200">
                <a:solidFill>
                  <a:srgbClr val="000000"/>
                </a:solidFill>
                <a:effectLst/>
              </a:rPr>
              <a:t>Puede </a:t>
            </a:r>
            <a:r>
              <a:rPr lang="es" sz="2000"/>
              <a:t>proporcionar información sobre el desempeño de las subvenciones y los cuellos de botella en la implementación</a:t>
            </a:r>
          </a:p>
          <a:p>
            <a:pPr marL="171450" indent="-171450" rtl="0" fontAlgn="t">
              <a:spcBef>
                <a:spcPts val="600"/>
              </a:spcBef>
              <a:spcAft>
                <a:spcPts val="600"/>
              </a:spcAft>
              <a:buFont typeface="Arial" panose="020B0604020202020204" pitchFamily="34" charset="0"/>
              <a:buChar char="•"/>
            </a:pPr>
            <a:r>
              <a:rPr lang="es" sz="2000">
                <a:solidFill>
                  <a:srgbClr val="000000"/>
                </a:solidFill>
              </a:rPr>
              <a:t>Incluye al Agente Local del Fondo (ALF) que verifica la Actualización de Progreso y la Solicitud de Desembolso (PUDR), y puede asistir a las reuniones del MCP como observador.</a:t>
            </a:r>
            <a:endParaRPr lang="en-US" sz="2000" b="0" i="0" u="none" strike="noStrike" kern="1200" dirty="0">
              <a:solidFill>
                <a:srgbClr val="000000"/>
              </a:solidFill>
              <a:effectLst/>
            </a:endParaRPr>
          </a:p>
        </p:txBody>
      </p:sp>
      <p:sp>
        <p:nvSpPr>
          <p:cNvPr id="5" name="Text Placeholder 4">
            <a:extLst>
              <a:ext uri="{FF2B5EF4-FFF2-40B4-BE49-F238E27FC236}">
                <a16:creationId xmlns:a16="http://schemas.microsoft.com/office/drawing/2014/main" id="{81452BC0-056E-767D-14E7-BB27F5DFB781}"/>
              </a:ext>
            </a:extLst>
          </p:cNvPr>
          <p:cNvSpPr txBox="1">
            <a:spLocks/>
          </p:cNvSpPr>
          <p:nvPr/>
        </p:nvSpPr>
        <p:spPr>
          <a:xfrm>
            <a:off x="1842960" y="891899"/>
            <a:ext cx="9892097" cy="468000"/>
          </a:xfrm>
          <a:prstGeom prst="rect">
            <a:avLst/>
          </a:prstGeom>
        </p:spPr>
        <p:txBody>
          <a:bodyPr vert="horz"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indent="0" rtl="0">
              <a:buNone/>
            </a:pPr>
            <a:r>
              <a:rPr lang="es" sz="2800"/>
              <a:t>¿Cuáles son las funciones y responsabilidades de las diversas partes interesadas involucradas en el Monitoreo Estratégico?</a:t>
            </a:r>
            <a:endParaRPr lang="en-US" sz="2800" dirty="0">
              <a:cs typeface="Arial"/>
            </a:endParaRPr>
          </a:p>
        </p:txBody>
      </p:sp>
      <p:pic>
        <p:nvPicPr>
          <p:cNvPr id="8" name="Picture 7" descr="A colorful squares with a white circle&#10;&#10;AI-generated content may be incorrect.">
            <a:extLst>
              <a:ext uri="{FF2B5EF4-FFF2-40B4-BE49-F238E27FC236}">
                <a16:creationId xmlns:a16="http://schemas.microsoft.com/office/drawing/2014/main" id="{D93E5718-A33D-B5C1-5054-4FA9B52C4DD6}"/>
              </a:ext>
            </a:extLst>
          </p:cNvPr>
          <p:cNvPicPr>
            <a:picLocks noChangeAspect="1"/>
          </p:cNvPicPr>
          <p:nvPr/>
        </p:nvPicPr>
        <p:blipFill>
          <a:blip r:embed="rId7">
            <a:extLst>
              <a:ext uri="{28A0092B-C50C-407E-A947-70E740481C1C}">
                <a14:useLocalDpi xmlns:a14="http://schemas.microsoft.com/office/drawing/2010/main" val="0"/>
              </a:ext>
            </a:extLst>
          </a:blip>
          <a:srcRect l="23203" t="50328" r="52173" b="7336"/>
          <a:stretch>
            <a:fillRect/>
          </a:stretch>
        </p:blipFill>
        <p:spPr>
          <a:xfrm>
            <a:off x="220752" y="713983"/>
            <a:ext cx="1418662" cy="1372018"/>
          </a:xfrm>
          <a:prstGeom prst="rect">
            <a:avLst/>
          </a:prstGeom>
        </p:spPr>
      </p:pic>
      <p:sp>
        <p:nvSpPr>
          <p:cNvPr id="13" name="TextBox 12">
            <a:extLst>
              <a:ext uri="{FF2B5EF4-FFF2-40B4-BE49-F238E27FC236}">
                <a16:creationId xmlns:a16="http://schemas.microsoft.com/office/drawing/2014/main" id="{39102C31-57D4-BF0E-6160-21D46809965C}"/>
              </a:ext>
            </a:extLst>
          </p:cNvPr>
          <p:cNvSpPr txBox="1"/>
          <p:nvPr/>
        </p:nvSpPr>
        <p:spPr>
          <a:xfrm>
            <a:off x="341346" y="1344572"/>
            <a:ext cx="1205184" cy="292388"/>
          </a:xfrm>
          <a:prstGeom prst="rect">
            <a:avLst/>
          </a:prstGeom>
          <a:noFill/>
        </p:spPr>
        <p:txBody>
          <a:bodyPr wrap="square" lIns="91440" tIns="45720" rIns="91440" bIns="45720" rtlCol="0" anchor="t">
            <a:spAutoFit/>
          </a:bodyPr>
          <a:lstStyle/>
          <a:p>
            <a:pPr rtl="0"/>
            <a:r>
              <a:rPr lang="es" sz="1300" b="1" dirty="0">
                <a:solidFill>
                  <a:schemeClr val="bg1"/>
                </a:solidFill>
                <a:latin typeface="+mj-lt"/>
              </a:rPr>
              <a:t>PERSONAS</a:t>
            </a:r>
          </a:p>
        </p:txBody>
      </p:sp>
    </p:spTree>
    <p:extLst>
      <p:ext uri="{BB962C8B-B14F-4D97-AF65-F5344CB8AC3E}">
        <p14:creationId xmlns:p14="http://schemas.microsoft.com/office/powerpoint/2010/main" val="205121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20E35-FE6A-13BA-FB3C-792C3C182C3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D7301D1-2E69-48F6-5B88-1B897804E7D3}"/>
              </a:ext>
            </a:extLst>
          </p:cNvPr>
          <p:cNvSpPr/>
          <p:nvPr/>
        </p:nvSpPr>
        <p:spPr>
          <a:xfrm>
            <a:off x="9571906" y="1583547"/>
            <a:ext cx="2620094" cy="4377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 name="Title 3">
            <a:extLst>
              <a:ext uri="{FF2B5EF4-FFF2-40B4-BE49-F238E27FC236}">
                <a16:creationId xmlns:a16="http://schemas.microsoft.com/office/drawing/2014/main" id="{495CA3E1-1A76-FA5B-0955-E49010F48875}"/>
              </a:ext>
            </a:extLst>
          </p:cNvPr>
          <p:cNvSpPr>
            <a:spLocks noGrp="1"/>
          </p:cNvSpPr>
          <p:nvPr>
            <p:ph type="title"/>
          </p:nvPr>
        </p:nvSpPr>
        <p:spPr>
          <a:xfrm>
            <a:off x="546486" y="1211802"/>
            <a:ext cx="8233000" cy="468000"/>
          </a:xfrm>
        </p:spPr>
        <p:txBody>
          <a:bodyPr rtlCol="0"/>
          <a:lstStyle/>
          <a:p>
            <a:pPr rtl="0"/>
            <a:r>
              <a:rPr lang="es" sz="3600"/>
              <a:t>Sesión Plenaria (5 minutos)</a:t>
            </a:r>
          </a:p>
        </p:txBody>
      </p:sp>
      <p:sp>
        <p:nvSpPr>
          <p:cNvPr id="8" name="Rectangle 7">
            <a:extLst>
              <a:ext uri="{FF2B5EF4-FFF2-40B4-BE49-F238E27FC236}">
                <a16:creationId xmlns:a16="http://schemas.microsoft.com/office/drawing/2014/main" id="{359C9839-4633-741A-C269-CEDBAF311564}"/>
              </a:ext>
            </a:extLst>
          </p:cNvPr>
          <p:cNvSpPr/>
          <p:nvPr/>
        </p:nvSpPr>
        <p:spPr>
          <a:xfrm>
            <a:off x="7304337" y="1659203"/>
            <a:ext cx="2418100" cy="2077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0" name="Rectangle 9">
            <a:extLst>
              <a:ext uri="{FF2B5EF4-FFF2-40B4-BE49-F238E27FC236}">
                <a16:creationId xmlns:a16="http://schemas.microsoft.com/office/drawing/2014/main" id="{C932F015-DD36-9874-73F6-D82EAD4771AB}"/>
              </a:ext>
            </a:extLst>
          </p:cNvPr>
          <p:cNvSpPr/>
          <p:nvPr/>
        </p:nvSpPr>
        <p:spPr>
          <a:xfrm>
            <a:off x="46339" y="1679802"/>
            <a:ext cx="500147" cy="3704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 name="TextBox 2">
            <a:extLst>
              <a:ext uri="{FF2B5EF4-FFF2-40B4-BE49-F238E27FC236}">
                <a16:creationId xmlns:a16="http://schemas.microsoft.com/office/drawing/2014/main" id="{C8119EFA-5FB8-1674-ED96-0B1E78F5BF9C}"/>
              </a:ext>
            </a:extLst>
          </p:cNvPr>
          <p:cNvSpPr txBox="1"/>
          <p:nvPr/>
        </p:nvSpPr>
        <p:spPr>
          <a:xfrm>
            <a:off x="458536" y="2040723"/>
            <a:ext cx="11276264" cy="2431435"/>
          </a:xfrm>
          <a:prstGeom prst="rect">
            <a:avLst/>
          </a:prstGeom>
          <a:noFill/>
        </p:spPr>
        <p:txBody>
          <a:bodyPr wrap="square" rtlCol="0">
            <a:spAutoFit/>
          </a:bodyPr>
          <a:lstStyle/>
          <a:p>
            <a:pPr marL="342900" indent="-342900" rtl="0">
              <a:spcBef>
                <a:spcPts val="1200"/>
              </a:spcBef>
              <a:spcAft>
                <a:spcPts val="1200"/>
              </a:spcAft>
              <a:buFont typeface="Arial" panose="020B0604020202020204" pitchFamily="34" charset="0"/>
              <a:buChar char="•"/>
            </a:pPr>
            <a:r>
              <a:rPr lang="es" sz="2800"/>
              <a:t>¿Alguna idea adicional sobre las funciones y responsabilidades de las diversas partes interesadas en el Monitoreo Estratégico?</a:t>
            </a:r>
          </a:p>
          <a:p>
            <a:pPr marL="342900" indent="-342900" rtl="0">
              <a:spcBef>
                <a:spcPts val="1200"/>
              </a:spcBef>
              <a:spcAft>
                <a:spcPts val="1200"/>
              </a:spcAft>
              <a:buFont typeface="Arial" panose="020B0604020202020204" pitchFamily="34" charset="0"/>
              <a:buChar char="•"/>
            </a:pPr>
            <a:r>
              <a:rPr lang="es" sz="2800"/>
              <a:t>¿Quién es el responsable final del Monitoreo Estratégico?</a:t>
            </a:r>
          </a:p>
          <a:p>
            <a:pPr marL="342900" indent="-342900" rtl="0">
              <a:spcBef>
                <a:spcPts val="1200"/>
              </a:spcBef>
              <a:spcAft>
                <a:spcPts val="1200"/>
              </a:spcAft>
              <a:buFont typeface="Arial" panose="020B0604020202020204" pitchFamily="34" charset="0"/>
              <a:buChar char="•"/>
            </a:pPr>
            <a:endParaRPr lang="en-US" sz="2800" dirty="0"/>
          </a:p>
        </p:txBody>
      </p:sp>
      <p:sp>
        <p:nvSpPr>
          <p:cNvPr id="2" name="Slide Number Placeholder 1">
            <a:extLst>
              <a:ext uri="{FF2B5EF4-FFF2-40B4-BE49-F238E27FC236}">
                <a16:creationId xmlns:a16="http://schemas.microsoft.com/office/drawing/2014/main" id="{02EADE04-A5FF-EDAB-8BCB-25104764F3CB}"/>
              </a:ext>
            </a:extLst>
          </p:cNvPr>
          <p:cNvSpPr txBox="1">
            <a:spLocks/>
          </p:cNvSpPr>
          <p:nvPr/>
        </p:nvSpPr>
        <p:spPr>
          <a:xfrm>
            <a:off x="11734800" y="6520585"/>
            <a:ext cx="388077"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24</a:t>
            </a:fld>
            <a:endParaRPr lang="en-US" sz="1000" dirty="0">
              <a:latin typeface="+mj-lt"/>
            </a:endParaRPr>
          </a:p>
        </p:txBody>
      </p:sp>
      <p:sp>
        <p:nvSpPr>
          <p:cNvPr id="5" name="Oval Callout 4">
            <a:extLst>
              <a:ext uri="{FF2B5EF4-FFF2-40B4-BE49-F238E27FC236}">
                <a16:creationId xmlns:a16="http://schemas.microsoft.com/office/drawing/2014/main" id="{D2834910-0EF2-DC62-2D17-4CB9834BFC0D}"/>
              </a:ext>
            </a:extLst>
          </p:cNvPr>
          <p:cNvSpPr/>
          <p:nvPr/>
        </p:nvSpPr>
        <p:spPr>
          <a:xfrm>
            <a:off x="9271000" y="297660"/>
            <a:ext cx="1676802" cy="1119000"/>
          </a:xfrm>
          <a:prstGeom prst="wedgeEllipseCallout">
            <a:avLst>
              <a:gd name="adj1" fmla="val -43480"/>
              <a:gd name="adj2" fmla="val 7381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nvGrpSpPr>
          <p:cNvPr id="6" name="Group 5">
            <a:extLst>
              <a:ext uri="{FF2B5EF4-FFF2-40B4-BE49-F238E27FC236}">
                <a16:creationId xmlns:a16="http://schemas.microsoft.com/office/drawing/2014/main" id="{CA7358D9-DE72-6CD5-FFA9-CF0F3373EC79}"/>
              </a:ext>
            </a:extLst>
          </p:cNvPr>
          <p:cNvGrpSpPr/>
          <p:nvPr/>
        </p:nvGrpSpPr>
        <p:grpSpPr>
          <a:xfrm>
            <a:off x="10006313" y="5853180"/>
            <a:ext cx="1563387" cy="849967"/>
            <a:chOff x="8779486" y="5355949"/>
            <a:chExt cx="2486954" cy="1352083"/>
          </a:xfrm>
        </p:grpSpPr>
        <p:sp>
          <p:nvSpPr>
            <p:cNvPr id="11" name="Oval 10">
              <a:extLst>
                <a:ext uri="{FF2B5EF4-FFF2-40B4-BE49-F238E27FC236}">
                  <a16:creationId xmlns:a16="http://schemas.microsoft.com/office/drawing/2014/main" id="{1546B81E-5C2B-71FC-3710-E1E0F5175161}"/>
                </a:ext>
              </a:extLst>
            </p:cNvPr>
            <p:cNvSpPr/>
            <p:nvPr/>
          </p:nvSpPr>
          <p:spPr>
            <a:xfrm>
              <a:off x="8779486" y="5699868"/>
              <a:ext cx="1008164" cy="100816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6" name="Oval 15">
              <a:extLst>
                <a:ext uri="{FF2B5EF4-FFF2-40B4-BE49-F238E27FC236}">
                  <a16:creationId xmlns:a16="http://schemas.microsoft.com/office/drawing/2014/main" id="{FCA03F30-3F7B-825D-EB09-638697800E65}"/>
                </a:ext>
              </a:extLst>
            </p:cNvPr>
            <p:cNvSpPr/>
            <p:nvPr/>
          </p:nvSpPr>
          <p:spPr>
            <a:xfrm>
              <a:off x="9981618" y="5393983"/>
              <a:ext cx="1284822" cy="128482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7" name="Oval 16">
              <a:extLst>
                <a:ext uri="{FF2B5EF4-FFF2-40B4-BE49-F238E27FC236}">
                  <a16:creationId xmlns:a16="http://schemas.microsoft.com/office/drawing/2014/main" id="{8BC3A57A-172F-FF6A-8432-996E2F92BFF9}"/>
                </a:ext>
              </a:extLst>
            </p:cNvPr>
            <p:cNvSpPr/>
            <p:nvPr/>
          </p:nvSpPr>
          <p:spPr>
            <a:xfrm>
              <a:off x="9571905" y="5355949"/>
              <a:ext cx="305083" cy="30508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Tree>
    <p:extLst>
      <p:ext uri="{BB962C8B-B14F-4D97-AF65-F5344CB8AC3E}">
        <p14:creationId xmlns:p14="http://schemas.microsoft.com/office/powerpoint/2010/main" val="206703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50597-FCB3-DA99-0382-71624A988C0F}"/>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7F75152B-EB40-E0A9-BE48-25294A0FF273}"/>
              </a:ext>
            </a:extLst>
          </p:cNvPr>
          <p:cNvSpPr>
            <a:spLocks noGrp="1"/>
          </p:cNvSpPr>
          <p:nvPr>
            <p:ph type="body" sz="quarter" idx="13"/>
          </p:nvPr>
        </p:nvSpPr>
        <p:spPr>
          <a:xfrm>
            <a:off x="-90535" y="1276129"/>
            <a:ext cx="12192000" cy="1373334"/>
          </a:xfrm>
        </p:spPr>
        <p:txBody>
          <a:bodyPr rtlCol="0" anchor="b"/>
          <a:lstStyle/>
          <a:p>
            <a:pPr rtl="0"/>
            <a:r>
              <a:rPr lang="es" sz="3800"/>
              <a:t>El principio clave para el Monitoreo Estratégico del Fondo Mundial:</a:t>
            </a:r>
            <a:endParaRPr lang="en-GB" sz="3800" b="1" dirty="0"/>
          </a:p>
        </p:txBody>
      </p:sp>
      <p:grpSp>
        <p:nvGrpSpPr>
          <p:cNvPr id="5" name="Group 4">
            <a:extLst>
              <a:ext uri="{FF2B5EF4-FFF2-40B4-BE49-F238E27FC236}">
                <a16:creationId xmlns:a16="http://schemas.microsoft.com/office/drawing/2014/main" id="{A9A592D4-A17D-5CB5-CBEA-AF96E529AC5F}"/>
              </a:ext>
            </a:extLst>
          </p:cNvPr>
          <p:cNvGrpSpPr/>
          <p:nvPr/>
        </p:nvGrpSpPr>
        <p:grpSpPr>
          <a:xfrm>
            <a:off x="10288701" y="393378"/>
            <a:ext cx="1520568" cy="826688"/>
            <a:chOff x="8779486" y="5355949"/>
            <a:chExt cx="2486954" cy="1352083"/>
          </a:xfrm>
        </p:grpSpPr>
        <p:sp>
          <p:nvSpPr>
            <p:cNvPr id="6" name="Oval 5">
              <a:extLst>
                <a:ext uri="{FF2B5EF4-FFF2-40B4-BE49-F238E27FC236}">
                  <a16:creationId xmlns:a16="http://schemas.microsoft.com/office/drawing/2014/main" id="{A6C7C20F-8214-9AED-8DC0-7720D94D68A3}"/>
                </a:ext>
              </a:extLst>
            </p:cNvPr>
            <p:cNvSpPr/>
            <p:nvPr/>
          </p:nvSpPr>
          <p:spPr>
            <a:xfrm>
              <a:off x="8779486" y="5699868"/>
              <a:ext cx="1008164" cy="100816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 name="Oval 7">
              <a:extLst>
                <a:ext uri="{FF2B5EF4-FFF2-40B4-BE49-F238E27FC236}">
                  <a16:creationId xmlns:a16="http://schemas.microsoft.com/office/drawing/2014/main" id="{64D84161-0452-EAEA-E37F-8521EAA8ACB7}"/>
                </a:ext>
              </a:extLst>
            </p:cNvPr>
            <p:cNvSpPr/>
            <p:nvPr/>
          </p:nvSpPr>
          <p:spPr>
            <a:xfrm>
              <a:off x="9981618" y="5393983"/>
              <a:ext cx="1284822" cy="128482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9" name="Oval 8">
              <a:extLst>
                <a:ext uri="{FF2B5EF4-FFF2-40B4-BE49-F238E27FC236}">
                  <a16:creationId xmlns:a16="http://schemas.microsoft.com/office/drawing/2014/main" id="{601CC340-8738-3E9A-4F47-5293551AAA6D}"/>
                </a:ext>
              </a:extLst>
            </p:cNvPr>
            <p:cNvSpPr/>
            <p:nvPr/>
          </p:nvSpPr>
          <p:spPr>
            <a:xfrm>
              <a:off x="9571905" y="5355949"/>
              <a:ext cx="305083" cy="30508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3" name="TextBox 2">
            <a:extLst>
              <a:ext uri="{FF2B5EF4-FFF2-40B4-BE49-F238E27FC236}">
                <a16:creationId xmlns:a16="http://schemas.microsoft.com/office/drawing/2014/main" id="{50676437-1966-EB2E-4936-581ED4A8ED88}"/>
              </a:ext>
            </a:extLst>
          </p:cNvPr>
          <p:cNvSpPr txBox="1"/>
          <p:nvPr/>
        </p:nvSpPr>
        <p:spPr>
          <a:xfrm>
            <a:off x="1625606" y="2774027"/>
            <a:ext cx="9332844" cy="1008164"/>
          </a:xfrm>
          <a:prstGeom prst="rect">
            <a:avLst/>
          </a:prstGeom>
          <a:solidFill>
            <a:schemeClr val="accent2"/>
          </a:solidFill>
        </p:spPr>
        <p:txBody>
          <a:bodyPr wrap="square" lIns="137160" tIns="137160" rIns="137160" bIns="137160" rtlCol="0" anchor="t">
            <a:noAutofit/>
          </a:bodyPr>
          <a:lstStyle/>
          <a:p>
            <a:pPr algn="ctr" rtl="0"/>
            <a:r>
              <a:rPr lang="es" sz="4400" b="1">
                <a:solidFill>
                  <a:schemeClr val="bg1"/>
                </a:solidFill>
              </a:rPr>
              <a:t>Todos son responsables</a:t>
            </a:r>
            <a:endParaRPr lang="en-US" sz="4400" b="1" dirty="0">
              <a:solidFill>
                <a:schemeClr val="bg1"/>
              </a:solidFill>
              <a:latin typeface="Arial Black" panose="020B0A04020102020204" pitchFamily="34" charset="0"/>
            </a:endParaRPr>
          </a:p>
        </p:txBody>
      </p:sp>
      <p:sp>
        <p:nvSpPr>
          <p:cNvPr id="11" name="Slide Number Placeholder 1">
            <a:extLst>
              <a:ext uri="{FF2B5EF4-FFF2-40B4-BE49-F238E27FC236}">
                <a16:creationId xmlns:a16="http://schemas.microsoft.com/office/drawing/2014/main" id="{A9E28C0E-FF12-478F-6AB8-55309387CA0B}"/>
              </a:ext>
            </a:extLst>
          </p:cNvPr>
          <p:cNvSpPr txBox="1">
            <a:spLocks/>
          </p:cNvSpPr>
          <p:nvPr/>
        </p:nvSpPr>
        <p:spPr>
          <a:xfrm>
            <a:off x="11734800" y="6520585"/>
            <a:ext cx="388077"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25</a:t>
            </a:fld>
            <a:endParaRPr lang="en-US" sz="1000" dirty="0">
              <a:latin typeface="+mj-lt"/>
            </a:endParaRPr>
          </a:p>
        </p:txBody>
      </p:sp>
      <p:sp>
        <p:nvSpPr>
          <p:cNvPr id="20" name="Rectangle 19">
            <a:extLst>
              <a:ext uri="{FF2B5EF4-FFF2-40B4-BE49-F238E27FC236}">
                <a16:creationId xmlns:a16="http://schemas.microsoft.com/office/drawing/2014/main" id="{7A4A8DAB-B237-829D-83A4-70D1ECB04861}"/>
              </a:ext>
            </a:extLst>
          </p:cNvPr>
          <p:cNvSpPr/>
          <p:nvPr/>
        </p:nvSpPr>
        <p:spPr>
          <a:xfrm>
            <a:off x="5013033" y="9083969"/>
            <a:ext cx="4696079" cy="5064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1" name="Rectangle 7">
            <a:extLst>
              <a:ext uri="{FF2B5EF4-FFF2-40B4-BE49-F238E27FC236}">
                <a16:creationId xmlns:a16="http://schemas.microsoft.com/office/drawing/2014/main" id="{09ABDC1F-152A-36E4-6E8A-E4D4DAD453EF}"/>
              </a:ext>
            </a:extLst>
          </p:cNvPr>
          <p:cNvSpPr>
            <a:spLocks noChangeArrowheads="1"/>
          </p:cNvSpPr>
          <p:nvPr/>
        </p:nvSpPr>
        <p:spPr bwMode="auto">
          <a:xfrm>
            <a:off x="1625606" y="4112255"/>
            <a:ext cx="9332844" cy="1815882"/>
          </a:xfrm>
          <a:prstGeom prst="rect">
            <a:avLst/>
          </a:prstGeom>
          <a:solidFill>
            <a:schemeClr val="bg2"/>
          </a:solidFill>
          <a:ln>
            <a:noFill/>
          </a:ln>
          <a:effectLst/>
        </p:spPr>
        <p:txBody>
          <a:bodyPr vert="horz" wrap="square" lIns="91440" tIns="45720" rIns="91440" bIns="45720" numCol="1" rtlCol="0"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2" indent="0" algn="ctr" defTabSz="914400" rtl="0" eaLnBrk="0" fontAlgn="base" latinLnBrk="0" hangingPunct="0">
              <a:lnSpc>
                <a:spcPct val="100000"/>
              </a:lnSpc>
              <a:spcBef>
                <a:spcPct val="0"/>
              </a:spcBef>
              <a:spcAft>
                <a:spcPct val="0"/>
              </a:spcAft>
              <a:buClrTx/>
              <a:buSzTx/>
              <a:tabLst/>
            </a:pPr>
            <a:r>
              <a:rPr lang="es" sz="2800" b="1" i="0" strike="noStrike" cap="none" normalizeH="0" dirty="0">
                <a:ln>
                  <a:noFill/>
                </a:ln>
                <a:effectLst/>
                <a:latin typeface="Arial"/>
                <a:ea typeface="Yu Mincho"/>
                <a:cs typeface="Arial"/>
              </a:rPr>
              <a:t>SIN EMBARGO</a:t>
            </a:r>
            <a:r>
              <a:rPr lang="es" sz="2800" b="0" i="0" strike="noStrike" cap="none" normalizeH="0" dirty="0">
                <a:ln>
                  <a:noFill/>
                </a:ln>
                <a:effectLst/>
                <a:latin typeface="Arial"/>
                <a:ea typeface="Yu Mincho"/>
                <a:cs typeface="Arial"/>
              </a:rPr>
              <a:t>,</a:t>
            </a:r>
          </a:p>
          <a:p>
            <a:pPr marL="0" lvl="2" algn="ctr"/>
            <a:r>
              <a:rPr lang="es" sz="2800" b="0" i="0" strike="noStrike" cap="none" normalizeH="0" dirty="0">
                <a:ln>
                  <a:noFill/>
                </a:ln>
                <a:effectLst/>
                <a:latin typeface="Arial"/>
                <a:ea typeface="Yu Mincho"/>
                <a:cs typeface="Arial"/>
              </a:rPr>
              <a:t>las acciones de seguimiento deben asignarse a personas específicas para realizar un seguimiento de los plazos, los resultados esperados,</a:t>
            </a:r>
            <a:r>
              <a:rPr lang="es" sz="2800" dirty="0">
                <a:latin typeface="Arial"/>
                <a:ea typeface="Yu Mincho"/>
                <a:cs typeface="Arial"/>
              </a:rPr>
              <a:t> </a:t>
            </a:r>
            <a:r>
              <a:rPr lang="es" sz="2800" b="0" i="0" strike="noStrike" cap="none" normalizeH="0" dirty="0">
                <a:ln>
                  <a:noFill/>
                </a:ln>
                <a:effectLst/>
                <a:latin typeface="Arial"/>
                <a:ea typeface="Yu Mincho"/>
                <a:cs typeface="Arial"/>
              </a:rPr>
              <a:t>y plazos</a:t>
            </a:r>
            <a:endParaRPr lang="en-US" altLang="zh-CN" sz="2800" b="0" i="0" strike="noStrike" cap="none" normalizeH="0" baseline="0" dirty="0">
              <a:ln>
                <a:noFill/>
              </a:ln>
              <a:effectLst/>
              <a:latin typeface="Arial"/>
              <a:ea typeface="Yu Mincho"/>
              <a:cs typeface="Arial"/>
            </a:endParaRPr>
          </a:p>
        </p:txBody>
      </p:sp>
    </p:spTree>
    <p:custDataLst>
      <p:tags r:id="rId1"/>
    </p:custDataLst>
    <p:extLst>
      <p:ext uri="{BB962C8B-B14F-4D97-AF65-F5344CB8AC3E}">
        <p14:creationId xmlns:p14="http://schemas.microsoft.com/office/powerpoint/2010/main" val="328895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DFC83-B2FD-4321-C30D-11C24E77C5F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E38879D-56B9-2235-B0C8-934A4835C6E6}"/>
              </a:ext>
            </a:extLst>
          </p:cNvPr>
          <p:cNvSpPr/>
          <p:nvPr/>
        </p:nvSpPr>
        <p:spPr>
          <a:xfrm>
            <a:off x="9571906" y="1583547"/>
            <a:ext cx="2620094" cy="4377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itle 3">
            <a:extLst>
              <a:ext uri="{FF2B5EF4-FFF2-40B4-BE49-F238E27FC236}">
                <a16:creationId xmlns:a16="http://schemas.microsoft.com/office/drawing/2014/main" id="{985DDA0D-4364-E847-4E8F-6F4BE8FEC901}"/>
              </a:ext>
            </a:extLst>
          </p:cNvPr>
          <p:cNvSpPr>
            <a:spLocks noGrp="1"/>
          </p:cNvSpPr>
          <p:nvPr>
            <p:ph type="title"/>
          </p:nvPr>
        </p:nvSpPr>
        <p:spPr>
          <a:xfrm>
            <a:off x="546486" y="1202624"/>
            <a:ext cx="7099216" cy="468000"/>
          </a:xfrm>
        </p:spPr>
        <p:txBody>
          <a:bodyPr rtlCol="0"/>
          <a:lstStyle/>
          <a:p>
            <a:pPr rtl="0"/>
            <a:r>
              <a:rPr lang="es"/>
              <a:t>Discusión (10 minutos)</a:t>
            </a:r>
          </a:p>
        </p:txBody>
      </p:sp>
      <p:sp>
        <p:nvSpPr>
          <p:cNvPr id="8" name="Rectangle 7">
            <a:extLst>
              <a:ext uri="{FF2B5EF4-FFF2-40B4-BE49-F238E27FC236}">
                <a16:creationId xmlns:a16="http://schemas.microsoft.com/office/drawing/2014/main" id="{47ABBA98-250A-6A8B-4A11-F2BC33CB4C19}"/>
              </a:ext>
            </a:extLst>
          </p:cNvPr>
          <p:cNvSpPr/>
          <p:nvPr/>
        </p:nvSpPr>
        <p:spPr>
          <a:xfrm>
            <a:off x="7304337" y="1659203"/>
            <a:ext cx="2418100" cy="2077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Oval Callout 6">
            <a:extLst>
              <a:ext uri="{FF2B5EF4-FFF2-40B4-BE49-F238E27FC236}">
                <a16:creationId xmlns:a16="http://schemas.microsoft.com/office/drawing/2014/main" id="{F8431C9C-CC5A-284E-6364-A8F786DE0D7D}"/>
              </a:ext>
            </a:extLst>
          </p:cNvPr>
          <p:cNvSpPr/>
          <p:nvPr/>
        </p:nvSpPr>
        <p:spPr>
          <a:xfrm>
            <a:off x="8779486" y="297660"/>
            <a:ext cx="2168316" cy="1447008"/>
          </a:xfrm>
          <a:prstGeom prst="wedgeEllipseCallout">
            <a:avLst>
              <a:gd name="adj1" fmla="val -43480"/>
              <a:gd name="adj2" fmla="val 7381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Rectangle 9">
            <a:extLst>
              <a:ext uri="{FF2B5EF4-FFF2-40B4-BE49-F238E27FC236}">
                <a16:creationId xmlns:a16="http://schemas.microsoft.com/office/drawing/2014/main" id="{C56BEFEB-9C1E-5C89-0AAE-705E372DA839}"/>
              </a:ext>
            </a:extLst>
          </p:cNvPr>
          <p:cNvSpPr/>
          <p:nvPr/>
        </p:nvSpPr>
        <p:spPr>
          <a:xfrm>
            <a:off x="46339" y="1679802"/>
            <a:ext cx="500147" cy="3704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TextBox 2">
            <a:extLst>
              <a:ext uri="{FF2B5EF4-FFF2-40B4-BE49-F238E27FC236}">
                <a16:creationId xmlns:a16="http://schemas.microsoft.com/office/drawing/2014/main" id="{9D0AEEDB-A18F-6DC5-B07E-A94FE228C632}"/>
              </a:ext>
            </a:extLst>
          </p:cNvPr>
          <p:cNvSpPr txBox="1"/>
          <p:nvPr/>
        </p:nvSpPr>
        <p:spPr>
          <a:xfrm>
            <a:off x="546485" y="2076722"/>
            <a:ext cx="11209547" cy="2769389"/>
          </a:xfrm>
          <a:prstGeom prst="rect">
            <a:avLst/>
          </a:prstGeom>
          <a:noFill/>
        </p:spPr>
        <p:txBody>
          <a:bodyPr wrap="square" lIns="91440" tIns="45720" rIns="91440" bIns="45720" rtlCol="0" anchor="t">
            <a:spAutoFit/>
          </a:bodyPr>
          <a:lstStyle/>
          <a:p>
            <a:pPr marL="342900" indent="-342900" rtl="0">
              <a:spcBef>
                <a:spcPts val="1800"/>
              </a:spcBef>
              <a:spcAft>
                <a:spcPts val="1800"/>
              </a:spcAft>
              <a:buFont typeface="Arial" panose="020B0604020202020204" pitchFamily="34" charset="0"/>
              <a:buChar char="•"/>
            </a:pPr>
            <a:r>
              <a:rPr lang="es" sz="2800"/>
              <a:t>¿Cómo se dividen actualmente las responsabilidades de Monitoreo Estratégico entre las partes interesadas en su país?</a:t>
            </a:r>
          </a:p>
          <a:p>
            <a:pPr marL="342900" indent="-342900" rtl="0">
              <a:spcBef>
                <a:spcPts val="1800"/>
              </a:spcBef>
              <a:spcAft>
                <a:spcPts val="1800"/>
              </a:spcAft>
              <a:buFont typeface="Arial" panose="020B0604020202020204" pitchFamily="34" charset="0"/>
              <a:buChar char="•"/>
            </a:pPr>
            <a:r>
              <a:rPr lang="es" sz="2800"/>
              <a:t>¿Hay seguimiento?</a:t>
            </a:r>
          </a:p>
          <a:p>
            <a:pPr marL="342900" indent="-342900" rtl="0">
              <a:spcBef>
                <a:spcPts val="1800"/>
              </a:spcBef>
              <a:spcAft>
                <a:spcPts val="1800"/>
              </a:spcAft>
              <a:buFont typeface="Arial" panose="020B0604020202020204" pitchFamily="34" charset="0"/>
              <a:buChar char="•"/>
            </a:pPr>
            <a:r>
              <a:rPr lang="es" sz="2800"/>
              <a:t>No dude en compartir ejemplos de lo que se puede mejorar.</a:t>
            </a:r>
          </a:p>
        </p:txBody>
      </p:sp>
      <p:sp>
        <p:nvSpPr>
          <p:cNvPr id="2" name="Slide Number Placeholder 1">
            <a:extLst>
              <a:ext uri="{FF2B5EF4-FFF2-40B4-BE49-F238E27FC236}">
                <a16:creationId xmlns:a16="http://schemas.microsoft.com/office/drawing/2014/main" id="{FF31903C-3225-39AA-57ED-E4AE9F8308B2}"/>
              </a:ext>
            </a:extLst>
          </p:cNvPr>
          <p:cNvSpPr txBox="1">
            <a:spLocks/>
          </p:cNvSpPr>
          <p:nvPr/>
        </p:nvSpPr>
        <p:spPr>
          <a:xfrm>
            <a:off x="11734800" y="6520585"/>
            <a:ext cx="388077"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26</a:t>
            </a:fld>
            <a:endParaRPr lang="en-US" sz="1000">
              <a:latin typeface="+mj-lt"/>
            </a:endParaRPr>
          </a:p>
        </p:txBody>
      </p:sp>
      <p:grpSp>
        <p:nvGrpSpPr>
          <p:cNvPr id="5" name="Group 4">
            <a:extLst>
              <a:ext uri="{FF2B5EF4-FFF2-40B4-BE49-F238E27FC236}">
                <a16:creationId xmlns:a16="http://schemas.microsoft.com/office/drawing/2014/main" id="{CA208260-3D96-6800-1E6F-F813A7C7DEB2}"/>
              </a:ext>
            </a:extLst>
          </p:cNvPr>
          <p:cNvGrpSpPr/>
          <p:nvPr/>
        </p:nvGrpSpPr>
        <p:grpSpPr>
          <a:xfrm>
            <a:off x="10006313" y="5853180"/>
            <a:ext cx="1563387" cy="849967"/>
            <a:chOff x="8779486" y="5355949"/>
            <a:chExt cx="2486954" cy="1352083"/>
          </a:xfrm>
        </p:grpSpPr>
        <p:sp>
          <p:nvSpPr>
            <p:cNvPr id="6" name="Oval 5">
              <a:extLst>
                <a:ext uri="{FF2B5EF4-FFF2-40B4-BE49-F238E27FC236}">
                  <a16:creationId xmlns:a16="http://schemas.microsoft.com/office/drawing/2014/main" id="{B3774C8A-0955-65D9-A0FF-562C49A10421}"/>
                </a:ext>
              </a:extLst>
            </p:cNvPr>
            <p:cNvSpPr/>
            <p:nvPr/>
          </p:nvSpPr>
          <p:spPr>
            <a:xfrm>
              <a:off x="8779486" y="5699868"/>
              <a:ext cx="1008164" cy="100816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1" name="Oval 10">
              <a:extLst>
                <a:ext uri="{FF2B5EF4-FFF2-40B4-BE49-F238E27FC236}">
                  <a16:creationId xmlns:a16="http://schemas.microsoft.com/office/drawing/2014/main" id="{7D051A8C-16E6-CF79-8E99-AD3AD9ECCE2C}"/>
                </a:ext>
              </a:extLst>
            </p:cNvPr>
            <p:cNvSpPr/>
            <p:nvPr/>
          </p:nvSpPr>
          <p:spPr>
            <a:xfrm>
              <a:off x="9981618" y="5393983"/>
              <a:ext cx="1284822" cy="128482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6" name="Oval 15">
              <a:extLst>
                <a:ext uri="{FF2B5EF4-FFF2-40B4-BE49-F238E27FC236}">
                  <a16:creationId xmlns:a16="http://schemas.microsoft.com/office/drawing/2014/main" id="{13480534-3AA8-CEC8-509E-ED26D3052C13}"/>
                </a:ext>
              </a:extLst>
            </p:cNvPr>
            <p:cNvSpPr/>
            <p:nvPr/>
          </p:nvSpPr>
          <p:spPr>
            <a:xfrm>
              <a:off x="9571905" y="5355949"/>
              <a:ext cx="305083" cy="30508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Tree>
    <p:extLst>
      <p:ext uri="{BB962C8B-B14F-4D97-AF65-F5344CB8AC3E}">
        <p14:creationId xmlns:p14="http://schemas.microsoft.com/office/powerpoint/2010/main" val="85744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7A0CF-3ADC-345A-146B-F7FAD9727106}"/>
            </a:ext>
          </a:extLst>
        </p:cNvPr>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BD7BC565-5073-A4CB-AB35-11F5DC436751}"/>
              </a:ext>
            </a:extLst>
          </p:cNvPr>
          <p:cNvSpPr/>
          <p:nvPr/>
        </p:nvSpPr>
        <p:spPr>
          <a:xfrm>
            <a:off x="360000" y="1589314"/>
            <a:ext cx="11426371" cy="3818730"/>
          </a:xfrm>
          <a:prstGeom prst="roundRect">
            <a:avLst>
              <a:gd name="adj" fmla="val 2960"/>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Title 2">
            <a:extLst>
              <a:ext uri="{FF2B5EF4-FFF2-40B4-BE49-F238E27FC236}">
                <a16:creationId xmlns:a16="http://schemas.microsoft.com/office/drawing/2014/main" id="{7D4CE677-0BDD-1814-933E-D844E9B1C2A7}"/>
              </a:ext>
            </a:extLst>
          </p:cNvPr>
          <p:cNvSpPr>
            <a:spLocks noGrp="1"/>
          </p:cNvSpPr>
          <p:nvPr>
            <p:ph type="title"/>
          </p:nvPr>
        </p:nvSpPr>
        <p:spPr>
          <a:xfrm>
            <a:off x="360000" y="950792"/>
            <a:ext cx="11471638" cy="468000"/>
          </a:xfrm>
        </p:spPr>
        <p:txBody>
          <a:bodyPr rtlCol="0"/>
          <a:lstStyle/>
          <a:p>
            <a:pPr rtl="0"/>
            <a:r>
              <a:rPr lang="es"/>
              <a:t>Encuesta virtual</a:t>
            </a:r>
            <a:endParaRPr lang="en-US">
              <a:latin typeface="+mn-lt"/>
            </a:endParaRPr>
          </a:p>
        </p:txBody>
      </p:sp>
      <p:sp>
        <p:nvSpPr>
          <p:cNvPr id="5" name="TextBox 4">
            <a:extLst>
              <a:ext uri="{FF2B5EF4-FFF2-40B4-BE49-F238E27FC236}">
                <a16:creationId xmlns:a16="http://schemas.microsoft.com/office/drawing/2014/main" id="{D52FA516-9D28-5E75-4675-9B43CFE831DE}"/>
              </a:ext>
            </a:extLst>
          </p:cNvPr>
          <p:cNvSpPr txBox="1"/>
          <p:nvPr/>
        </p:nvSpPr>
        <p:spPr>
          <a:xfrm>
            <a:off x="6060425" y="1823775"/>
            <a:ext cx="5281907" cy="3570208"/>
          </a:xfrm>
          <a:prstGeom prst="rect">
            <a:avLst/>
          </a:prstGeom>
          <a:noFill/>
        </p:spPr>
        <p:txBody>
          <a:bodyPr wrap="square" rtlCol="0">
            <a:spAutoFit/>
          </a:bodyPr>
          <a:lstStyle/>
          <a:p>
            <a:pPr rtl="0">
              <a:spcAft>
                <a:spcPts val="1200"/>
              </a:spcAft>
            </a:pPr>
            <a:r>
              <a:rPr lang="es" b="1"/>
              <a:t>2. En este punto, ¿siente que adquirió habilidades y conocimientos adicionales para involucrarse más en el Monitoreo Estratégico, si así lo desea?</a:t>
            </a:r>
          </a:p>
          <a:p>
            <a:pPr rtl="0">
              <a:spcAft>
                <a:spcPts val="1200"/>
              </a:spcAft>
            </a:pPr>
            <a:r>
              <a:rPr lang="es"/>
              <a:t>1 = Sí, tengo las habilidades y el conocimiento</a:t>
            </a:r>
          </a:p>
          <a:p>
            <a:pPr rtl="0">
              <a:spcAft>
                <a:spcPts val="1200"/>
              </a:spcAft>
            </a:pPr>
            <a:r>
              <a:rPr lang="es"/>
              <a:t>2 = Tengo algunas, pero no todas, las habilidades y conocimientos que necesito sobre este tema</a:t>
            </a:r>
          </a:p>
          <a:p>
            <a:pPr rtl="0">
              <a:spcAft>
                <a:spcPts val="1200"/>
              </a:spcAft>
            </a:pPr>
            <a:r>
              <a:rPr lang="es"/>
              <a:t>3 = No estoy seguro/a de tener lo que necesito</a:t>
            </a:r>
          </a:p>
          <a:p>
            <a:pPr rtl="0">
              <a:spcAft>
                <a:spcPts val="1200"/>
              </a:spcAft>
            </a:pPr>
            <a:r>
              <a:rPr lang="es"/>
              <a:t>4 = Todavía no tengo las habilidades y el conocimiento que necesito sobre este tema.</a:t>
            </a:r>
          </a:p>
          <a:p>
            <a:pPr rtl="0"/>
            <a:endParaRPr lang="en-US" sz="1400" dirty="0"/>
          </a:p>
        </p:txBody>
      </p:sp>
      <p:sp>
        <p:nvSpPr>
          <p:cNvPr id="4" name="TextBox 3">
            <a:extLst>
              <a:ext uri="{FF2B5EF4-FFF2-40B4-BE49-F238E27FC236}">
                <a16:creationId xmlns:a16="http://schemas.microsoft.com/office/drawing/2014/main" id="{6ACA9A9A-73CB-41D4-8EE2-8A0ED37CBBC6}"/>
              </a:ext>
            </a:extLst>
          </p:cNvPr>
          <p:cNvSpPr txBox="1"/>
          <p:nvPr/>
        </p:nvSpPr>
        <p:spPr>
          <a:xfrm>
            <a:off x="569259" y="1823775"/>
            <a:ext cx="5281907" cy="3170099"/>
          </a:xfrm>
          <a:prstGeom prst="rect">
            <a:avLst/>
          </a:prstGeom>
          <a:noFill/>
        </p:spPr>
        <p:txBody>
          <a:bodyPr wrap="square" rtlCol="0">
            <a:spAutoFit/>
          </a:bodyPr>
          <a:lstStyle/>
          <a:p>
            <a:pPr rtl="0">
              <a:spcAft>
                <a:spcPts val="1200"/>
              </a:spcAft>
            </a:pPr>
            <a:r>
              <a:rPr lang="es" b="1"/>
              <a:t>1. ¿Cómo calificaría la necesidad de mejorar el Monitoreo Estratégico de sus subvenciones?</a:t>
            </a:r>
          </a:p>
          <a:p>
            <a:pPr rtl="0">
              <a:spcAft>
                <a:spcPts val="1200"/>
              </a:spcAft>
            </a:pPr>
            <a:r>
              <a:rPr lang="es"/>
              <a:t>1 = Prioridad baja</a:t>
            </a:r>
          </a:p>
          <a:p>
            <a:pPr rtl="0">
              <a:spcAft>
                <a:spcPts val="1200"/>
              </a:spcAft>
            </a:pPr>
            <a:r>
              <a:rPr lang="es"/>
              <a:t>2 = Prioridad de nivel medio</a:t>
            </a:r>
          </a:p>
          <a:p>
            <a:pPr rtl="0">
              <a:spcAft>
                <a:spcPts val="1200"/>
              </a:spcAft>
            </a:pPr>
            <a:r>
              <a:rPr lang="es"/>
              <a:t>3 = Prioridad alta</a:t>
            </a:r>
          </a:p>
          <a:p>
            <a:pPr rtl="0">
              <a:spcAft>
                <a:spcPts val="1200"/>
              </a:spcAft>
            </a:pPr>
            <a:r>
              <a:rPr lang="es"/>
              <a:t>4 = No lo tengo claro</a:t>
            </a:r>
          </a:p>
          <a:p>
            <a:pPr marL="285750" indent="-285750" rtl="0">
              <a:spcAft>
                <a:spcPts val="1200"/>
              </a:spcAft>
              <a:buFont typeface="Arial" panose="020B0604020202020204" pitchFamily="34" charset="0"/>
              <a:buChar char="•"/>
            </a:pPr>
            <a:endParaRPr lang="en-US" dirty="0"/>
          </a:p>
          <a:p>
            <a:pPr rtl="0"/>
            <a:endParaRPr lang="en-US" sz="1400" dirty="0"/>
          </a:p>
        </p:txBody>
      </p:sp>
      <p:sp>
        <p:nvSpPr>
          <p:cNvPr id="7" name="Slide Number Placeholder 1">
            <a:extLst>
              <a:ext uri="{FF2B5EF4-FFF2-40B4-BE49-F238E27FC236}">
                <a16:creationId xmlns:a16="http://schemas.microsoft.com/office/drawing/2014/main" id="{EE1A92D6-F358-4FC0-4DA6-2F0F54E1F3E7}"/>
              </a:ext>
            </a:extLst>
          </p:cNvPr>
          <p:cNvSpPr txBox="1">
            <a:spLocks/>
          </p:cNvSpPr>
          <p:nvPr/>
        </p:nvSpPr>
        <p:spPr>
          <a:xfrm>
            <a:off x="11734800" y="6520585"/>
            <a:ext cx="388077"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27</a:t>
            </a:fld>
            <a:endParaRPr lang="en-US" sz="1000">
              <a:latin typeface="+mj-lt"/>
            </a:endParaRPr>
          </a:p>
        </p:txBody>
      </p:sp>
      <p:grpSp>
        <p:nvGrpSpPr>
          <p:cNvPr id="2" name="Group 1">
            <a:extLst>
              <a:ext uri="{FF2B5EF4-FFF2-40B4-BE49-F238E27FC236}">
                <a16:creationId xmlns:a16="http://schemas.microsoft.com/office/drawing/2014/main" id="{545AAB94-DE69-0323-69BF-4DE73DB1108F}"/>
              </a:ext>
            </a:extLst>
          </p:cNvPr>
          <p:cNvGrpSpPr/>
          <p:nvPr/>
        </p:nvGrpSpPr>
        <p:grpSpPr>
          <a:xfrm>
            <a:off x="10006313" y="5853180"/>
            <a:ext cx="1563387" cy="849967"/>
            <a:chOff x="8779486" y="5355949"/>
            <a:chExt cx="2486954" cy="1352083"/>
          </a:xfrm>
        </p:grpSpPr>
        <p:sp>
          <p:nvSpPr>
            <p:cNvPr id="8" name="Oval 7">
              <a:extLst>
                <a:ext uri="{FF2B5EF4-FFF2-40B4-BE49-F238E27FC236}">
                  <a16:creationId xmlns:a16="http://schemas.microsoft.com/office/drawing/2014/main" id="{380B59BD-2444-A391-722A-92A6FED1812F}"/>
                </a:ext>
              </a:extLst>
            </p:cNvPr>
            <p:cNvSpPr/>
            <p:nvPr/>
          </p:nvSpPr>
          <p:spPr>
            <a:xfrm>
              <a:off x="8779486" y="5699868"/>
              <a:ext cx="1008164" cy="100816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9" name="Oval 8">
              <a:extLst>
                <a:ext uri="{FF2B5EF4-FFF2-40B4-BE49-F238E27FC236}">
                  <a16:creationId xmlns:a16="http://schemas.microsoft.com/office/drawing/2014/main" id="{B4EC4E59-699A-81B0-7398-20747A1FE1E4}"/>
                </a:ext>
              </a:extLst>
            </p:cNvPr>
            <p:cNvSpPr/>
            <p:nvPr/>
          </p:nvSpPr>
          <p:spPr>
            <a:xfrm>
              <a:off x="9981618" y="5393983"/>
              <a:ext cx="1284822" cy="128482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0" name="Oval 9">
              <a:extLst>
                <a:ext uri="{FF2B5EF4-FFF2-40B4-BE49-F238E27FC236}">
                  <a16:creationId xmlns:a16="http://schemas.microsoft.com/office/drawing/2014/main" id="{96733E03-AC21-0D90-2E19-98BF2B4E86F9}"/>
                </a:ext>
              </a:extLst>
            </p:cNvPr>
            <p:cNvSpPr/>
            <p:nvPr/>
          </p:nvSpPr>
          <p:spPr>
            <a:xfrm>
              <a:off x="9571905" y="5355949"/>
              <a:ext cx="305083" cy="30508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Tree>
    <p:custDataLst>
      <p:tags r:id="rId1"/>
    </p:custDataLst>
    <p:extLst>
      <p:ext uri="{BB962C8B-B14F-4D97-AF65-F5344CB8AC3E}">
        <p14:creationId xmlns:p14="http://schemas.microsoft.com/office/powerpoint/2010/main" val="318753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9" name="Slide Number Placeholder 2">
            <a:extLst>
              <a:ext uri="{FF2B5EF4-FFF2-40B4-BE49-F238E27FC236}">
                <a16:creationId xmlns:a16="http://schemas.microsoft.com/office/drawing/2014/main" id="{1A682032-C2D6-6B09-C965-95BDA957C511}"/>
              </a:ext>
            </a:extLst>
          </p:cNvPr>
          <p:cNvSpPr>
            <a:spLocks noGrp="1"/>
          </p:cNvSpPr>
          <p:nvPr>
            <p:ph type="sldNum" sz="quarter" idx="20"/>
          </p:nvPr>
        </p:nvSpPr>
        <p:spPr>
          <a:xfrm>
            <a:off x="10934700" y="6203950"/>
            <a:ext cx="897300" cy="365125"/>
          </a:xfrm>
        </p:spPr>
        <p:txBody>
          <a:bodyPr rtlCol="0"/>
          <a:lstStyle/>
          <a:p>
            <a:pPr rtl="0">
              <a:spcAft>
                <a:spcPts val="600"/>
              </a:spcAft>
            </a:pPr>
            <a:fld id="{9E2BE927-25C7-4379-86F1-C17ED9D2A7F2}" type="slidenum">
              <a:rPr lang="en-US" smtClean="0"/>
              <a:pPr>
                <a:spcAft>
                  <a:spcPts val="600"/>
                </a:spcAft>
              </a:pPr>
              <a:t>28</a:t>
            </a:fld>
            <a:endParaRPr lang="en-US"/>
          </a:p>
        </p:txBody>
      </p:sp>
      <p:sp>
        <p:nvSpPr>
          <p:cNvPr id="6" name="TextBox 5">
            <a:extLst>
              <a:ext uri="{FF2B5EF4-FFF2-40B4-BE49-F238E27FC236}">
                <a16:creationId xmlns:a16="http://schemas.microsoft.com/office/drawing/2014/main" id="{75B53E09-9F7C-6503-2C94-3DBAC63A3136}"/>
              </a:ext>
            </a:extLst>
          </p:cNvPr>
          <p:cNvSpPr txBox="1"/>
          <p:nvPr/>
        </p:nvSpPr>
        <p:spPr>
          <a:xfrm>
            <a:off x="7703792" y="6693935"/>
            <a:ext cx="3487668" cy="308527"/>
          </a:xfrm>
          <a:prstGeom prst="rect">
            <a:avLst/>
          </a:prstGeom>
        </p:spPr>
        <p:txBody>
          <a:bodyPr vert="horz" lIns="0" tIns="0" rIns="0" bIns="0" rtlCol="0">
            <a:normAutofit fontScale="55000" lnSpcReduction="20000"/>
          </a:bodyPr>
          <a:lstStyle/>
          <a:p>
            <a:pPr rtl="0" fontAlgn="t">
              <a:lnSpc>
                <a:spcPct val="90000"/>
              </a:lnSpc>
              <a:spcBef>
                <a:spcPts val="1000"/>
              </a:spcBef>
            </a:pPr>
            <a:r>
              <a:rPr lang="es" b="0" i="0" kern="1200">
                <a:solidFill>
                  <a:schemeClr val="bg1"/>
                </a:solidFill>
                <a:effectLst/>
              </a:rPr>
              <a:t>Foto: Frontline AIDS</a:t>
            </a:r>
            <a:r>
              <a:rPr lang="es" kern="1200">
                <a:solidFill>
                  <a:schemeClr val="bg1"/>
                </a:solidFill>
              </a:rPr>
              <a:t>, 2024</a:t>
            </a:r>
          </a:p>
          <a:p>
            <a:pPr rtl="0">
              <a:lnSpc>
                <a:spcPct val="90000"/>
              </a:lnSpc>
              <a:spcBef>
                <a:spcPts val="1000"/>
              </a:spcBef>
            </a:pPr>
            <a:br>
              <a:rPr lang="en-US" sz="600" b="0" i="0" kern="1200">
                <a:effectLst/>
              </a:rPr>
            </a:br>
            <a:endParaRPr lang="en-US" sz="600" b="0" i="0" kern="1200">
              <a:effectLst/>
            </a:endParaRPr>
          </a:p>
        </p:txBody>
      </p:sp>
      <p:pic>
        <p:nvPicPr>
          <p:cNvPr id="7" name="Picture 6">
            <a:extLst>
              <a:ext uri="{FF2B5EF4-FFF2-40B4-BE49-F238E27FC236}">
                <a16:creationId xmlns:a16="http://schemas.microsoft.com/office/drawing/2014/main" id="{41E404E9-7CEE-7BEA-D1A1-786E5344F1C6}"/>
              </a:ext>
            </a:extLst>
          </p:cNvPr>
          <p:cNvPicPr>
            <a:picLocks noChangeAspect="1"/>
          </p:cNvPicPr>
          <p:nvPr/>
        </p:nvPicPr>
        <p:blipFill>
          <a:blip r:embed="rId3"/>
          <a:stretch>
            <a:fillRect/>
          </a:stretch>
        </p:blipFill>
        <p:spPr>
          <a:xfrm>
            <a:off x="0" y="0"/>
            <a:ext cx="3269976" cy="1401418"/>
          </a:xfrm>
          <a:prstGeom prst="rect">
            <a:avLst/>
          </a:prstGeom>
        </p:spPr>
      </p:pic>
      <p:pic>
        <p:nvPicPr>
          <p:cNvPr id="14" name="Picture 13">
            <a:extLst>
              <a:ext uri="{FF2B5EF4-FFF2-40B4-BE49-F238E27FC236}">
                <a16:creationId xmlns:a16="http://schemas.microsoft.com/office/drawing/2014/main" id="{40826A47-3DEE-5809-D771-B1AEC3E11E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0201" y="-9802"/>
            <a:ext cx="6261799" cy="6858000"/>
          </a:xfrm>
          <a:prstGeom prst="rect">
            <a:avLst/>
          </a:prstGeom>
        </p:spPr>
      </p:pic>
      <p:sp>
        <p:nvSpPr>
          <p:cNvPr id="4" name="Google Shape;224;p34">
            <a:extLst>
              <a:ext uri="{FF2B5EF4-FFF2-40B4-BE49-F238E27FC236}">
                <a16:creationId xmlns:a16="http://schemas.microsoft.com/office/drawing/2014/main" id="{E83DE759-180E-FDA6-B657-D6E893FDC07C}"/>
              </a:ext>
            </a:extLst>
          </p:cNvPr>
          <p:cNvSpPr txBox="1">
            <a:spLocks/>
          </p:cNvSpPr>
          <p:nvPr/>
        </p:nvSpPr>
        <p:spPr>
          <a:xfrm>
            <a:off x="333199" y="1634814"/>
            <a:ext cx="5212029" cy="4348543"/>
          </a:xfrm>
          <a:prstGeom prst="rect">
            <a:avLst/>
          </a:prstGeom>
        </p:spPr>
        <p:txBody>
          <a:bodyPr spcFirstLastPara="1" vert="horz" lIns="91440" tIns="91440" rIns="91440" bIns="91440" rtlCol="0" anchorCtr="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4pPr>
            <a:lvl5pPr marL="1778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rtl="0">
              <a:lnSpc>
                <a:spcPct val="110000"/>
              </a:lnSpc>
            </a:pPr>
            <a:r>
              <a:rPr lang="es" sz="5400"/>
              <a:t>Procedimientos prácticos para un Monitoreo Estratégico exitoso, gestión de riesgos y seguimiento de los requisitos de cofinanciación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28A8C-C08E-F892-102C-118FE825A249}"/>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97ED7E3-518B-69F2-5090-8ABEF729064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Object 5" hidden="1">
                        <a:extLst>
                          <a:ext uri="{FF2B5EF4-FFF2-40B4-BE49-F238E27FC236}">
                            <a16:creationId xmlns:a16="http://schemas.microsoft.com/office/drawing/2014/main" id="{197ED7E3-518B-69F2-5090-8ABEF72906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07007109-BD1B-8EE7-E913-BAF1A17FDAE1}"/>
              </a:ext>
            </a:extLst>
          </p:cNvPr>
          <p:cNvSpPr txBox="1"/>
          <p:nvPr/>
        </p:nvSpPr>
        <p:spPr>
          <a:xfrm>
            <a:off x="901671" y="2426387"/>
            <a:ext cx="460081" cy="83099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4800" b="1" i="0" u="none" strike="noStrike" kern="1200" cap="none" spc="0" normalizeH="0" noProof="0">
                <a:ln>
                  <a:noFill/>
                </a:ln>
                <a:solidFill>
                  <a:schemeClr val="accent2"/>
                </a:solidFill>
                <a:effectLst/>
                <a:uLnTx/>
                <a:uFillTx/>
                <a:latin typeface="Arial"/>
                <a:ea typeface="+mn-ea"/>
                <a:cs typeface="+mn-cs"/>
              </a:rPr>
              <a:t>1</a:t>
            </a:r>
          </a:p>
        </p:txBody>
      </p:sp>
      <p:sp>
        <p:nvSpPr>
          <p:cNvPr id="15" name="TextBox 14">
            <a:extLst>
              <a:ext uri="{FF2B5EF4-FFF2-40B4-BE49-F238E27FC236}">
                <a16:creationId xmlns:a16="http://schemas.microsoft.com/office/drawing/2014/main" id="{5E66EDC6-AA04-AD1C-BF7E-D0611F9497B1}"/>
              </a:ext>
            </a:extLst>
          </p:cNvPr>
          <p:cNvSpPr txBox="1"/>
          <p:nvPr/>
        </p:nvSpPr>
        <p:spPr>
          <a:xfrm>
            <a:off x="901670" y="5197302"/>
            <a:ext cx="460081" cy="83099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4800" b="1" i="0" u="none" strike="noStrike" kern="1200" cap="none" spc="0" normalizeH="0" noProof="0">
                <a:ln>
                  <a:noFill/>
                </a:ln>
                <a:solidFill>
                  <a:schemeClr val="accent2"/>
                </a:solidFill>
                <a:effectLst/>
                <a:uLnTx/>
                <a:uFillTx/>
                <a:latin typeface="Arial"/>
                <a:ea typeface="+mn-ea"/>
                <a:cs typeface="+mn-cs"/>
              </a:rPr>
              <a:t>3</a:t>
            </a:r>
          </a:p>
        </p:txBody>
      </p:sp>
      <p:sp>
        <p:nvSpPr>
          <p:cNvPr id="27" name="TextBox 26">
            <a:extLst>
              <a:ext uri="{FF2B5EF4-FFF2-40B4-BE49-F238E27FC236}">
                <a16:creationId xmlns:a16="http://schemas.microsoft.com/office/drawing/2014/main" id="{10223EE4-E1CE-0F0F-E306-CD3D19E537D7}"/>
              </a:ext>
            </a:extLst>
          </p:cNvPr>
          <p:cNvSpPr txBox="1"/>
          <p:nvPr/>
        </p:nvSpPr>
        <p:spPr>
          <a:xfrm>
            <a:off x="901671" y="3655488"/>
            <a:ext cx="460081" cy="83099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4800" b="1" i="0" u="none" strike="noStrike" kern="1200" cap="none" spc="0" normalizeH="0" noProof="0">
                <a:ln>
                  <a:noFill/>
                </a:ln>
                <a:solidFill>
                  <a:schemeClr val="accent2"/>
                </a:solidFill>
                <a:effectLst/>
                <a:uLnTx/>
                <a:uFillTx/>
                <a:latin typeface="Arial"/>
                <a:ea typeface="+mn-ea"/>
                <a:cs typeface="+mn-cs"/>
              </a:rPr>
              <a:t>2</a:t>
            </a:r>
          </a:p>
        </p:txBody>
      </p:sp>
      <p:sp>
        <p:nvSpPr>
          <p:cNvPr id="3" name="TextBox 2">
            <a:extLst>
              <a:ext uri="{FF2B5EF4-FFF2-40B4-BE49-F238E27FC236}">
                <a16:creationId xmlns:a16="http://schemas.microsoft.com/office/drawing/2014/main" id="{1581DEBB-78B6-8AAC-ABF9-CC7D46C2AEB0}"/>
              </a:ext>
            </a:extLst>
          </p:cNvPr>
          <p:cNvSpPr txBox="1"/>
          <p:nvPr/>
        </p:nvSpPr>
        <p:spPr>
          <a:xfrm>
            <a:off x="1748972" y="669144"/>
            <a:ext cx="10163639" cy="1222962"/>
          </a:xfrm>
          <a:prstGeom prst="rect">
            <a:avLst/>
          </a:prstGeom>
          <a:noFill/>
        </p:spPr>
        <p:txBody>
          <a:bodyPr wrap="square" rtlCol="0">
            <a:spAutoFit/>
          </a:bodyPr>
          <a:lstStyle/>
          <a:p>
            <a:pPr rtl="0"/>
            <a:r>
              <a:rPr lang="es" sz="2400">
                <a:latin typeface="+mj-lt"/>
              </a:rPr>
              <a:t>¿Cuáles son algunas de las actividades, herramientas y fuentes de datos que las partes interesadas pueden utilizar para llevar a cabo el Monitoreo Estratégico?</a:t>
            </a:r>
            <a:endParaRPr lang="en-GB" sz="2400" dirty="0">
              <a:latin typeface="+mj-lt"/>
            </a:endParaRPr>
          </a:p>
        </p:txBody>
      </p:sp>
      <p:sp>
        <p:nvSpPr>
          <p:cNvPr id="7" name="TextBox 6">
            <a:extLst>
              <a:ext uri="{FF2B5EF4-FFF2-40B4-BE49-F238E27FC236}">
                <a16:creationId xmlns:a16="http://schemas.microsoft.com/office/drawing/2014/main" id="{AF302294-2222-C2DD-1222-70C54552B167}"/>
              </a:ext>
            </a:extLst>
          </p:cNvPr>
          <p:cNvSpPr txBox="1"/>
          <p:nvPr/>
        </p:nvSpPr>
        <p:spPr>
          <a:xfrm>
            <a:off x="1703869" y="2010036"/>
            <a:ext cx="9874407" cy="369332"/>
          </a:xfrm>
          <a:prstGeom prst="rect">
            <a:avLst/>
          </a:prstGeom>
          <a:solidFill>
            <a:schemeClr val="tx2">
              <a:lumMod val="20000"/>
              <a:lumOff val="80000"/>
            </a:schemeClr>
          </a:solidFill>
        </p:spPr>
        <p:txBody>
          <a:bodyPr wrap="square" rtlCol="0">
            <a:spAutoFit/>
          </a:bodyPr>
          <a:lstStyle/>
          <a:p>
            <a:pPr rtl="0"/>
            <a:r>
              <a:rPr lang="es" b="1"/>
              <a:t>Actualizaciones de progreso (PU) y reportes de relaciones públicas adicionales</a:t>
            </a:r>
          </a:p>
        </p:txBody>
      </p:sp>
      <p:sp>
        <p:nvSpPr>
          <p:cNvPr id="2" name="Slide Number Placeholder 1">
            <a:extLst>
              <a:ext uri="{FF2B5EF4-FFF2-40B4-BE49-F238E27FC236}">
                <a16:creationId xmlns:a16="http://schemas.microsoft.com/office/drawing/2014/main" id="{830BEA1F-DBE7-0335-D91F-368DCF02FF86}"/>
              </a:ext>
            </a:extLst>
          </p:cNvPr>
          <p:cNvSpPr txBox="1">
            <a:spLocks/>
          </p:cNvSpPr>
          <p:nvPr/>
        </p:nvSpPr>
        <p:spPr>
          <a:xfrm>
            <a:off x="11734800" y="6520585"/>
            <a:ext cx="388077"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29</a:t>
            </a:fld>
            <a:endParaRPr lang="en-US" sz="1000">
              <a:latin typeface="+mj-lt"/>
            </a:endParaRPr>
          </a:p>
        </p:txBody>
      </p:sp>
      <p:grpSp>
        <p:nvGrpSpPr>
          <p:cNvPr id="10" name="Group 9">
            <a:extLst>
              <a:ext uri="{FF2B5EF4-FFF2-40B4-BE49-F238E27FC236}">
                <a16:creationId xmlns:a16="http://schemas.microsoft.com/office/drawing/2014/main" id="{23A6F945-4EC7-CA61-0822-5C12AF55E748}"/>
              </a:ext>
            </a:extLst>
          </p:cNvPr>
          <p:cNvGrpSpPr/>
          <p:nvPr/>
        </p:nvGrpSpPr>
        <p:grpSpPr>
          <a:xfrm>
            <a:off x="127612" y="434788"/>
            <a:ext cx="1660070" cy="1485772"/>
            <a:chOff x="9143999" y="3666678"/>
            <a:chExt cx="2935341" cy="2627146"/>
          </a:xfrm>
        </p:grpSpPr>
        <p:pic>
          <p:nvPicPr>
            <p:cNvPr id="4" name="Picture 3" descr="A colorful squares with a white circle&#10;&#10;AI-generated content may be incorrect.">
              <a:extLst>
                <a:ext uri="{FF2B5EF4-FFF2-40B4-BE49-F238E27FC236}">
                  <a16:creationId xmlns:a16="http://schemas.microsoft.com/office/drawing/2014/main" id="{AEB53C76-40FC-63B8-54EA-631D466FD85A}"/>
                </a:ext>
              </a:extLst>
            </p:cNvPr>
            <p:cNvPicPr>
              <a:picLocks noChangeAspect="1"/>
            </p:cNvPicPr>
            <p:nvPr/>
          </p:nvPicPr>
          <p:blipFill>
            <a:blip r:embed="rId6">
              <a:extLst>
                <a:ext uri="{28A0092B-C50C-407E-A947-70E740481C1C}">
                  <a14:useLocalDpi xmlns:a14="http://schemas.microsoft.com/office/drawing/2010/main" val="0"/>
                </a:ext>
              </a:extLst>
            </a:blip>
            <a:srcRect l="48317" t="51343" r="25712" b="7336"/>
            <a:stretch>
              <a:fillRect/>
            </a:stretch>
          </p:blipFill>
          <p:spPr>
            <a:xfrm>
              <a:off x="9143999" y="3666678"/>
              <a:ext cx="2935341" cy="2627146"/>
            </a:xfrm>
            <a:prstGeom prst="rect">
              <a:avLst/>
            </a:prstGeom>
          </p:spPr>
        </p:pic>
        <p:sp>
          <p:nvSpPr>
            <p:cNvPr id="9" name="TextBox 8">
              <a:extLst>
                <a:ext uri="{FF2B5EF4-FFF2-40B4-BE49-F238E27FC236}">
                  <a16:creationId xmlns:a16="http://schemas.microsoft.com/office/drawing/2014/main" id="{B95881E1-F1EF-F149-4344-52A489C0C1CC}"/>
                </a:ext>
              </a:extLst>
            </p:cNvPr>
            <p:cNvSpPr txBox="1"/>
            <p:nvPr/>
          </p:nvSpPr>
          <p:spPr>
            <a:xfrm>
              <a:off x="9263017" y="4968088"/>
              <a:ext cx="2664542" cy="435369"/>
            </a:xfrm>
            <a:prstGeom prst="rect">
              <a:avLst/>
            </a:prstGeom>
            <a:noFill/>
          </p:spPr>
          <p:txBody>
            <a:bodyPr wrap="square" lIns="91440" tIns="45720" rIns="91440" bIns="45720" rtlCol="0" anchor="t">
              <a:spAutoFit/>
            </a:bodyPr>
            <a:lstStyle/>
            <a:p>
              <a:pPr rtl="0"/>
              <a:r>
                <a:rPr lang="es" sz="1000" b="1" dirty="0">
                  <a:solidFill>
                    <a:schemeClr val="bg1"/>
                  </a:solidFill>
                  <a:latin typeface="+mj-lt"/>
                </a:rPr>
                <a:t>PROCEDIMIENTOS</a:t>
              </a:r>
            </a:p>
          </p:txBody>
        </p:sp>
      </p:grpSp>
      <p:sp>
        <p:nvSpPr>
          <p:cNvPr id="8" name="Rectangle 7">
            <a:extLst>
              <a:ext uri="{FF2B5EF4-FFF2-40B4-BE49-F238E27FC236}">
                <a16:creationId xmlns:a16="http://schemas.microsoft.com/office/drawing/2014/main" id="{9E13A613-9B37-473F-1607-A7C98A25C95E}"/>
              </a:ext>
            </a:extLst>
          </p:cNvPr>
          <p:cNvSpPr/>
          <p:nvPr/>
        </p:nvSpPr>
        <p:spPr>
          <a:xfrm>
            <a:off x="1499264" y="2521024"/>
            <a:ext cx="10333152" cy="978611"/>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rtl="0">
              <a:lnSpc>
                <a:spcPct val="100000"/>
              </a:lnSpc>
              <a:spcBef>
                <a:spcPts val="600"/>
              </a:spcBef>
              <a:spcAft>
                <a:spcPts val="600"/>
              </a:spcAft>
            </a:pPr>
            <a:r>
              <a:rPr lang="es" sz="1900">
                <a:solidFill>
                  <a:schemeClr val="tx1"/>
                </a:solidFill>
              </a:rPr>
              <a:t>Los RP presentan las actualizaciones de progreso (PU) dentro de los 45 días posteriores a la fecha de finalización del último período de reporte. Los resultados se informan para el trimestre o semestre incluido en el período del reporte. Solo las carteras de alto impacto y principales están obligadas a presentar una PU. </a:t>
            </a:r>
          </a:p>
        </p:txBody>
      </p:sp>
      <p:sp>
        <p:nvSpPr>
          <p:cNvPr id="11" name="Rectangle 10">
            <a:extLst>
              <a:ext uri="{FF2B5EF4-FFF2-40B4-BE49-F238E27FC236}">
                <a16:creationId xmlns:a16="http://schemas.microsoft.com/office/drawing/2014/main" id="{89B1FF2C-F929-5CFE-80A0-F0802468170F}"/>
              </a:ext>
            </a:extLst>
          </p:cNvPr>
          <p:cNvSpPr/>
          <p:nvPr/>
        </p:nvSpPr>
        <p:spPr>
          <a:xfrm>
            <a:off x="1499264" y="3901403"/>
            <a:ext cx="10333152" cy="978611"/>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rtl="0">
              <a:lnSpc>
                <a:spcPct val="100000"/>
              </a:lnSpc>
              <a:spcBef>
                <a:spcPts val="600"/>
              </a:spcBef>
              <a:spcAft>
                <a:spcPts val="600"/>
              </a:spcAft>
            </a:pPr>
            <a:r>
              <a:rPr lang="es" sz="1900">
                <a:solidFill>
                  <a:schemeClr val="tx1"/>
                </a:solidFill>
              </a:rPr>
              <a:t>La PU contiene información sobre el progreso programático (principalmente el progreso con respecto a los indicadores de cobertura y cualquier medida de seguimiento del plan de trabajo, información financiera (conciliación de efectivo, gastos y gastos no conformes) e información sobre la gestión de adquisiciones y cadena de suministro y la gestión de subvenciones.</a:t>
            </a:r>
            <a:endParaRPr lang="en-US" sz="1900" dirty="0">
              <a:solidFill>
                <a:schemeClr val="tx1"/>
              </a:solidFill>
              <a:cs typeface="Arial"/>
            </a:endParaRPr>
          </a:p>
        </p:txBody>
      </p:sp>
      <p:sp>
        <p:nvSpPr>
          <p:cNvPr id="13" name="TextBox 12">
            <a:extLst>
              <a:ext uri="{FF2B5EF4-FFF2-40B4-BE49-F238E27FC236}">
                <a16:creationId xmlns:a16="http://schemas.microsoft.com/office/drawing/2014/main" id="{7F35C412-9F29-769C-EDAF-520D99ED6F20}"/>
              </a:ext>
            </a:extLst>
          </p:cNvPr>
          <p:cNvSpPr txBox="1"/>
          <p:nvPr/>
        </p:nvSpPr>
        <p:spPr>
          <a:xfrm>
            <a:off x="286693" y="6352514"/>
            <a:ext cx="1916316" cy="369332"/>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5" name="Rectangle 4">
            <a:extLst>
              <a:ext uri="{FF2B5EF4-FFF2-40B4-BE49-F238E27FC236}">
                <a16:creationId xmlns:a16="http://schemas.microsoft.com/office/drawing/2014/main" id="{F2CF0FC9-F812-89CE-194D-F4D1B3B7BAA4}"/>
              </a:ext>
            </a:extLst>
          </p:cNvPr>
          <p:cNvSpPr/>
          <p:nvPr/>
        </p:nvSpPr>
        <p:spPr>
          <a:xfrm>
            <a:off x="1499264" y="5424110"/>
            <a:ext cx="10333152" cy="978611"/>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rtl="0">
              <a:lnSpc>
                <a:spcPct val="100000"/>
              </a:lnSpc>
              <a:spcBef>
                <a:spcPts val="600"/>
              </a:spcBef>
              <a:spcAft>
                <a:spcPts val="600"/>
              </a:spcAft>
            </a:pPr>
            <a:r>
              <a:rPr lang="es" sz="1900">
                <a:solidFill>
                  <a:schemeClr val="tx1"/>
                </a:solidFill>
              </a:rPr>
              <a:t>Los MCP también pueden solicitar reportes y reuniones informativas periódicas de los RP, que normalmente se alinean con las reuniones del MCP (y del CME).  También se puede obtener información adicional a través de Pulse Checks, que son reportes presentados entre las PU de mitad de año y las Actualizaciones de Progreso y Solicitudes de Desembolso (PU/DR) de fin de año. </a:t>
            </a:r>
            <a:endParaRPr lang="en-US" sz="1900" dirty="0">
              <a:solidFill>
                <a:schemeClr val="tx1"/>
              </a:solidFill>
              <a:latin typeface="+mn-lt"/>
              <a:cs typeface="Arial"/>
            </a:endParaRPr>
          </a:p>
        </p:txBody>
      </p:sp>
    </p:spTree>
    <p:extLst>
      <p:ext uri="{BB962C8B-B14F-4D97-AF65-F5344CB8AC3E}">
        <p14:creationId xmlns:p14="http://schemas.microsoft.com/office/powerpoint/2010/main" val="36972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27" grpId="0"/>
      <p:bldP spid="8" grpId="0" animBg="1"/>
      <p:bldP spid="11"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086D6D-362E-EE0B-D539-6BBB29BE8274}"/>
              </a:ext>
            </a:extLst>
          </p:cNvPr>
          <p:cNvSpPr/>
          <p:nvPr/>
        </p:nvSpPr>
        <p:spPr>
          <a:xfrm>
            <a:off x="11165304" y="1583547"/>
            <a:ext cx="1026695" cy="4377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itle 3">
            <a:extLst>
              <a:ext uri="{FF2B5EF4-FFF2-40B4-BE49-F238E27FC236}">
                <a16:creationId xmlns:a16="http://schemas.microsoft.com/office/drawing/2014/main" id="{6DD3697E-8B84-C7B5-8900-4CDA1AC94E6A}"/>
              </a:ext>
            </a:extLst>
          </p:cNvPr>
          <p:cNvSpPr>
            <a:spLocks noGrp="1"/>
          </p:cNvSpPr>
          <p:nvPr>
            <p:ph type="title"/>
          </p:nvPr>
        </p:nvSpPr>
        <p:spPr>
          <a:xfrm>
            <a:off x="360362" y="1191203"/>
            <a:ext cx="8419124" cy="468000"/>
          </a:xfrm>
        </p:spPr>
        <p:txBody>
          <a:bodyPr rtlCol="0"/>
          <a:lstStyle/>
          <a:p>
            <a:pPr rtl="0"/>
            <a:r>
              <a:rPr lang="es" sz="3600" dirty="0"/>
              <a:t>Bienvenida y presentaciones</a:t>
            </a:r>
          </a:p>
        </p:txBody>
      </p:sp>
      <p:sp>
        <p:nvSpPr>
          <p:cNvPr id="6" name="Content Placeholder 5">
            <a:extLst>
              <a:ext uri="{FF2B5EF4-FFF2-40B4-BE49-F238E27FC236}">
                <a16:creationId xmlns:a16="http://schemas.microsoft.com/office/drawing/2014/main" id="{4BC523D9-B1C4-51DA-A709-13BB55CB78F9}"/>
              </a:ext>
            </a:extLst>
          </p:cNvPr>
          <p:cNvSpPr>
            <a:spLocks noGrp="1"/>
          </p:cNvSpPr>
          <p:nvPr>
            <p:ph sz="quarter" idx="18"/>
          </p:nvPr>
        </p:nvSpPr>
        <p:spPr>
          <a:xfrm>
            <a:off x="360362" y="2115744"/>
            <a:ext cx="10906078" cy="4002087"/>
          </a:xfrm>
        </p:spPr>
        <p:txBody>
          <a:bodyPr vert="horz" lIns="0" tIns="0" rIns="0" bIns="0" rtlCol="0" anchor="t">
            <a:noAutofit/>
          </a:bodyPr>
          <a:lstStyle/>
          <a:p>
            <a:pPr marL="0" indent="0" rtl="0">
              <a:buNone/>
            </a:pPr>
            <a:r>
              <a:rPr lang="es" sz="2800"/>
              <a:t>En el chat, por favor, preséntese:</a:t>
            </a:r>
          </a:p>
          <a:p>
            <a:pPr marL="403225" lvl="1" indent="-165100" rtl="0">
              <a:lnSpc>
                <a:spcPct val="100000"/>
              </a:lnSpc>
              <a:spcBef>
                <a:spcPts val="1200"/>
              </a:spcBef>
              <a:spcAft>
                <a:spcPts val="1200"/>
              </a:spcAft>
            </a:pPr>
            <a:r>
              <a:rPr lang="es" sz="2400"/>
              <a:t>Su nombre</a:t>
            </a:r>
          </a:p>
          <a:p>
            <a:pPr marL="403225" lvl="1" indent="-165100" rtl="0">
              <a:lnSpc>
                <a:spcPct val="100000"/>
              </a:lnSpc>
              <a:spcBef>
                <a:spcPts val="1200"/>
              </a:spcBef>
              <a:spcAft>
                <a:spcPts val="1200"/>
              </a:spcAft>
            </a:pPr>
            <a:r>
              <a:rPr lang="es" sz="2400"/>
              <a:t>Dónde se encuentra</a:t>
            </a:r>
          </a:p>
          <a:p>
            <a:pPr marL="403225" lvl="1" indent="-165100" rtl="0">
              <a:lnSpc>
                <a:spcPct val="100000"/>
              </a:lnSpc>
              <a:spcBef>
                <a:spcPts val="1200"/>
              </a:spcBef>
              <a:spcAft>
                <a:spcPts val="1200"/>
              </a:spcAft>
            </a:pPr>
            <a:r>
              <a:rPr lang="es" sz="2400"/>
              <a:t>En </a:t>
            </a:r>
            <a:r>
              <a:rPr lang="es" sz="2400" u="sng"/>
              <a:t>10 palabras o menos</a:t>
            </a:r>
            <a:r>
              <a:rPr lang="es" sz="2400"/>
              <a:t>, proporcione una definición concisa de lo que es el Monitoreo Estratégico</a:t>
            </a:r>
          </a:p>
          <a:p>
            <a:pPr marL="403225" lvl="1" indent="-165100" rtl="0">
              <a:lnSpc>
                <a:spcPct val="100000"/>
              </a:lnSpc>
              <a:spcBef>
                <a:spcPts val="1200"/>
              </a:spcBef>
              <a:spcAft>
                <a:spcPts val="1200"/>
              </a:spcAft>
            </a:pPr>
            <a:r>
              <a:rPr lang="es" sz="2400"/>
              <a:t>¡Votaremos por la mejor respuesta!</a:t>
            </a:r>
          </a:p>
        </p:txBody>
      </p:sp>
      <p:sp>
        <p:nvSpPr>
          <p:cNvPr id="8" name="Rectangle 7">
            <a:extLst>
              <a:ext uri="{FF2B5EF4-FFF2-40B4-BE49-F238E27FC236}">
                <a16:creationId xmlns:a16="http://schemas.microsoft.com/office/drawing/2014/main" id="{A6B1C1A7-E7C9-886C-3FA2-5F77FA08CCC9}"/>
              </a:ext>
            </a:extLst>
          </p:cNvPr>
          <p:cNvSpPr/>
          <p:nvPr/>
        </p:nvSpPr>
        <p:spPr>
          <a:xfrm>
            <a:off x="7304337" y="1659203"/>
            <a:ext cx="2418100" cy="2077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Oval Callout 6">
            <a:extLst>
              <a:ext uri="{FF2B5EF4-FFF2-40B4-BE49-F238E27FC236}">
                <a16:creationId xmlns:a16="http://schemas.microsoft.com/office/drawing/2014/main" id="{A4E2BC69-2A77-7667-805B-1C70EBB059C3}"/>
              </a:ext>
            </a:extLst>
          </p:cNvPr>
          <p:cNvSpPr/>
          <p:nvPr/>
        </p:nvSpPr>
        <p:spPr>
          <a:xfrm>
            <a:off x="9047244" y="685250"/>
            <a:ext cx="2418100" cy="1613699"/>
          </a:xfrm>
          <a:prstGeom prst="wedgeEllipseCallout">
            <a:avLst>
              <a:gd name="adj1" fmla="val -25724"/>
              <a:gd name="adj2" fmla="val 10263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TextBox 10">
            <a:extLst>
              <a:ext uri="{FF2B5EF4-FFF2-40B4-BE49-F238E27FC236}">
                <a16:creationId xmlns:a16="http://schemas.microsoft.com/office/drawing/2014/main" id="{04E0C8B5-0C87-609B-1939-3F65A6B0CD08}"/>
              </a:ext>
            </a:extLst>
          </p:cNvPr>
          <p:cNvSpPr txBox="1"/>
          <p:nvPr/>
        </p:nvSpPr>
        <p:spPr>
          <a:xfrm>
            <a:off x="9728956" y="984267"/>
            <a:ext cx="1860884" cy="1015663"/>
          </a:xfrm>
          <a:prstGeom prst="rect">
            <a:avLst/>
          </a:prstGeom>
          <a:noFill/>
        </p:spPr>
        <p:txBody>
          <a:bodyPr wrap="square" lIns="91440" tIns="45720" rIns="91440" bIns="45720" rtlCol="0" anchor="t">
            <a:spAutoFit/>
          </a:bodyPr>
          <a:lstStyle/>
          <a:p>
            <a:pPr rtl="0"/>
            <a:r>
              <a:rPr lang="es" sz="2000">
                <a:solidFill>
                  <a:schemeClr val="bg1"/>
                </a:solidFill>
              </a:rPr>
              <a:t>Hello!</a:t>
            </a:r>
          </a:p>
          <a:p>
            <a:pPr rtl="0"/>
            <a:r>
              <a:rPr lang="es" sz="2000">
                <a:solidFill>
                  <a:schemeClr val="bg1"/>
                </a:solidFill>
              </a:rPr>
              <a:t>Bonjour !</a:t>
            </a:r>
            <a:endParaRPr lang="en-GB" sz="2000">
              <a:solidFill>
                <a:schemeClr val="bg1"/>
              </a:solidFill>
              <a:cs typeface="Arial"/>
            </a:endParaRPr>
          </a:p>
          <a:p>
            <a:pPr rtl="0"/>
            <a:r>
              <a:rPr lang="es" sz="2000">
                <a:solidFill>
                  <a:schemeClr val="bg1"/>
                </a:solidFill>
              </a:rPr>
              <a:t>¡Hola!</a:t>
            </a:r>
            <a:endParaRPr lang="en-US" sz="2000">
              <a:solidFill>
                <a:schemeClr val="bg1"/>
              </a:solidFill>
            </a:endParaRPr>
          </a:p>
        </p:txBody>
      </p:sp>
      <p:grpSp>
        <p:nvGrpSpPr>
          <p:cNvPr id="12" name="Group 11">
            <a:extLst>
              <a:ext uri="{FF2B5EF4-FFF2-40B4-BE49-F238E27FC236}">
                <a16:creationId xmlns:a16="http://schemas.microsoft.com/office/drawing/2014/main" id="{BFB0B91F-FB7F-661D-D6B3-FE3B108121EC}"/>
              </a:ext>
            </a:extLst>
          </p:cNvPr>
          <p:cNvGrpSpPr/>
          <p:nvPr/>
        </p:nvGrpSpPr>
        <p:grpSpPr>
          <a:xfrm>
            <a:off x="8779486" y="5355949"/>
            <a:ext cx="2486954" cy="1352083"/>
            <a:chOff x="8779486" y="5355949"/>
            <a:chExt cx="2486954" cy="1352083"/>
          </a:xfrm>
        </p:grpSpPr>
        <p:sp>
          <p:nvSpPr>
            <p:cNvPr id="13" name="Oval 12">
              <a:extLst>
                <a:ext uri="{FF2B5EF4-FFF2-40B4-BE49-F238E27FC236}">
                  <a16:creationId xmlns:a16="http://schemas.microsoft.com/office/drawing/2014/main" id="{0832B82E-CAD5-DFB9-B983-8913CD7BA5D0}"/>
                </a:ext>
              </a:extLst>
            </p:cNvPr>
            <p:cNvSpPr/>
            <p:nvPr/>
          </p:nvSpPr>
          <p:spPr>
            <a:xfrm>
              <a:off x="8779486" y="5699868"/>
              <a:ext cx="1008164" cy="100816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Oval 13">
              <a:extLst>
                <a:ext uri="{FF2B5EF4-FFF2-40B4-BE49-F238E27FC236}">
                  <a16:creationId xmlns:a16="http://schemas.microsoft.com/office/drawing/2014/main" id="{FFA7DDFC-5A0A-36AB-5E59-108EA319F2A2}"/>
                </a:ext>
              </a:extLst>
            </p:cNvPr>
            <p:cNvSpPr/>
            <p:nvPr/>
          </p:nvSpPr>
          <p:spPr>
            <a:xfrm>
              <a:off x="9981618" y="5393983"/>
              <a:ext cx="1284822" cy="128482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5" name="Oval 14">
              <a:extLst>
                <a:ext uri="{FF2B5EF4-FFF2-40B4-BE49-F238E27FC236}">
                  <a16:creationId xmlns:a16="http://schemas.microsoft.com/office/drawing/2014/main" id="{F793DBC8-79F2-FC4E-2C19-5ACF73CD9D4D}"/>
                </a:ext>
              </a:extLst>
            </p:cNvPr>
            <p:cNvSpPr/>
            <p:nvPr/>
          </p:nvSpPr>
          <p:spPr>
            <a:xfrm>
              <a:off x="9571905" y="5355949"/>
              <a:ext cx="305083" cy="30508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2" name="Slide Number Placeholder 1">
            <a:extLst>
              <a:ext uri="{FF2B5EF4-FFF2-40B4-BE49-F238E27FC236}">
                <a16:creationId xmlns:a16="http://schemas.microsoft.com/office/drawing/2014/main" id="{D4483D1F-63AB-D612-5903-1C61906B0625}"/>
              </a:ext>
            </a:extLst>
          </p:cNvPr>
          <p:cNvSpPr txBox="1">
            <a:spLocks/>
          </p:cNvSpPr>
          <p:nvPr/>
        </p:nvSpPr>
        <p:spPr>
          <a:xfrm>
            <a:off x="11734800" y="6520585"/>
            <a:ext cx="388077"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3</a:t>
            </a:fld>
            <a:endParaRPr lang="en-US" sz="1000">
              <a:latin typeface="+mj-lt"/>
            </a:endParaRPr>
          </a:p>
        </p:txBody>
      </p:sp>
    </p:spTree>
    <p:extLst>
      <p:ext uri="{BB962C8B-B14F-4D97-AF65-F5344CB8AC3E}">
        <p14:creationId xmlns:p14="http://schemas.microsoft.com/office/powerpoint/2010/main" val="230659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5A6CF-7541-A19A-17DE-1D48F7C36C02}"/>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B325751-D6E4-05EC-23B2-F5F254CB1F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Object 5" hidden="1">
                        <a:extLst>
                          <a:ext uri="{FF2B5EF4-FFF2-40B4-BE49-F238E27FC236}">
                            <a16:creationId xmlns:a16="http://schemas.microsoft.com/office/drawing/2014/main" id="{9B325751-D6E4-05EC-23B2-F5F254CB1F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49E40099-36AE-DE45-1D77-C387891F0C39}"/>
              </a:ext>
            </a:extLst>
          </p:cNvPr>
          <p:cNvSpPr txBox="1"/>
          <p:nvPr/>
        </p:nvSpPr>
        <p:spPr>
          <a:xfrm>
            <a:off x="1683026" y="2156713"/>
            <a:ext cx="10149390" cy="369332"/>
          </a:xfrm>
          <a:prstGeom prst="rect">
            <a:avLst/>
          </a:prstGeom>
          <a:solidFill>
            <a:schemeClr val="tx2">
              <a:lumMod val="20000"/>
              <a:lumOff val="80000"/>
            </a:schemeClr>
          </a:solidFill>
        </p:spPr>
        <p:txBody>
          <a:bodyPr wrap="square" rtlCol="0">
            <a:spAutoFit/>
          </a:bodyPr>
          <a:lstStyle/>
          <a:p>
            <a:pPr rtl="0"/>
            <a:r>
              <a:rPr lang="es" b="1"/>
              <a:t>PUDR - </a:t>
            </a:r>
            <a:r>
              <a:rPr lang="es" sz="1800">
                <a:effectLst/>
                <a:latin typeface="Calibri" panose="020F0502020204030204" pitchFamily="34" charset="0"/>
                <a:ea typeface="Calibri" panose="020F0502020204030204" pitchFamily="34" charset="0"/>
              </a:rPr>
              <a:t>¿Qué son y qué información proporcionan?</a:t>
            </a:r>
            <a:endParaRPr lang="en-GB" b="1" dirty="0"/>
          </a:p>
        </p:txBody>
      </p:sp>
      <p:sp>
        <p:nvSpPr>
          <p:cNvPr id="2" name="Slide Number Placeholder 1">
            <a:extLst>
              <a:ext uri="{FF2B5EF4-FFF2-40B4-BE49-F238E27FC236}">
                <a16:creationId xmlns:a16="http://schemas.microsoft.com/office/drawing/2014/main" id="{29B05014-CC48-305F-E739-9E7FE10CB343}"/>
              </a:ext>
            </a:extLst>
          </p:cNvPr>
          <p:cNvSpPr txBox="1">
            <a:spLocks/>
          </p:cNvSpPr>
          <p:nvPr/>
        </p:nvSpPr>
        <p:spPr>
          <a:xfrm>
            <a:off x="11734800" y="6520585"/>
            <a:ext cx="388077"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30</a:t>
            </a:fld>
            <a:endParaRPr lang="en-US" sz="1000">
              <a:latin typeface="+mj-lt"/>
            </a:endParaRPr>
          </a:p>
        </p:txBody>
      </p:sp>
      <p:sp>
        <p:nvSpPr>
          <p:cNvPr id="9" name="TextBox 8">
            <a:extLst>
              <a:ext uri="{FF2B5EF4-FFF2-40B4-BE49-F238E27FC236}">
                <a16:creationId xmlns:a16="http://schemas.microsoft.com/office/drawing/2014/main" id="{9493531A-1F84-9A46-86AC-398B3EEEED57}"/>
              </a:ext>
            </a:extLst>
          </p:cNvPr>
          <p:cNvSpPr txBox="1"/>
          <p:nvPr/>
        </p:nvSpPr>
        <p:spPr>
          <a:xfrm>
            <a:off x="210011" y="1170795"/>
            <a:ext cx="1506921" cy="292388"/>
          </a:xfrm>
          <a:prstGeom prst="rect">
            <a:avLst/>
          </a:prstGeom>
          <a:noFill/>
        </p:spPr>
        <p:txBody>
          <a:bodyPr wrap="square" rtlCol="0">
            <a:spAutoFit/>
          </a:bodyPr>
          <a:lstStyle/>
          <a:p>
            <a:pPr rtl="0"/>
            <a:r>
              <a:rPr lang="es" sz="1300" b="1">
                <a:solidFill>
                  <a:schemeClr val="bg1"/>
                </a:solidFill>
                <a:latin typeface="+mj-lt"/>
              </a:rPr>
              <a:t>PROCEDIMIENTOS</a:t>
            </a:r>
          </a:p>
        </p:txBody>
      </p:sp>
      <p:sp>
        <p:nvSpPr>
          <p:cNvPr id="10" name="TextBox 9">
            <a:extLst>
              <a:ext uri="{FF2B5EF4-FFF2-40B4-BE49-F238E27FC236}">
                <a16:creationId xmlns:a16="http://schemas.microsoft.com/office/drawing/2014/main" id="{D53DA12D-713B-541C-92D9-6D22AF4FBEEA}"/>
              </a:ext>
            </a:extLst>
          </p:cNvPr>
          <p:cNvSpPr txBox="1"/>
          <p:nvPr/>
        </p:nvSpPr>
        <p:spPr>
          <a:xfrm>
            <a:off x="901671" y="2547100"/>
            <a:ext cx="460081" cy="83099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4800" b="1" i="0" u="none" strike="noStrike" kern="1200" cap="none" spc="0" normalizeH="0" noProof="0">
                <a:ln>
                  <a:noFill/>
                </a:ln>
                <a:solidFill>
                  <a:schemeClr val="accent2"/>
                </a:solidFill>
                <a:effectLst/>
                <a:uLnTx/>
                <a:uFillTx/>
                <a:latin typeface="Arial"/>
                <a:ea typeface="+mn-ea"/>
                <a:cs typeface="+mn-cs"/>
              </a:rPr>
              <a:t>1</a:t>
            </a:r>
          </a:p>
        </p:txBody>
      </p:sp>
      <p:sp>
        <p:nvSpPr>
          <p:cNvPr id="11" name="TextBox 10">
            <a:extLst>
              <a:ext uri="{FF2B5EF4-FFF2-40B4-BE49-F238E27FC236}">
                <a16:creationId xmlns:a16="http://schemas.microsoft.com/office/drawing/2014/main" id="{34F229DA-29A9-F930-3890-30501C0CED62}"/>
              </a:ext>
            </a:extLst>
          </p:cNvPr>
          <p:cNvSpPr txBox="1"/>
          <p:nvPr/>
        </p:nvSpPr>
        <p:spPr>
          <a:xfrm>
            <a:off x="901670" y="5197302"/>
            <a:ext cx="460081" cy="83099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4800" b="1" i="0" u="none" strike="noStrike" kern="1200" cap="none" spc="0" normalizeH="0" noProof="0">
                <a:ln>
                  <a:noFill/>
                </a:ln>
                <a:solidFill>
                  <a:schemeClr val="accent2"/>
                </a:solidFill>
                <a:effectLst/>
                <a:uLnTx/>
                <a:uFillTx/>
                <a:latin typeface="Arial"/>
                <a:ea typeface="+mn-ea"/>
                <a:cs typeface="+mn-cs"/>
              </a:rPr>
              <a:t>3</a:t>
            </a:r>
          </a:p>
        </p:txBody>
      </p:sp>
      <p:sp>
        <p:nvSpPr>
          <p:cNvPr id="16" name="TextBox 15">
            <a:extLst>
              <a:ext uri="{FF2B5EF4-FFF2-40B4-BE49-F238E27FC236}">
                <a16:creationId xmlns:a16="http://schemas.microsoft.com/office/drawing/2014/main" id="{9DE802E2-52BA-F523-4BAA-5D07A44E64A9}"/>
              </a:ext>
            </a:extLst>
          </p:cNvPr>
          <p:cNvSpPr txBox="1"/>
          <p:nvPr/>
        </p:nvSpPr>
        <p:spPr>
          <a:xfrm>
            <a:off x="901671" y="3700755"/>
            <a:ext cx="460081" cy="83099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4800" b="1" i="0" u="none" strike="noStrike" kern="1200" cap="none" spc="0" normalizeH="0" noProof="0">
                <a:ln>
                  <a:noFill/>
                </a:ln>
                <a:solidFill>
                  <a:schemeClr val="accent2"/>
                </a:solidFill>
                <a:effectLst/>
                <a:uLnTx/>
                <a:uFillTx/>
                <a:latin typeface="Arial"/>
                <a:ea typeface="+mn-ea"/>
                <a:cs typeface="+mn-cs"/>
              </a:rPr>
              <a:t>2</a:t>
            </a:r>
          </a:p>
        </p:txBody>
      </p:sp>
      <p:sp>
        <p:nvSpPr>
          <p:cNvPr id="5" name="Rectangle 4">
            <a:extLst>
              <a:ext uri="{FF2B5EF4-FFF2-40B4-BE49-F238E27FC236}">
                <a16:creationId xmlns:a16="http://schemas.microsoft.com/office/drawing/2014/main" id="{8AF453FF-FA16-A0A3-7E3B-9E68DCB7A950}"/>
              </a:ext>
            </a:extLst>
          </p:cNvPr>
          <p:cNvSpPr/>
          <p:nvPr/>
        </p:nvSpPr>
        <p:spPr>
          <a:xfrm>
            <a:off x="1499264" y="5351179"/>
            <a:ext cx="10333152" cy="978611"/>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algn="just" rtl="0">
              <a:spcBef>
                <a:spcPts val="600"/>
              </a:spcBef>
              <a:spcAft>
                <a:spcPts val="600"/>
              </a:spcAft>
            </a:pPr>
            <a:endParaRPr lang="en-US" sz="2000" dirty="0">
              <a:solidFill>
                <a:schemeClr val="accent1"/>
              </a:solidFill>
            </a:endParaRPr>
          </a:p>
          <a:p>
            <a:pPr algn="just" rtl="0">
              <a:spcBef>
                <a:spcPts val="600"/>
              </a:spcBef>
              <a:spcAft>
                <a:spcPts val="600"/>
              </a:spcAft>
            </a:pPr>
            <a:r>
              <a:rPr lang="es" sz="2000">
                <a:solidFill>
                  <a:schemeClr val="tx1"/>
                </a:solidFill>
              </a:rPr>
              <a:t>El proceso finaliza cuando el Fondo Mundial emite una Carta de Desempeño y una Calificación (para aspectos programáticos y financieros), hasta 110 días después de la fecha de finalización del período de reporte. La carta contiene la calificación de desempeño y los hallazgos y recomendaciones del equipo de país.</a:t>
            </a:r>
            <a:endParaRPr lang="en-US" sz="2000" dirty="0">
              <a:solidFill>
                <a:schemeClr val="tx1"/>
              </a:solidFill>
              <a:cs typeface="Arial"/>
            </a:endParaRPr>
          </a:p>
          <a:p>
            <a:pPr algn="just" rtl="0">
              <a:lnSpc>
                <a:spcPct val="100000"/>
              </a:lnSpc>
              <a:spcBef>
                <a:spcPts val="600"/>
              </a:spcBef>
              <a:spcAft>
                <a:spcPts val="600"/>
              </a:spcAft>
            </a:pPr>
            <a:endParaRPr lang="en-US" sz="2000" dirty="0">
              <a:solidFill>
                <a:schemeClr val="tx1"/>
              </a:solidFill>
              <a:cs typeface="Arial"/>
            </a:endParaRPr>
          </a:p>
        </p:txBody>
      </p:sp>
      <p:sp>
        <p:nvSpPr>
          <p:cNvPr id="8" name="Rectangle 7">
            <a:extLst>
              <a:ext uri="{FF2B5EF4-FFF2-40B4-BE49-F238E27FC236}">
                <a16:creationId xmlns:a16="http://schemas.microsoft.com/office/drawing/2014/main" id="{D897D515-7B99-DF0F-EFA5-8ACDAAE2174B}"/>
              </a:ext>
            </a:extLst>
          </p:cNvPr>
          <p:cNvSpPr/>
          <p:nvPr/>
        </p:nvSpPr>
        <p:spPr>
          <a:xfrm>
            <a:off x="1499264" y="2596470"/>
            <a:ext cx="10333152" cy="978611"/>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algn="just" rtl="0">
              <a:lnSpc>
                <a:spcPct val="100000"/>
              </a:lnSpc>
              <a:spcBef>
                <a:spcPts val="600"/>
              </a:spcBef>
              <a:spcAft>
                <a:spcPts val="600"/>
              </a:spcAft>
            </a:pPr>
            <a:r>
              <a:rPr lang="es" sz="2000">
                <a:solidFill>
                  <a:schemeClr val="tx1"/>
                </a:solidFill>
              </a:rPr>
              <a:t>Completado por el RP dentro de los 60 días posteriores al trimestre 4 del año de implementación de la subvención para los años 1 y 2.  El proceso de revisión y aprobación, dependiendo de las capacidades del RP, puede ser rápido o largo.</a:t>
            </a:r>
          </a:p>
        </p:txBody>
      </p:sp>
      <p:sp>
        <p:nvSpPr>
          <p:cNvPr id="12" name="Rectangle 11">
            <a:extLst>
              <a:ext uri="{FF2B5EF4-FFF2-40B4-BE49-F238E27FC236}">
                <a16:creationId xmlns:a16="http://schemas.microsoft.com/office/drawing/2014/main" id="{18E5CF4C-3C98-58F9-E2E7-0C8950FC483F}"/>
              </a:ext>
            </a:extLst>
          </p:cNvPr>
          <p:cNvSpPr/>
          <p:nvPr/>
        </p:nvSpPr>
        <p:spPr>
          <a:xfrm>
            <a:off x="1499264" y="3934371"/>
            <a:ext cx="10333152" cy="978611"/>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algn="just" rtl="0">
              <a:lnSpc>
                <a:spcPct val="100000"/>
              </a:lnSpc>
              <a:spcBef>
                <a:spcPts val="600"/>
              </a:spcBef>
              <a:spcAft>
                <a:spcPts val="600"/>
              </a:spcAft>
            </a:pPr>
            <a:r>
              <a:rPr lang="es" sz="2000">
                <a:solidFill>
                  <a:schemeClr val="tx1"/>
                </a:solidFill>
              </a:rPr>
              <a:t>Contendrá información extensa sobre las tres áreas principales de implementación (programática, financiera, adquisiciones y cadena de suministro y gestión de subvenciones).  Parte de la información será para todo el año (por ejemplo, financiera), mientras que otros datos solo cubrirán el tercer y cuarto trimestre (por ejemplo, cierta información programática). </a:t>
            </a:r>
            <a:endParaRPr lang="en-US" sz="2000" dirty="0">
              <a:solidFill>
                <a:schemeClr val="tx1"/>
              </a:solidFill>
              <a:cs typeface="Arial"/>
            </a:endParaRPr>
          </a:p>
        </p:txBody>
      </p:sp>
      <p:sp>
        <p:nvSpPr>
          <p:cNvPr id="14" name="TextBox 13">
            <a:extLst>
              <a:ext uri="{FF2B5EF4-FFF2-40B4-BE49-F238E27FC236}">
                <a16:creationId xmlns:a16="http://schemas.microsoft.com/office/drawing/2014/main" id="{EBFB6710-4BBA-2D61-F98D-AED4968988DC}"/>
              </a:ext>
            </a:extLst>
          </p:cNvPr>
          <p:cNvSpPr txBox="1"/>
          <p:nvPr/>
        </p:nvSpPr>
        <p:spPr>
          <a:xfrm>
            <a:off x="1711249" y="669144"/>
            <a:ext cx="10171184" cy="1222962"/>
          </a:xfrm>
          <a:prstGeom prst="rect">
            <a:avLst/>
          </a:prstGeom>
          <a:noFill/>
        </p:spPr>
        <p:txBody>
          <a:bodyPr wrap="square" rtlCol="0">
            <a:spAutoFit/>
          </a:bodyPr>
          <a:lstStyle/>
          <a:p>
            <a:pPr rtl="0"/>
            <a:r>
              <a:rPr lang="es" sz="2400">
                <a:latin typeface="+mj-lt"/>
              </a:rPr>
              <a:t>¿Cuáles son algunas de las actividades, herramientas y fuentes de datos que las partes interesadas pueden utilizar para llevar a cabo el Monitoreo Estratégico?</a:t>
            </a:r>
            <a:endParaRPr lang="en-GB" sz="2400" dirty="0">
              <a:latin typeface="+mj-lt"/>
            </a:endParaRPr>
          </a:p>
        </p:txBody>
      </p:sp>
      <p:grpSp>
        <p:nvGrpSpPr>
          <p:cNvPr id="19" name="Group 18">
            <a:extLst>
              <a:ext uri="{FF2B5EF4-FFF2-40B4-BE49-F238E27FC236}">
                <a16:creationId xmlns:a16="http://schemas.microsoft.com/office/drawing/2014/main" id="{7FA798E1-4BFE-724A-685D-8EF73970D774}"/>
              </a:ext>
            </a:extLst>
          </p:cNvPr>
          <p:cNvGrpSpPr/>
          <p:nvPr/>
        </p:nvGrpSpPr>
        <p:grpSpPr>
          <a:xfrm>
            <a:off x="127612" y="434788"/>
            <a:ext cx="1660070" cy="1485772"/>
            <a:chOff x="9143999" y="3666678"/>
            <a:chExt cx="2935341" cy="2627146"/>
          </a:xfrm>
        </p:grpSpPr>
        <p:pic>
          <p:nvPicPr>
            <p:cNvPr id="17" name="Picture 16" descr="A colorful squares with a white circle&#10;&#10;AI-generated content may be incorrect.">
              <a:extLst>
                <a:ext uri="{FF2B5EF4-FFF2-40B4-BE49-F238E27FC236}">
                  <a16:creationId xmlns:a16="http://schemas.microsoft.com/office/drawing/2014/main" id="{255C0BD7-A12F-D0F1-20F3-467FD49A796D}"/>
                </a:ext>
              </a:extLst>
            </p:cNvPr>
            <p:cNvPicPr>
              <a:picLocks noChangeAspect="1"/>
            </p:cNvPicPr>
            <p:nvPr/>
          </p:nvPicPr>
          <p:blipFill>
            <a:blip r:embed="rId6">
              <a:extLst>
                <a:ext uri="{28A0092B-C50C-407E-A947-70E740481C1C}">
                  <a14:useLocalDpi xmlns:a14="http://schemas.microsoft.com/office/drawing/2010/main" val="0"/>
                </a:ext>
              </a:extLst>
            </a:blip>
            <a:srcRect l="48317" t="51343" r="25712" b="7336"/>
            <a:stretch>
              <a:fillRect/>
            </a:stretch>
          </p:blipFill>
          <p:spPr>
            <a:xfrm>
              <a:off x="9143999" y="3666678"/>
              <a:ext cx="2935341" cy="2627146"/>
            </a:xfrm>
            <a:prstGeom prst="rect">
              <a:avLst/>
            </a:prstGeom>
          </p:spPr>
        </p:pic>
        <p:sp>
          <p:nvSpPr>
            <p:cNvPr id="18" name="TextBox 17">
              <a:extLst>
                <a:ext uri="{FF2B5EF4-FFF2-40B4-BE49-F238E27FC236}">
                  <a16:creationId xmlns:a16="http://schemas.microsoft.com/office/drawing/2014/main" id="{4BDB3FAD-34CA-AA98-F26C-9FFF314EC3CB}"/>
                </a:ext>
              </a:extLst>
            </p:cNvPr>
            <p:cNvSpPr txBox="1"/>
            <p:nvPr/>
          </p:nvSpPr>
          <p:spPr>
            <a:xfrm>
              <a:off x="9263017" y="4968088"/>
              <a:ext cx="2664542" cy="435369"/>
            </a:xfrm>
            <a:prstGeom prst="rect">
              <a:avLst/>
            </a:prstGeom>
            <a:noFill/>
          </p:spPr>
          <p:txBody>
            <a:bodyPr wrap="square" lIns="91440" tIns="45720" rIns="91440" bIns="45720" rtlCol="0" anchor="t">
              <a:spAutoFit/>
            </a:bodyPr>
            <a:lstStyle/>
            <a:p>
              <a:pPr rtl="0"/>
              <a:r>
                <a:rPr lang="es" sz="1000" b="1" dirty="0">
                  <a:solidFill>
                    <a:schemeClr val="bg1"/>
                  </a:solidFill>
                  <a:latin typeface="+mj-lt"/>
                </a:rPr>
                <a:t>PROCEDIMIENTOS</a:t>
              </a:r>
            </a:p>
          </p:txBody>
        </p:sp>
      </p:grpSp>
      <p:sp>
        <p:nvSpPr>
          <p:cNvPr id="21" name="TextBox 20">
            <a:extLst>
              <a:ext uri="{FF2B5EF4-FFF2-40B4-BE49-F238E27FC236}">
                <a16:creationId xmlns:a16="http://schemas.microsoft.com/office/drawing/2014/main" id="{D21E4760-BE75-D414-4F59-B961AA3517BC}"/>
              </a:ext>
            </a:extLst>
          </p:cNvPr>
          <p:cNvSpPr txBox="1"/>
          <p:nvPr/>
        </p:nvSpPr>
        <p:spPr>
          <a:xfrm>
            <a:off x="286693" y="6352514"/>
            <a:ext cx="1916316" cy="369332"/>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Tree>
    <p:extLst>
      <p:ext uri="{BB962C8B-B14F-4D97-AF65-F5344CB8AC3E}">
        <p14:creationId xmlns:p14="http://schemas.microsoft.com/office/powerpoint/2010/main" val="392686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P spid="5" grpId="0" animBg="1"/>
      <p:bldP spid="8"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F43DBF-C285-2715-F180-94695F3B2AE7}"/>
              </a:ext>
            </a:extLst>
          </p:cNvPr>
          <p:cNvSpPr>
            <a:spLocks noGrp="1"/>
          </p:cNvSpPr>
          <p:nvPr>
            <p:ph type="sldNum" sz="quarter" idx="12"/>
          </p:nvPr>
        </p:nvSpPr>
        <p:spPr/>
        <p:txBody>
          <a:bodyPr rtlCol="0"/>
          <a:lstStyle/>
          <a:p>
            <a:pPr rtl="0"/>
            <a:fld id="{9E2BE927-25C7-4379-86F1-C17ED9D2A7F2}" type="slidenum">
              <a:rPr lang="en-US" smtClean="0"/>
              <a:t>31</a:t>
            </a:fld>
            <a:endParaRPr lang="en-US"/>
          </a:p>
        </p:txBody>
      </p:sp>
      <p:sp>
        <p:nvSpPr>
          <p:cNvPr id="10" name="TextBox 9">
            <a:extLst>
              <a:ext uri="{FF2B5EF4-FFF2-40B4-BE49-F238E27FC236}">
                <a16:creationId xmlns:a16="http://schemas.microsoft.com/office/drawing/2014/main" id="{0B3AE1EC-C080-C402-CF90-C33E2AC8E20C}"/>
              </a:ext>
            </a:extLst>
          </p:cNvPr>
          <p:cNvSpPr txBox="1"/>
          <p:nvPr/>
        </p:nvSpPr>
        <p:spPr>
          <a:xfrm>
            <a:off x="244747" y="1228328"/>
            <a:ext cx="11587253" cy="584775"/>
          </a:xfrm>
          <a:prstGeom prst="rect">
            <a:avLst/>
          </a:prstGeom>
          <a:noFill/>
        </p:spPr>
        <p:txBody>
          <a:bodyPr wrap="square" rtlCol="0">
            <a:spAutoFit/>
          </a:bodyPr>
          <a:lstStyle/>
          <a:p>
            <a:pPr rtl="0"/>
            <a:r>
              <a:rPr lang="es" sz="3200" b="1">
                <a:latin typeface="+mj-lt"/>
              </a:rPr>
              <a:t>PUDR: Áreas clave e información proporcionada</a:t>
            </a:r>
          </a:p>
        </p:txBody>
      </p:sp>
      <p:grpSp>
        <p:nvGrpSpPr>
          <p:cNvPr id="3" name="Group 2">
            <a:extLst>
              <a:ext uri="{FF2B5EF4-FFF2-40B4-BE49-F238E27FC236}">
                <a16:creationId xmlns:a16="http://schemas.microsoft.com/office/drawing/2014/main" id="{55EEF73B-69C7-562F-CD9F-0897C975D3CB}"/>
              </a:ext>
            </a:extLst>
          </p:cNvPr>
          <p:cNvGrpSpPr/>
          <p:nvPr/>
        </p:nvGrpSpPr>
        <p:grpSpPr>
          <a:xfrm>
            <a:off x="10006313" y="5853180"/>
            <a:ext cx="1563387" cy="849967"/>
            <a:chOff x="8779486" y="5355949"/>
            <a:chExt cx="2486954" cy="1352083"/>
          </a:xfrm>
        </p:grpSpPr>
        <p:sp>
          <p:nvSpPr>
            <p:cNvPr id="4" name="Oval 3">
              <a:extLst>
                <a:ext uri="{FF2B5EF4-FFF2-40B4-BE49-F238E27FC236}">
                  <a16:creationId xmlns:a16="http://schemas.microsoft.com/office/drawing/2014/main" id="{9E21390A-FDC7-5BC0-5379-01690901BB88}"/>
                </a:ext>
              </a:extLst>
            </p:cNvPr>
            <p:cNvSpPr/>
            <p:nvPr/>
          </p:nvSpPr>
          <p:spPr>
            <a:xfrm>
              <a:off x="8779486" y="5699868"/>
              <a:ext cx="1008164" cy="100816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 name="Oval 4">
              <a:extLst>
                <a:ext uri="{FF2B5EF4-FFF2-40B4-BE49-F238E27FC236}">
                  <a16:creationId xmlns:a16="http://schemas.microsoft.com/office/drawing/2014/main" id="{0700804D-6D87-7EA9-1F74-B10D4925CF60}"/>
                </a:ext>
              </a:extLst>
            </p:cNvPr>
            <p:cNvSpPr/>
            <p:nvPr/>
          </p:nvSpPr>
          <p:spPr>
            <a:xfrm>
              <a:off x="9981618" y="5393983"/>
              <a:ext cx="1284822" cy="128482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 name="Oval 6">
              <a:extLst>
                <a:ext uri="{FF2B5EF4-FFF2-40B4-BE49-F238E27FC236}">
                  <a16:creationId xmlns:a16="http://schemas.microsoft.com/office/drawing/2014/main" id="{43414BA4-A633-4BE2-57AE-33601629928C}"/>
                </a:ext>
              </a:extLst>
            </p:cNvPr>
            <p:cNvSpPr/>
            <p:nvPr/>
          </p:nvSpPr>
          <p:spPr>
            <a:xfrm>
              <a:off x="9571905" y="5355949"/>
              <a:ext cx="305083" cy="30508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9" name="TextBox 8">
            <a:extLst>
              <a:ext uri="{FF2B5EF4-FFF2-40B4-BE49-F238E27FC236}">
                <a16:creationId xmlns:a16="http://schemas.microsoft.com/office/drawing/2014/main" id="{3A86C38C-FEF1-54F6-101D-2CC5C75F6539}"/>
              </a:ext>
            </a:extLst>
          </p:cNvPr>
          <p:cNvSpPr txBox="1"/>
          <p:nvPr/>
        </p:nvSpPr>
        <p:spPr>
          <a:xfrm>
            <a:off x="286693" y="6352514"/>
            <a:ext cx="1916316" cy="369332"/>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6" name="TextBox 5">
            <a:extLst>
              <a:ext uri="{FF2B5EF4-FFF2-40B4-BE49-F238E27FC236}">
                <a16:creationId xmlns:a16="http://schemas.microsoft.com/office/drawing/2014/main" id="{542D3175-5F1A-2321-68A8-ECC335EB2153}"/>
              </a:ext>
            </a:extLst>
          </p:cNvPr>
          <p:cNvSpPr txBox="1"/>
          <p:nvPr/>
        </p:nvSpPr>
        <p:spPr>
          <a:xfrm>
            <a:off x="244746" y="1829129"/>
            <a:ext cx="11855814" cy="4939814"/>
          </a:xfrm>
          <a:prstGeom prst="rect">
            <a:avLst/>
          </a:prstGeom>
          <a:noFill/>
        </p:spPr>
        <p:txBody>
          <a:bodyPr wrap="square" rtlCol="0">
            <a:spAutoFit/>
          </a:bodyPr>
          <a:lstStyle/>
          <a:p>
            <a:pPr marL="342900" indent="-342900" rtl="0">
              <a:spcBef>
                <a:spcPts val="400"/>
              </a:spcBef>
              <a:spcAft>
                <a:spcPts val="400"/>
              </a:spcAft>
              <a:buFont typeface="+mj-lt"/>
              <a:buAutoNum type="arabicPeriod"/>
            </a:pPr>
            <a:r>
              <a:rPr lang="es" b="1"/>
              <a:t>Programática: indicadores de impacto, resultados y cobertura, y medidas de seguimiento del plan de trabajo  </a:t>
            </a:r>
          </a:p>
          <a:p>
            <a:pPr marL="914400" lvl="1" indent="-457200" rtl="0">
              <a:spcBef>
                <a:spcPts val="400"/>
              </a:spcBef>
              <a:spcAft>
                <a:spcPts val="400"/>
              </a:spcAft>
              <a:buFont typeface="+mj-lt"/>
              <a:buAutoNum type="alphaLcParenR"/>
            </a:pPr>
            <a:r>
              <a:rPr lang="es"/>
              <a:t>¿Cuáles fueron los resultados contra los objetivos? </a:t>
            </a:r>
          </a:p>
          <a:p>
            <a:pPr marL="914400" lvl="1" indent="-457200" rtl="0">
              <a:spcBef>
                <a:spcPts val="400"/>
              </a:spcBef>
              <a:spcAft>
                <a:spcPts val="400"/>
              </a:spcAft>
              <a:buFont typeface="+mj-lt"/>
              <a:buAutoNum type="alphaLcParenR"/>
            </a:pPr>
            <a:r>
              <a:rPr lang="es"/>
              <a:t>¿Hay algún problema de calidad de datos?</a:t>
            </a:r>
          </a:p>
          <a:p>
            <a:pPr marL="457200" indent="-457200" rtl="0">
              <a:spcBef>
                <a:spcPts val="400"/>
              </a:spcBef>
              <a:spcAft>
                <a:spcPts val="400"/>
              </a:spcAft>
              <a:buFont typeface="+mj-lt"/>
              <a:buAutoNum type="arabicPeriod"/>
            </a:pPr>
            <a:r>
              <a:rPr lang="es" b="1"/>
              <a:t>Financiero:</a:t>
            </a:r>
          </a:p>
          <a:p>
            <a:pPr marL="914400" lvl="1" indent="-457200" rtl="0">
              <a:spcBef>
                <a:spcPts val="400"/>
              </a:spcBef>
              <a:spcAft>
                <a:spcPts val="400"/>
              </a:spcAft>
              <a:buFont typeface="+mj-lt"/>
              <a:buAutoNum type="alphaLcParenR"/>
            </a:pPr>
            <a:r>
              <a:rPr lang="es"/>
              <a:t>¿Cuál es el gasto total para el período de reporte (presupuestado frente al real)?</a:t>
            </a:r>
          </a:p>
          <a:p>
            <a:pPr marL="914400" lvl="1" indent="-457200" rtl="0">
              <a:spcBef>
                <a:spcPts val="400"/>
              </a:spcBef>
              <a:spcAft>
                <a:spcPts val="400"/>
              </a:spcAft>
              <a:buFont typeface="+mj-lt"/>
              <a:buAutoNum type="alphaLcParenR"/>
            </a:pPr>
            <a:r>
              <a:rPr lang="es"/>
              <a:t>¿Hay gastos no elegibles (no conformes)?</a:t>
            </a:r>
          </a:p>
          <a:p>
            <a:pPr marL="914400" lvl="1" indent="-457200" rtl="0">
              <a:spcBef>
                <a:spcPts val="400"/>
              </a:spcBef>
              <a:spcAft>
                <a:spcPts val="400"/>
              </a:spcAft>
              <a:buFont typeface="+mj-lt"/>
              <a:buAutoNum type="alphaLcParenR"/>
            </a:pPr>
            <a:r>
              <a:rPr lang="es"/>
              <a:t>Para futuros desembolsos, ¿cuánto se necesita para qué y para cuándo?</a:t>
            </a:r>
          </a:p>
          <a:p>
            <a:pPr marL="342900" indent="-342900" rtl="0">
              <a:spcBef>
                <a:spcPts val="400"/>
              </a:spcBef>
              <a:spcAft>
                <a:spcPts val="400"/>
              </a:spcAft>
              <a:buFont typeface="+mj-lt"/>
              <a:buAutoNum type="arabicPeriod"/>
            </a:pPr>
            <a:r>
              <a:rPr lang="es" b="1"/>
              <a:t>Productos de salud y gestión de adquisiciones y cadena de suministro y gestión de subvenciones</a:t>
            </a:r>
          </a:p>
          <a:p>
            <a:pPr marL="914400" lvl="1" indent="-457200" rtl="0">
              <a:spcBef>
                <a:spcPts val="400"/>
              </a:spcBef>
              <a:spcAft>
                <a:spcPts val="400"/>
              </a:spcAft>
              <a:buFont typeface="+mj-lt"/>
              <a:buAutoNum type="alphaLcParenR"/>
            </a:pPr>
            <a:r>
              <a:rPr lang="es"/>
              <a:t>¿Ha habido desabastecimientos o productos perdidos debido a la caducidad?</a:t>
            </a:r>
          </a:p>
          <a:p>
            <a:pPr marL="914400" lvl="1" indent="-457200" rtl="0">
              <a:spcBef>
                <a:spcPts val="400"/>
              </a:spcBef>
              <a:spcAft>
                <a:spcPts val="400"/>
              </a:spcAft>
              <a:buFont typeface="+mj-lt"/>
              <a:buAutoNum type="alphaLcParenR"/>
            </a:pPr>
            <a:r>
              <a:rPr lang="es"/>
              <a:t>¿Se almacenan los productos de acuerdo con el plan y qué se necesitará en los próximos 12 meses?</a:t>
            </a:r>
          </a:p>
          <a:p>
            <a:pPr marL="914400" lvl="1" indent="-457200" rtl="0">
              <a:spcBef>
                <a:spcPts val="400"/>
              </a:spcBef>
              <a:spcAft>
                <a:spcPts val="400"/>
              </a:spcAft>
              <a:buFont typeface="+mj-lt"/>
              <a:buAutoNum type="alphaLcParenR"/>
            </a:pPr>
            <a:r>
              <a:rPr lang="es"/>
              <a:t>¿Cuál es el estado de los requisitos de la subvención y se han cumplido?</a:t>
            </a:r>
          </a:p>
          <a:p>
            <a:pPr marL="800100" lvl="1" indent="-342900" rtl="0">
              <a:spcBef>
                <a:spcPts val="600"/>
              </a:spcBef>
              <a:spcAft>
                <a:spcPts val="600"/>
              </a:spcAft>
              <a:buFont typeface="+mj-lt"/>
              <a:buAutoNum type="alphaLcParenR"/>
            </a:pPr>
            <a:endParaRPr lang="en-US" dirty="0"/>
          </a:p>
        </p:txBody>
      </p:sp>
    </p:spTree>
    <p:extLst>
      <p:ext uri="{BB962C8B-B14F-4D97-AF65-F5344CB8AC3E}">
        <p14:creationId xmlns:p14="http://schemas.microsoft.com/office/powerpoint/2010/main" val="622512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A5EEDE-EEC1-E626-3C5C-5176459F2BB6}"/>
              </a:ext>
            </a:extLst>
          </p:cNvPr>
          <p:cNvSpPr>
            <a:spLocks noGrp="1"/>
          </p:cNvSpPr>
          <p:nvPr>
            <p:ph type="sldNum" sz="quarter" idx="12"/>
          </p:nvPr>
        </p:nvSpPr>
        <p:spPr/>
        <p:txBody>
          <a:bodyPr rtlCol="0"/>
          <a:lstStyle/>
          <a:p>
            <a:pPr rtl="0"/>
            <a:fld id="{9E2BE927-25C7-4379-86F1-C17ED9D2A7F2}" type="slidenum">
              <a:rPr lang="en-US" smtClean="0"/>
              <a:pPr/>
              <a:t>32</a:t>
            </a:fld>
            <a:endParaRPr lang="en-US"/>
          </a:p>
        </p:txBody>
      </p:sp>
      <p:sp>
        <p:nvSpPr>
          <p:cNvPr id="5" name="TextBox 4">
            <a:extLst>
              <a:ext uri="{FF2B5EF4-FFF2-40B4-BE49-F238E27FC236}">
                <a16:creationId xmlns:a16="http://schemas.microsoft.com/office/drawing/2014/main" id="{400F6020-67AB-09CC-52B8-D94265010676}"/>
              </a:ext>
            </a:extLst>
          </p:cNvPr>
          <p:cNvSpPr txBox="1"/>
          <p:nvPr/>
        </p:nvSpPr>
        <p:spPr>
          <a:xfrm>
            <a:off x="108857" y="137583"/>
            <a:ext cx="8023762" cy="584775"/>
          </a:xfrm>
          <a:prstGeom prst="rect">
            <a:avLst/>
          </a:prstGeom>
          <a:noFill/>
        </p:spPr>
        <p:txBody>
          <a:bodyPr wrap="square" rtlCol="0">
            <a:spAutoFit/>
          </a:bodyPr>
          <a:lstStyle/>
          <a:p>
            <a:pPr rtl="0"/>
            <a:r>
              <a:rPr lang="es" sz="3200" b="1">
                <a:latin typeface="Arial Black"/>
              </a:rPr>
              <a:t>¿Cómo se ven los PUDR?</a:t>
            </a:r>
          </a:p>
        </p:txBody>
      </p:sp>
      <p:pic>
        <p:nvPicPr>
          <p:cNvPr id="16" name="Picture 15">
            <a:extLst>
              <a:ext uri="{FF2B5EF4-FFF2-40B4-BE49-F238E27FC236}">
                <a16:creationId xmlns:a16="http://schemas.microsoft.com/office/drawing/2014/main" id="{1D7D5474-D91C-9972-56E6-187297DDD610}"/>
              </a:ext>
            </a:extLst>
          </p:cNvPr>
          <p:cNvPicPr>
            <a:picLocks noChangeAspect="1"/>
          </p:cNvPicPr>
          <p:nvPr/>
        </p:nvPicPr>
        <p:blipFill>
          <a:blip r:embed="rId3"/>
          <a:stretch>
            <a:fillRect/>
          </a:stretch>
        </p:blipFill>
        <p:spPr>
          <a:xfrm>
            <a:off x="108856" y="783772"/>
            <a:ext cx="11985173" cy="5420178"/>
          </a:xfrm>
          <a:prstGeom prst="rect">
            <a:avLst/>
          </a:prstGeom>
        </p:spPr>
      </p:pic>
    </p:spTree>
    <p:extLst>
      <p:ext uri="{BB962C8B-B14F-4D97-AF65-F5344CB8AC3E}">
        <p14:creationId xmlns:p14="http://schemas.microsoft.com/office/powerpoint/2010/main" val="79577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A6DF6-ED32-96C5-7798-E515F312C03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A736EA5-A689-D151-2339-53D94724FB0A}"/>
              </a:ext>
            </a:extLst>
          </p:cNvPr>
          <p:cNvSpPr/>
          <p:nvPr/>
        </p:nvSpPr>
        <p:spPr>
          <a:xfrm>
            <a:off x="9571906" y="1583547"/>
            <a:ext cx="2620094" cy="4377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 name="Title 3">
            <a:extLst>
              <a:ext uri="{FF2B5EF4-FFF2-40B4-BE49-F238E27FC236}">
                <a16:creationId xmlns:a16="http://schemas.microsoft.com/office/drawing/2014/main" id="{C5BF4042-2676-04C1-F080-B3DEAF09AF56}"/>
              </a:ext>
            </a:extLst>
          </p:cNvPr>
          <p:cNvSpPr>
            <a:spLocks noGrp="1"/>
          </p:cNvSpPr>
          <p:nvPr>
            <p:ph type="title"/>
          </p:nvPr>
        </p:nvSpPr>
        <p:spPr>
          <a:xfrm>
            <a:off x="546486" y="1202624"/>
            <a:ext cx="7099216" cy="468000"/>
          </a:xfrm>
        </p:spPr>
        <p:txBody>
          <a:bodyPr rtlCol="0"/>
          <a:lstStyle/>
          <a:p>
            <a:pPr rtl="0"/>
            <a:r>
              <a:rPr lang="es" sz="3600"/>
              <a:t>Discusión (10 minutos)</a:t>
            </a:r>
          </a:p>
        </p:txBody>
      </p:sp>
      <p:sp>
        <p:nvSpPr>
          <p:cNvPr id="8" name="Rectangle 7">
            <a:extLst>
              <a:ext uri="{FF2B5EF4-FFF2-40B4-BE49-F238E27FC236}">
                <a16:creationId xmlns:a16="http://schemas.microsoft.com/office/drawing/2014/main" id="{183A2934-7393-1E06-D2BC-4243F18296F3}"/>
              </a:ext>
            </a:extLst>
          </p:cNvPr>
          <p:cNvSpPr/>
          <p:nvPr/>
        </p:nvSpPr>
        <p:spPr>
          <a:xfrm>
            <a:off x="7304337" y="1659203"/>
            <a:ext cx="2418100" cy="2077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 name="Oval Callout 6">
            <a:extLst>
              <a:ext uri="{FF2B5EF4-FFF2-40B4-BE49-F238E27FC236}">
                <a16:creationId xmlns:a16="http://schemas.microsoft.com/office/drawing/2014/main" id="{A85E834E-2F74-5B2B-A0C0-CA472DB4BD04}"/>
              </a:ext>
            </a:extLst>
          </p:cNvPr>
          <p:cNvSpPr/>
          <p:nvPr/>
        </p:nvSpPr>
        <p:spPr>
          <a:xfrm>
            <a:off x="9271000" y="297660"/>
            <a:ext cx="1676802" cy="1119000"/>
          </a:xfrm>
          <a:prstGeom prst="wedgeEllipseCallout">
            <a:avLst>
              <a:gd name="adj1" fmla="val -43480"/>
              <a:gd name="adj2" fmla="val 7381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0" name="Rectangle 9">
            <a:extLst>
              <a:ext uri="{FF2B5EF4-FFF2-40B4-BE49-F238E27FC236}">
                <a16:creationId xmlns:a16="http://schemas.microsoft.com/office/drawing/2014/main" id="{3ACA85A5-01E6-9B52-9073-8D9F177BCB99}"/>
              </a:ext>
            </a:extLst>
          </p:cNvPr>
          <p:cNvSpPr/>
          <p:nvPr/>
        </p:nvSpPr>
        <p:spPr>
          <a:xfrm>
            <a:off x="46339" y="1679802"/>
            <a:ext cx="500147" cy="3704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Slide Number Placeholder 1">
            <a:extLst>
              <a:ext uri="{FF2B5EF4-FFF2-40B4-BE49-F238E27FC236}">
                <a16:creationId xmlns:a16="http://schemas.microsoft.com/office/drawing/2014/main" id="{0D878368-B042-9C32-E83B-77193843097C}"/>
              </a:ext>
            </a:extLst>
          </p:cNvPr>
          <p:cNvSpPr txBox="1">
            <a:spLocks/>
          </p:cNvSpPr>
          <p:nvPr/>
        </p:nvSpPr>
        <p:spPr>
          <a:xfrm>
            <a:off x="11734800" y="6520585"/>
            <a:ext cx="388077"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33</a:t>
            </a:fld>
            <a:endParaRPr lang="en-US" sz="1000" dirty="0">
              <a:latin typeface="+mj-lt"/>
            </a:endParaRPr>
          </a:p>
        </p:txBody>
      </p:sp>
      <p:grpSp>
        <p:nvGrpSpPr>
          <p:cNvPr id="5" name="Group 4">
            <a:extLst>
              <a:ext uri="{FF2B5EF4-FFF2-40B4-BE49-F238E27FC236}">
                <a16:creationId xmlns:a16="http://schemas.microsoft.com/office/drawing/2014/main" id="{40E211FE-3836-8EC4-587C-DBE82B8911DA}"/>
              </a:ext>
            </a:extLst>
          </p:cNvPr>
          <p:cNvGrpSpPr/>
          <p:nvPr/>
        </p:nvGrpSpPr>
        <p:grpSpPr>
          <a:xfrm>
            <a:off x="10006313" y="5853180"/>
            <a:ext cx="1563387" cy="849967"/>
            <a:chOff x="8779486" y="5355949"/>
            <a:chExt cx="2486954" cy="1352083"/>
          </a:xfrm>
        </p:grpSpPr>
        <p:sp>
          <p:nvSpPr>
            <p:cNvPr id="6" name="Oval 5">
              <a:extLst>
                <a:ext uri="{FF2B5EF4-FFF2-40B4-BE49-F238E27FC236}">
                  <a16:creationId xmlns:a16="http://schemas.microsoft.com/office/drawing/2014/main" id="{93929AE2-8F5A-E547-0380-7D38483A1678}"/>
                </a:ext>
              </a:extLst>
            </p:cNvPr>
            <p:cNvSpPr/>
            <p:nvPr/>
          </p:nvSpPr>
          <p:spPr>
            <a:xfrm>
              <a:off x="8779486" y="5699868"/>
              <a:ext cx="1008164" cy="100816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1" name="Oval 10">
              <a:extLst>
                <a:ext uri="{FF2B5EF4-FFF2-40B4-BE49-F238E27FC236}">
                  <a16:creationId xmlns:a16="http://schemas.microsoft.com/office/drawing/2014/main" id="{A2F76A26-54F6-15BE-DFF8-46793071ACC3}"/>
                </a:ext>
              </a:extLst>
            </p:cNvPr>
            <p:cNvSpPr/>
            <p:nvPr/>
          </p:nvSpPr>
          <p:spPr>
            <a:xfrm>
              <a:off x="9981618" y="5393983"/>
              <a:ext cx="1284822" cy="128482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6" name="Oval 15">
              <a:extLst>
                <a:ext uri="{FF2B5EF4-FFF2-40B4-BE49-F238E27FC236}">
                  <a16:creationId xmlns:a16="http://schemas.microsoft.com/office/drawing/2014/main" id="{75B0C04B-721A-00FD-03A3-A3EA15703525}"/>
                </a:ext>
              </a:extLst>
            </p:cNvPr>
            <p:cNvSpPr/>
            <p:nvPr/>
          </p:nvSpPr>
          <p:spPr>
            <a:xfrm>
              <a:off x="9571905" y="5355949"/>
              <a:ext cx="305083" cy="30508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12" name="Title 5">
            <a:extLst>
              <a:ext uri="{FF2B5EF4-FFF2-40B4-BE49-F238E27FC236}">
                <a16:creationId xmlns:a16="http://schemas.microsoft.com/office/drawing/2014/main" id="{517A12E5-F9CD-B66B-D86B-5AB2EA07EB26}"/>
              </a:ext>
            </a:extLst>
          </p:cNvPr>
          <p:cNvSpPr txBox="1">
            <a:spLocks/>
          </p:cNvSpPr>
          <p:nvPr/>
        </p:nvSpPr>
        <p:spPr>
          <a:xfrm>
            <a:off x="504920" y="3516140"/>
            <a:ext cx="11576391" cy="773055"/>
          </a:xfrm>
          <a:prstGeom prst="rect">
            <a:avLst/>
          </a:prstGeom>
          <a:noFill/>
        </p:spPr>
        <p:txBody>
          <a:bodyPr vert="horz" lIns="0" tIns="0" rIns="0" bIns="0" rtlCol="0" anchor="ctr" anchorCtr="0">
            <a:no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pPr rtl="0">
              <a:lnSpc>
                <a:spcPct val="100000"/>
              </a:lnSpc>
              <a:spcBef>
                <a:spcPts val="600"/>
              </a:spcBef>
              <a:spcAft>
                <a:spcPts val="600"/>
              </a:spcAft>
            </a:pPr>
            <a:r>
              <a:rPr lang="es" sz="2500">
                <a:latin typeface="+mn-lt"/>
              </a:rPr>
              <a:t>Después de algunos retrasos, el CME (y MCP) reciben una versión final del PUDR más reciente.  </a:t>
            </a:r>
          </a:p>
          <a:p>
            <a:pPr rtl="0">
              <a:lnSpc>
                <a:spcPct val="100000"/>
              </a:lnSpc>
              <a:spcBef>
                <a:spcPts val="600"/>
              </a:spcBef>
              <a:spcAft>
                <a:spcPts val="600"/>
              </a:spcAft>
            </a:pPr>
            <a:r>
              <a:rPr lang="es" sz="2500">
                <a:latin typeface="+mn-lt"/>
              </a:rPr>
              <a:t>Al revisar los gastos del RP, el CME observa que no hay variación entre los gastos planificados y los reales.  En otras palabras, durante el último período de implementación, el RP gastó exactamente lo que había planeado.</a:t>
            </a:r>
          </a:p>
          <a:p>
            <a:pPr rtl="0">
              <a:lnSpc>
                <a:spcPct val="100000"/>
              </a:lnSpc>
              <a:spcBef>
                <a:spcPts val="600"/>
              </a:spcBef>
              <a:spcAft>
                <a:spcPts val="600"/>
              </a:spcAft>
            </a:pPr>
            <a:r>
              <a:rPr lang="es" sz="2500" b="1">
                <a:latin typeface="+mn-lt"/>
              </a:rPr>
              <a:t>Preguntas:</a:t>
            </a:r>
          </a:p>
          <a:p>
            <a:pPr marL="457200" indent="-457200" rtl="0">
              <a:lnSpc>
                <a:spcPct val="100000"/>
              </a:lnSpc>
              <a:spcBef>
                <a:spcPts val="600"/>
              </a:spcBef>
              <a:spcAft>
                <a:spcPts val="600"/>
              </a:spcAft>
              <a:buFont typeface="+mj-lt"/>
              <a:buAutoNum type="arabicPeriod"/>
            </a:pPr>
            <a:r>
              <a:rPr lang="es" sz="2500">
                <a:latin typeface="+mn-lt"/>
              </a:rPr>
              <a:t>¿Debería esto preocupar al CME/MCP?  ¿Por qué o por qué no?</a:t>
            </a:r>
          </a:p>
          <a:p>
            <a:pPr marL="457200" indent="-457200" rtl="0">
              <a:lnSpc>
                <a:spcPct val="100000"/>
              </a:lnSpc>
              <a:spcBef>
                <a:spcPts val="600"/>
              </a:spcBef>
              <a:spcAft>
                <a:spcPts val="600"/>
              </a:spcAft>
              <a:buFont typeface="+mj-lt"/>
              <a:buAutoNum type="arabicPeriod"/>
            </a:pPr>
            <a:r>
              <a:rPr lang="es" sz="2500">
                <a:latin typeface="+mn-lt"/>
              </a:rPr>
              <a:t>Si es así, ¿cuáles serían los próximos pasos?</a:t>
            </a:r>
          </a:p>
        </p:txBody>
      </p:sp>
    </p:spTree>
    <p:extLst>
      <p:ext uri="{BB962C8B-B14F-4D97-AF65-F5344CB8AC3E}">
        <p14:creationId xmlns:p14="http://schemas.microsoft.com/office/powerpoint/2010/main" val="1993960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B380B-8418-1E0E-89E7-2E4B32130CD1}"/>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A7CDDCD-2B19-DF3F-6822-04399B10556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Object 5" hidden="1">
                        <a:extLst>
                          <a:ext uri="{FF2B5EF4-FFF2-40B4-BE49-F238E27FC236}">
                            <a16:creationId xmlns:a16="http://schemas.microsoft.com/office/drawing/2014/main" id="{5A7CDDCD-2B19-DF3F-6822-04399B10556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71C2EC1E-04A2-FDD0-095F-401CA406C555}"/>
              </a:ext>
            </a:extLst>
          </p:cNvPr>
          <p:cNvSpPr txBox="1"/>
          <p:nvPr/>
        </p:nvSpPr>
        <p:spPr>
          <a:xfrm>
            <a:off x="931849" y="2363199"/>
            <a:ext cx="460081" cy="83099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4800" b="1" i="0" u="none" strike="noStrike" kern="1200" cap="none" spc="0" normalizeH="0" noProof="0">
                <a:ln>
                  <a:noFill/>
                </a:ln>
                <a:solidFill>
                  <a:schemeClr val="accent2"/>
                </a:solidFill>
                <a:effectLst/>
                <a:uLnTx/>
                <a:uFillTx/>
                <a:latin typeface="Arial"/>
                <a:ea typeface="+mn-ea"/>
                <a:cs typeface="+mn-cs"/>
              </a:rPr>
              <a:t>1</a:t>
            </a:r>
          </a:p>
        </p:txBody>
      </p:sp>
      <p:sp>
        <p:nvSpPr>
          <p:cNvPr id="15" name="TextBox 14">
            <a:extLst>
              <a:ext uri="{FF2B5EF4-FFF2-40B4-BE49-F238E27FC236}">
                <a16:creationId xmlns:a16="http://schemas.microsoft.com/office/drawing/2014/main" id="{641D8239-7ABE-1302-769A-A65902B97EF4}"/>
              </a:ext>
            </a:extLst>
          </p:cNvPr>
          <p:cNvSpPr txBox="1"/>
          <p:nvPr/>
        </p:nvSpPr>
        <p:spPr>
          <a:xfrm>
            <a:off x="916784" y="4027742"/>
            <a:ext cx="460081" cy="83099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4800" b="1" i="0" u="none" strike="noStrike" kern="1200" cap="none" spc="0" normalizeH="0" noProof="0">
                <a:ln>
                  <a:noFill/>
                </a:ln>
                <a:solidFill>
                  <a:schemeClr val="accent2"/>
                </a:solidFill>
                <a:effectLst/>
                <a:uLnTx/>
                <a:uFillTx/>
                <a:latin typeface="Arial"/>
                <a:ea typeface="+mn-ea"/>
                <a:cs typeface="+mn-cs"/>
              </a:rPr>
              <a:t>3</a:t>
            </a:r>
          </a:p>
        </p:txBody>
      </p:sp>
      <p:sp>
        <p:nvSpPr>
          <p:cNvPr id="27" name="TextBox 26">
            <a:extLst>
              <a:ext uri="{FF2B5EF4-FFF2-40B4-BE49-F238E27FC236}">
                <a16:creationId xmlns:a16="http://schemas.microsoft.com/office/drawing/2014/main" id="{A81CCD10-BFE7-C974-C1DB-520DF0A60BF6}"/>
              </a:ext>
            </a:extLst>
          </p:cNvPr>
          <p:cNvSpPr txBox="1"/>
          <p:nvPr/>
        </p:nvSpPr>
        <p:spPr>
          <a:xfrm>
            <a:off x="937992" y="3243590"/>
            <a:ext cx="460081" cy="83099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4800" b="1" i="0" u="none" strike="noStrike" kern="1200" cap="none" spc="0" normalizeH="0" noProof="0">
                <a:ln>
                  <a:noFill/>
                </a:ln>
                <a:solidFill>
                  <a:schemeClr val="accent2"/>
                </a:solidFill>
                <a:effectLst/>
                <a:uLnTx/>
                <a:uFillTx/>
                <a:latin typeface="Arial"/>
                <a:ea typeface="+mn-ea"/>
                <a:cs typeface="+mn-cs"/>
              </a:rPr>
              <a:t>2</a:t>
            </a:r>
          </a:p>
        </p:txBody>
      </p:sp>
      <p:sp>
        <p:nvSpPr>
          <p:cNvPr id="7" name="TextBox 6">
            <a:extLst>
              <a:ext uri="{FF2B5EF4-FFF2-40B4-BE49-F238E27FC236}">
                <a16:creationId xmlns:a16="http://schemas.microsoft.com/office/drawing/2014/main" id="{87D8FC45-7721-DFD4-79E6-B2CAA4EC1EB2}"/>
              </a:ext>
            </a:extLst>
          </p:cNvPr>
          <p:cNvSpPr txBox="1"/>
          <p:nvPr/>
        </p:nvSpPr>
        <p:spPr>
          <a:xfrm>
            <a:off x="1683025" y="1932755"/>
            <a:ext cx="10149390" cy="369332"/>
          </a:xfrm>
          <a:prstGeom prst="rect">
            <a:avLst/>
          </a:prstGeom>
          <a:solidFill>
            <a:schemeClr val="tx2">
              <a:lumMod val="20000"/>
              <a:lumOff val="80000"/>
            </a:schemeClr>
          </a:solidFill>
        </p:spPr>
        <p:txBody>
          <a:bodyPr wrap="square" rtlCol="0">
            <a:spAutoFit/>
          </a:bodyPr>
          <a:lstStyle/>
          <a:p>
            <a:pPr rtl="0"/>
            <a:r>
              <a:rPr lang="es" b="1">
                <a:latin typeface="Arial" panose="020B0604020202020204" pitchFamily="34" charset="0"/>
                <a:cs typeface="Arial" panose="020B0604020202020204" pitchFamily="34" charset="0"/>
              </a:rPr>
              <a:t>Visitas al sitio — </a:t>
            </a:r>
            <a:r>
              <a:rPr lang="es" sz="1800">
                <a:effectLst/>
                <a:latin typeface="Arial" panose="020B0604020202020204" pitchFamily="34" charset="0"/>
                <a:ea typeface="Calibri" panose="020F0502020204030204" pitchFamily="34" charset="0"/>
                <a:cs typeface="Arial" panose="020B0604020202020204" pitchFamily="34" charset="0"/>
              </a:rPr>
              <a:t>¿Qué son y qué información proporcionan?</a:t>
            </a:r>
            <a:endParaRPr lang="en-GB"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F10D2218-A973-D1E5-9995-4F1499826F2B}"/>
              </a:ext>
            </a:extLst>
          </p:cNvPr>
          <p:cNvSpPr txBox="1">
            <a:spLocks/>
          </p:cNvSpPr>
          <p:nvPr/>
        </p:nvSpPr>
        <p:spPr>
          <a:xfrm>
            <a:off x="11734800" y="6520585"/>
            <a:ext cx="388077"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34</a:t>
            </a:fld>
            <a:endParaRPr lang="en-US" sz="1000">
              <a:latin typeface="+mj-lt"/>
            </a:endParaRPr>
          </a:p>
        </p:txBody>
      </p:sp>
      <p:sp>
        <p:nvSpPr>
          <p:cNvPr id="11" name="TextBox 10">
            <a:extLst>
              <a:ext uri="{FF2B5EF4-FFF2-40B4-BE49-F238E27FC236}">
                <a16:creationId xmlns:a16="http://schemas.microsoft.com/office/drawing/2014/main" id="{77ED990B-462D-98F9-0BE4-DA45D44E97AB}"/>
              </a:ext>
            </a:extLst>
          </p:cNvPr>
          <p:cNvSpPr txBox="1"/>
          <p:nvPr/>
        </p:nvSpPr>
        <p:spPr>
          <a:xfrm>
            <a:off x="890737" y="4762795"/>
            <a:ext cx="527709" cy="1107996"/>
          </a:xfrm>
          <a:prstGeom prst="rect">
            <a:avLst/>
          </a:prstGeom>
          <a:noFill/>
        </p:spPr>
        <p:txBody>
          <a:bodyPr wrap="none" rtlCol="0">
            <a:spAutoFit/>
          </a:bodyPr>
          <a:lstStyle/>
          <a:p>
            <a:pPr rtl="0"/>
            <a:r>
              <a:rPr lang="es" sz="4800" b="1" i="0" u="none" strike="noStrike" kern="1200" cap="none" spc="0" normalizeH="0" noProof="0">
                <a:ln>
                  <a:noFill/>
                </a:ln>
                <a:solidFill>
                  <a:schemeClr val="accent2"/>
                </a:solidFill>
                <a:effectLst/>
                <a:uLnTx/>
                <a:uFillTx/>
                <a:latin typeface="Arial"/>
                <a:ea typeface="+mn-ea"/>
                <a:cs typeface="+mn-cs"/>
              </a:rPr>
              <a:t>4</a:t>
            </a:r>
          </a:p>
          <a:p>
            <a:pPr rtl="0"/>
            <a:endParaRPr lang="en-US" dirty="0">
              <a:solidFill>
                <a:schemeClr val="accent2"/>
              </a:solidFill>
            </a:endParaRPr>
          </a:p>
        </p:txBody>
      </p:sp>
      <p:sp>
        <p:nvSpPr>
          <p:cNvPr id="17" name="TextBox 16">
            <a:extLst>
              <a:ext uri="{FF2B5EF4-FFF2-40B4-BE49-F238E27FC236}">
                <a16:creationId xmlns:a16="http://schemas.microsoft.com/office/drawing/2014/main" id="{13DA7659-897D-479C-1269-FDFDBA158913}"/>
              </a:ext>
            </a:extLst>
          </p:cNvPr>
          <p:cNvSpPr txBox="1"/>
          <p:nvPr/>
        </p:nvSpPr>
        <p:spPr>
          <a:xfrm>
            <a:off x="914453" y="5681288"/>
            <a:ext cx="527709" cy="830997"/>
          </a:xfrm>
          <a:prstGeom prst="rect">
            <a:avLst/>
          </a:prstGeom>
          <a:noFill/>
        </p:spPr>
        <p:txBody>
          <a:bodyPr wrap="none" rtlCol="0">
            <a:spAutoFit/>
          </a:bodyPr>
          <a:lstStyle/>
          <a:p>
            <a:pPr rtl="0"/>
            <a:r>
              <a:rPr lang="es" sz="4800" b="1">
                <a:solidFill>
                  <a:schemeClr val="accent2"/>
                </a:solidFill>
              </a:rPr>
              <a:t>5</a:t>
            </a:r>
          </a:p>
        </p:txBody>
      </p:sp>
      <p:sp>
        <p:nvSpPr>
          <p:cNvPr id="9" name="TextBox 8">
            <a:extLst>
              <a:ext uri="{FF2B5EF4-FFF2-40B4-BE49-F238E27FC236}">
                <a16:creationId xmlns:a16="http://schemas.microsoft.com/office/drawing/2014/main" id="{E1DFAC1F-0E8E-C62F-368D-ED50DE0F41C1}"/>
              </a:ext>
            </a:extLst>
          </p:cNvPr>
          <p:cNvSpPr txBox="1"/>
          <p:nvPr/>
        </p:nvSpPr>
        <p:spPr>
          <a:xfrm>
            <a:off x="210011" y="1170795"/>
            <a:ext cx="1506921" cy="292388"/>
          </a:xfrm>
          <a:prstGeom prst="rect">
            <a:avLst/>
          </a:prstGeom>
          <a:noFill/>
        </p:spPr>
        <p:txBody>
          <a:bodyPr wrap="square" rtlCol="0">
            <a:spAutoFit/>
          </a:bodyPr>
          <a:lstStyle/>
          <a:p>
            <a:pPr rtl="0"/>
            <a:r>
              <a:rPr lang="es" sz="1300" b="1">
                <a:solidFill>
                  <a:schemeClr val="bg1"/>
                </a:solidFill>
                <a:latin typeface="+mj-lt"/>
              </a:rPr>
              <a:t>PROCEDIMIENTOS</a:t>
            </a:r>
          </a:p>
        </p:txBody>
      </p:sp>
      <p:sp>
        <p:nvSpPr>
          <p:cNvPr id="5" name="Rectangle 4">
            <a:extLst>
              <a:ext uri="{FF2B5EF4-FFF2-40B4-BE49-F238E27FC236}">
                <a16:creationId xmlns:a16="http://schemas.microsoft.com/office/drawing/2014/main" id="{83E7EF34-2C74-E3AB-8CDA-CADE7D293B5B}"/>
              </a:ext>
            </a:extLst>
          </p:cNvPr>
          <p:cNvSpPr/>
          <p:nvPr/>
        </p:nvSpPr>
        <p:spPr>
          <a:xfrm>
            <a:off x="1423817" y="4038598"/>
            <a:ext cx="10333152" cy="727036"/>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rtl="0">
              <a:lnSpc>
                <a:spcPct val="100000"/>
              </a:lnSpc>
              <a:spcBef>
                <a:spcPts val="600"/>
              </a:spcBef>
              <a:spcAft>
                <a:spcPts val="600"/>
              </a:spcAft>
            </a:pPr>
            <a:r>
              <a:rPr lang="es">
                <a:solidFill>
                  <a:schemeClr val="tx1"/>
                </a:solidFill>
              </a:rPr>
              <a:t>Planifique las visitas al sitio con anticipación en colaboración con los RP / SR para permitir que el personal (y potencialmente los clientes / pacientes) se preparen adecuadamente para la visita y para garantizar su disponibilidad.</a:t>
            </a:r>
            <a:endParaRPr lang="en-US" dirty="0">
              <a:solidFill>
                <a:schemeClr val="tx1"/>
              </a:solidFill>
              <a:cs typeface="Arial"/>
            </a:endParaRPr>
          </a:p>
        </p:txBody>
      </p:sp>
      <p:sp>
        <p:nvSpPr>
          <p:cNvPr id="8" name="Rectangle 7">
            <a:extLst>
              <a:ext uri="{FF2B5EF4-FFF2-40B4-BE49-F238E27FC236}">
                <a16:creationId xmlns:a16="http://schemas.microsoft.com/office/drawing/2014/main" id="{EA1DDCA1-EBFC-B7D5-7C32-8CC906342E35}"/>
              </a:ext>
            </a:extLst>
          </p:cNvPr>
          <p:cNvSpPr/>
          <p:nvPr/>
        </p:nvSpPr>
        <p:spPr>
          <a:xfrm>
            <a:off x="1438908" y="2323200"/>
            <a:ext cx="10333152" cy="978611"/>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algn="just" rtl="0">
              <a:lnSpc>
                <a:spcPct val="100000"/>
              </a:lnSpc>
              <a:spcBef>
                <a:spcPts val="600"/>
              </a:spcBef>
              <a:spcAft>
                <a:spcPts val="600"/>
              </a:spcAft>
            </a:pPr>
            <a:r>
              <a:rPr lang="es">
                <a:solidFill>
                  <a:schemeClr val="tx1"/>
                </a:solidFill>
              </a:rPr>
              <a:t>Puede ser rutinario (es decir, parte del plan de trabajo anual de Monitoreo Estratégico e incluido en él) o basado en problemas (es decir, basado en un sitio o actividad) que justifique una mayor familiaridad. Puede ser presencial o virtual (por ejemplo, para entornos de alto riesgo).</a:t>
            </a:r>
          </a:p>
        </p:txBody>
      </p:sp>
      <p:sp>
        <p:nvSpPr>
          <p:cNvPr id="10" name="Rectangle 9">
            <a:extLst>
              <a:ext uri="{FF2B5EF4-FFF2-40B4-BE49-F238E27FC236}">
                <a16:creationId xmlns:a16="http://schemas.microsoft.com/office/drawing/2014/main" id="{FE89F183-2229-25D5-A6ED-D6778464A1AF}"/>
              </a:ext>
            </a:extLst>
          </p:cNvPr>
          <p:cNvSpPr/>
          <p:nvPr/>
        </p:nvSpPr>
        <p:spPr>
          <a:xfrm>
            <a:off x="1453996" y="3278759"/>
            <a:ext cx="10333152" cy="680452"/>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algn="just" rtl="0">
              <a:lnSpc>
                <a:spcPct val="100000"/>
              </a:lnSpc>
              <a:spcBef>
                <a:spcPts val="600"/>
              </a:spcBef>
              <a:spcAft>
                <a:spcPts val="600"/>
              </a:spcAft>
            </a:pPr>
            <a:r>
              <a:rPr lang="es">
                <a:solidFill>
                  <a:schemeClr val="tx1"/>
                </a:solidFill>
                <a:latin typeface="+mn-lt"/>
              </a:rPr>
              <a:t>Ayudan al CME/MCP a comprender mejor el contexto, los desafíos o cuellos de botella de implementación particulares y la interfaz con las comunidades locales.  </a:t>
            </a:r>
            <a:endParaRPr lang="en-US" dirty="0">
              <a:solidFill>
                <a:schemeClr val="tx1"/>
              </a:solidFill>
              <a:latin typeface="+mn-lt"/>
              <a:cs typeface="Arial"/>
            </a:endParaRPr>
          </a:p>
        </p:txBody>
      </p:sp>
      <p:sp>
        <p:nvSpPr>
          <p:cNvPr id="13" name="TextBox 12">
            <a:extLst>
              <a:ext uri="{FF2B5EF4-FFF2-40B4-BE49-F238E27FC236}">
                <a16:creationId xmlns:a16="http://schemas.microsoft.com/office/drawing/2014/main" id="{F1A24DDB-0544-8430-B777-8DFA24EC4F79}"/>
              </a:ext>
            </a:extLst>
          </p:cNvPr>
          <p:cNvSpPr txBox="1"/>
          <p:nvPr/>
        </p:nvSpPr>
        <p:spPr>
          <a:xfrm>
            <a:off x="1510442" y="4855926"/>
            <a:ext cx="10485999" cy="646331"/>
          </a:xfrm>
          <a:prstGeom prst="rect">
            <a:avLst/>
          </a:prstGeom>
          <a:noFill/>
        </p:spPr>
        <p:txBody>
          <a:bodyPr wrap="square" rtlCol="0">
            <a:spAutoFit/>
          </a:bodyPr>
          <a:lstStyle/>
          <a:p>
            <a:pPr rtl="0"/>
            <a:r>
              <a:rPr lang="es"/>
              <a:t>Por lo general, involucra a miembros del CME; sin embargo, otros miembros del MCP (y no miembros del MCP) pueden participar para garantizar una cobertura adecuada de habilidades.  Los equipos no deben ser demasiado grandes (máx. 6-8 personas).</a:t>
            </a:r>
          </a:p>
        </p:txBody>
      </p:sp>
      <p:sp>
        <p:nvSpPr>
          <p:cNvPr id="26" name="TextBox 25">
            <a:extLst>
              <a:ext uri="{FF2B5EF4-FFF2-40B4-BE49-F238E27FC236}">
                <a16:creationId xmlns:a16="http://schemas.microsoft.com/office/drawing/2014/main" id="{682A26A5-F237-6BE3-158A-686A04908C0F}"/>
              </a:ext>
            </a:extLst>
          </p:cNvPr>
          <p:cNvSpPr txBox="1"/>
          <p:nvPr/>
        </p:nvSpPr>
        <p:spPr>
          <a:xfrm>
            <a:off x="362411" y="1323195"/>
            <a:ext cx="1506921" cy="292388"/>
          </a:xfrm>
          <a:prstGeom prst="rect">
            <a:avLst/>
          </a:prstGeom>
          <a:noFill/>
        </p:spPr>
        <p:txBody>
          <a:bodyPr wrap="square" rtlCol="0">
            <a:spAutoFit/>
          </a:bodyPr>
          <a:lstStyle/>
          <a:p>
            <a:pPr rtl="0"/>
            <a:r>
              <a:rPr lang="es" sz="1300" b="1">
                <a:solidFill>
                  <a:schemeClr val="bg1"/>
                </a:solidFill>
                <a:latin typeface="+mj-lt"/>
              </a:rPr>
              <a:t>PROCEDIMIENTOS</a:t>
            </a:r>
          </a:p>
        </p:txBody>
      </p:sp>
      <p:sp>
        <p:nvSpPr>
          <p:cNvPr id="29" name="TextBox 28">
            <a:extLst>
              <a:ext uri="{FF2B5EF4-FFF2-40B4-BE49-F238E27FC236}">
                <a16:creationId xmlns:a16="http://schemas.microsoft.com/office/drawing/2014/main" id="{188C1C53-0371-0229-9B3F-7B5D1F30518F}"/>
              </a:ext>
            </a:extLst>
          </p:cNvPr>
          <p:cNvSpPr txBox="1"/>
          <p:nvPr/>
        </p:nvSpPr>
        <p:spPr>
          <a:xfrm>
            <a:off x="1711249" y="669144"/>
            <a:ext cx="10133461" cy="1222962"/>
          </a:xfrm>
          <a:prstGeom prst="rect">
            <a:avLst/>
          </a:prstGeom>
          <a:noFill/>
        </p:spPr>
        <p:txBody>
          <a:bodyPr wrap="square" rtlCol="0">
            <a:spAutoFit/>
          </a:bodyPr>
          <a:lstStyle/>
          <a:p>
            <a:pPr rtl="0"/>
            <a:r>
              <a:rPr lang="es" sz="2400">
                <a:latin typeface="+mj-lt"/>
              </a:rPr>
              <a:t>¿Cuáles son algunas de las actividades, herramientas y fuentes de datos que las partes interesadas pueden utilizar para llevar a cabo el Monitoreo Estratégico?</a:t>
            </a:r>
            <a:endParaRPr lang="en-GB" sz="2400" dirty="0">
              <a:latin typeface="+mj-lt"/>
            </a:endParaRPr>
          </a:p>
        </p:txBody>
      </p:sp>
      <p:grpSp>
        <p:nvGrpSpPr>
          <p:cNvPr id="33" name="Group 32">
            <a:extLst>
              <a:ext uri="{FF2B5EF4-FFF2-40B4-BE49-F238E27FC236}">
                <a16:creationId xmlns:a16="http://schemas.microsoft.com/office/drawing/2014/main" id="{90610EF8-C9D3-51BA-8BD6-B0CA857DA71F}"/>
              </a:ext>
            </a:extLst>
          </p:cNvPr>
          <p:cNvGrpSpPr/>
          <p:nvPr/>
        </p:nvGrpSpPr>
        <p:grpSpPr>
          <a:xfrm>
            <a:off x="127612" y="434788"/>
            <a:ext cx="1660070" cy="1485772"/>
            <a:chOff x="9143999" y="3666678"/>
            <a:chExt cx="2935341" cy="2627146"/>
          </a:xfrm>
        </p:grpSpPr>
        <p:pic>
          <p:nvPicPr>
            <p:cNvPr id="31" name="Picture 30" descr="A colorful squares with a white circle&#10;&#10;AI-generated content may be incorrect.">
              <a:extLst>
                <a:ext uri="{FF2B5EF4-FFF2-40B4-BE49-F238E27FC236}">
                  <a16:creationId xmlns:a16="http://schemas.microsoft.com/office/drawing/2014/main" id="{A308A139-81C1-05EC-5524-FFB60C5E2EC2}"/>
                </a:ext>
              </a:extLst>
            </p:cNvPr>
            <p:cNvPicPr>
              <a:picLocks noChangeAspect="1"/>
            </p:cNvPicPr>
            <p:nvPr/>
          </p:nvPicPr>
          <p:blipFill>
            <a:blip r:embed="rId6">
              <a:extLst>
                <a:ext uri="{28A0092B-C50C-407E-A947-70E740481C1C}">
                  <a14:useLocalDpi xmlns:a14="http://schemas.microsoft.com/office/drawing/2010/main" val="0"/>
                </a:ext>
              </a:extLst>
            </a:blip>
            <a:srcRect l="48317" t="51343" r="25712" b="7336"/>
            <a:stretch>
              <a:fillRect/>
            </a:stretch>
          </p:blipFill>
          <p:spPr>
            <a:xfrm>
              <a:off x="9143999" y="3666678"/>
              <a:ext cx="2935341" cy="2627146"/>
            </a:xfrm>
            <a:prstGeom prst="rect">
              <a:avLst/>
            </a:prstGeom>
          </p:spPr>
        </p:pic>
        <p:sp>
          <p:nvSpPr>
            <p:cNvPr id="32" name="TextBox 31">
              <a:extLst>
                <a:ext uri="{FF2B5EF4-FFF2-40B4-BE49-F238E27FC236}">
                  <a16:creationId xmlns:a16="http://schemas.microsoft.com/office/drawing/2014/main" id="{70B7CA6C-BAF8-0C0C-845B-61BECC1369A7}"/>
                </a:ext>
              </a:extLst>
            </p:cNvPr>
            <p:cNvSpPr txBox="1"/>
            <p:nvPr/>
          </p:nvSpPr>
          <p:spPr>
            <a:xfrm>
              <a:off x="9263017" y="4968088"/>
              <a:ext cx="2664542" cy="435369"/>
            </a:xfrm>
            <a:prstGeom prst="rect">
              <a:avLst/>
            </a:prstGeom>
            <a:noFill/>
          </p:spPr>
          <p:txBody>
            <a:bodyPr wrap="square" lIns="91440" tIns="45720" rIns="91440" bIns="45720" rtlCol="0" anchor="t">
              <a:spAutoFit/>
            </a:bodyPr>
            <a:lstStyle/>
            <a:p>
              <a:pPr rtl="0"/>
              <a:r>
                <a:rPr lang="es" sz="1000" b="1" dirty="0">
                  <a:solidFill>
                    <a:schemeClr val="bg1"/>
                  </a:solidFill>
                  <a:latin typeface="+mj-lt"/>
                </a:rPr>
                <a:t>PROCEDIMIENTOS</a:t>
              </a:r>
            </a:p>
          </p:txBody>
        </p:sp>
      </p:grpSp>
      <p:sp>
        <p:nvSpPr>
          <p:cNvPr id="35" name="TextBox 34">
            <a:extLst>
              <a:ext uri="{FF2B5EF4-FFF2-40B4-BE49-F238E27FC236}">
                <a16:creationId xmlns:a16="http://schemas.microsoft.com/office/drawing/2014/main" id="{B90D9337-EF64-F7EB-A158-87D728D9872B}"/>
              </a:ext>
            </a:extLst>
          </p:cNvPr>
          <p:cNvSpPr txBox="1"/>
          <p:nvPr/>
        </p:nvSpPr>
        <p:spPr>
          <a:xfrm>
            <a:off x="286693" y="6352514"/>
            <a:ext cx="1916316" cy="369332"/>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9" name="TextBox 18">
            <a:extLst>
              <a:ext uri="{FF2B5EF4-FFF2-40B4-BE49-F238E27FC236}">
                <a16:creationId xmlns:a16="http://schemas.microsoft.com/office/drawing/2014/main" id="{1464F583-A159-40F7-654D-058B19CDD21D}"/>
              </a:ext>
            </a:extLst>
          </p:cNvPr>
          <p:cNvSpPr txBox="1"/>
          <p:nvPr/>
        </p:nvSpPr>
        <p:spPr>
          <a:xfrm>
            <a:off x="1499263" y="5773620"/>
            <a:ext cx="10164417" cy="646331"/>
          </a:xfrm>
          <a:prstGeom prst="rect">
            <a:avLst/>
          </a:prstGeom>
          <a:noFill/>
        </p:spPr>
        <p:txBody>
          <a:bodyPr wrap="square" rtlCol="0">
            <a:spAutoFit/>
          </a:bodyPr>
          <a:lstStyle/>
          <a:p>
            <a:pPr algn="just" rtl="0"/>
            <a:r>
              <a:rPr lang="es"/>
              <a:t>Consulte el Plan de Monitoreo Estratégico y con la Secretaría del MCP para conocer las herramientas relacionadas, </a:t>
            </a:r>
            <a:r>
              <a:rPr lang="es" b="1" i="1"/>
              <a:t>especialmente para la presentación de reportes sobre las conclusiones y el proceso de seguimiento de las cuestiones identificadas</a:t>
            </a:r>
            <a:r>
              <a:rPr lang="es"/>
              <a:t>.</a:t>
            </a:r>
          </a:p>
        </p:txBody>
      </p:sp>
    </p:spTree>
    <p:extLst>
      <p:ext uri="{BB962C8B-B14F-4D97-AF65-F5344CB8AC3E}">
        <p14:creationId xmlns:p14="http://schemas.microsoft.com/office/powerpoint/2010/main" val="111611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27" grpId="0"/>
      <p:bldP spid="5" grpId="0" animBg="1"/>
      <p:bldP spid="8"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9EC7E-CA04-81CB-E74B-BE382BE5D3BC}"/>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B6F5E3B-9632-4692-5DC6-1DAF2E3B6D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Object 5" hidden="1">
                        <a:extLst>
                          <a:ext uri="{FF2B5EF4-FFF2-40B4-BE49-F238E27FC236}">
                            <a16:creationId xmlns:a16="http://schemas.microsoft.com/office/drawing/2014/main" id="{7B6F5E3B-9632-4692-5DC6-1DAF2E3B6D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DBD3B4AD-1CCA-9106-D3BD-E6F62786F650}"/>
              </a:ext>
            </a:extLst>
          </p:cNvPr>
          <p:cNvSpPr txBox="1"/>
          <p:nvPr/>
        </p:nvSpPr>
        <p:spPr>
          <a:xfrm>
            <a:off x="901671" y="2699501"/>
            <a:ext cx="460081" cy="83099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4800" b="1" i="0" u="none" strike="noStrike" kern="1200" cap="none" spc="0" normalizeH="0" noProof="0">
                <a:ln>
                  <a:noFill/>
                </a:ln>
                <a:solidFill>
                  <a:schemeClr val="accent2"/>
                </a:solidFill>
                <a:effectLst/>
                <a:uLnTx/>
                <a:uFillTx/>
                <a:latin typeface="Arial"/>
                <a:ea typeface="+mn-ea"/>
                <a:cs typeface="+mn-cs"/>
              </a:rPr>
              <a:t>1</a:t>
            </a:r>
          </a:p>
        </p:txBody>
      </p:sp>
      <p:sp>
        <p:nvSpPr>
          <p:cNvPr id="14" name="Rectangle 13">
            <a:extLst>
              <a:ext uri="{FF2B5EF4-FFF2-40B4-BE49-F238E27FC236}">
                <a16:creationId xmlns:a16="http://schemas.microsoft.com/office/drawing/2014/main" id="{E063CF92-B4F4-6BAA-1A27-727848A5814C}"/>
              </a:ext>
            </a:extLst>
          </p:cNvPr>
          <p:cNvSpPr/>
          <p:nvPr/>
        </p:nvSpPr>
        <p:spPr>
          <a:xfrm>
            <a:off x="1636778" y="5185490"/>
            <a:ext cx="10333152" cy="978611"/>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rtl="0">
              <a:lnSpc>
                <a:spcPct val="100000"/>
              </a:lnSpc>
              <a:spcBef>
                <a:spcPts val="600"/>
              </a:spcBef>
              <a:spcAft>
                <a:spcPts val="600"/>
              </a:spcAft>
            </a:pPr>
            <a:r>
              <a:rPr lang="es" sz="2000">
                <a:solidFill>
                  <a:schemeClr val="tx1"/>
                </a:solidFill>
              </a:rPr>
              <a:t>Los datos del MLC sólo son útiles si se comparten con los responsables de la toma de decisiones (por ejemplo, el MCP). Los datos son propiedad de las comunidades y deben ser una actividad continua, rutinaria y sistemática con los correspondientes procesos de seguimiento.</a:t>
            </a:r>
            <a:endParaRPr lang="en-US" sz="2000" dirty="0">
              <a:solidFill>
                <a:schemeClr val="tx1"/>
              </a:solidFill>
              <a:latin typeface="+mn-lt"/>
              <a:cs typeface="Arial"/>
            </a:endParaRPr>
          </a:p>
        </p:txBody>
      </p:sp>
      <p:sp>
        <p:nvSpPr>
          <p:cNvPr id="15" name="TextBox 14">
            <a:extLst>
              <a:ext uri="{FF2B5EF4-FFF2-40B4-BE49-F238E27FC236}">
                <a16:creationId xmlns:a16="http://schemas.microsoft.com/office/drawing/2014/main" id="{5CC2FBB7-1206-198C-0746-48E8ED1B5CBD}"/>
              </a:ext>
            </a:extLst>
          </p:cNvPr>
          <p:cNvSpPr txBox="1"/>
          <p:nvPr/>
        </p:nvSpPr>
        <p:spPr>
          <a:xfrm>
            <a:off x="901668" y="5091730"/>
            <a:ext cx="460081" cy="83099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4800" b="1" i="0" u="none" strike="noStrike" kern="1200" cap="none" spc="0" normalizeH="0" noProof="0">
                <a:ln>
                  <a:noFill/>
                </a:ln>
                <a:solidFill>
                  <a:schemeClr val="accent2"/>
                </a:solidFill>
                <a:effectLst/>
                <a:uLnTx/>
                <a:uFillTx/>
                <a:latin typeface="Arial"/>
                <a:ea typeface="+mn-ea"/>
                <a:cs typeface="+mn-cs"/>
              </a:rPr>
              <a:t>3</a:t>
            </a:r>
          </a:p>
        </p:txBody>
      </p:sp>
      <p:sp>
        <p:nvSpPr>
          <p:cNvPr id="23" name="Rectangle 22">
            <a:extLst>
              <a:ext uri="{FF2B5EF4-FFF2-40B4-BE49-F238E27FC236}">
                <a16:creationId xmlns:a16="http://schemas.microsoft.com/office/drawing/2014/main" id="{F3DA9186-1F89-5E5B-235D-B74DC42A2C6F}"/>
              </a:ext>
            </a:extLst>
          </p:cNvPr>
          <p:cNvSpPr/>
          <p:nvPr/>
        </p:nvSpPr>
        <p:spPr>
          <a:xfrm>
            <a:off x="1636778" y="2076276"/>
            <a:ext cx="10333152" cy="2366306"/>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rtl="0">
              <a:lnSpc>
                <a:spcPct val="100000"/>
              </a:lnSpc>
              <a:spcBef>
                <a:spcPts val="600"/>
              </a:spcBef>
              <a:spcAft>
                <a:spcPts val="600"/>
              </a:spcAft>
            </a:pPr>
            <a:r>
              <a:rPr lang="es" sz="2000">
                <a:solidFill>
                  <a:schemeClr val="tx1"/>
                </a:solidFill>
              </a:rPr>
              <a:t>Un mecanismo de rendición de cuentas que utiliza un proceso estructurado y planificado, diseñado y dirigido por miembros de organizaciones comunitarias para recopilar sistemática y rutinariamente datos de los sitios de prestación de servicios y las comunidades afectadas. </a:t>
            </a:r>
            <a:endParaRPr lang="en-US" sz="2000" dirty="0">
              <a:solidFill>
                <a:schemeClr val="tx1"/>
              </a:solidFill>
            </a:endParaRPr>
          </a:p>
        </p:txBody>
      </p:sp>
      <p:sp>
        <p:nvSpPr>
          <p:cNvPr id="24" name="Rectangle 23">
            <a:extLst>
              <a:ext uri="{FF2B5EF4-FFF2-40B4-BE49-F238E27FC236}">
                <a16:creationId xmlns:a16="http://schemas.microsoft.com/office/drawing/2014/main" id="{C32975CA-286F-E81F-635F-44D48D4EA6EA}"/>
              </a:ext>
            </a:extLst>
          </p:cNvPr>
          <p:cNvSpPr/>
          <p:nvPr/>
        </p:nvSpPr>
        <p:spPr>
          <a:xfrm>
            <a:off x="1636778" y="3994377"/>
            <a:ext cx="10333152" cy="978611"/>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rtl="0">
              <a:lnSpc>
                <a:spcPct val="100000"/>
              </a:lnSpc>
              <a:spcBef>
                <a:spcPts val="600"/>
              </a:spcBef>
              <a:spcAft>
                <a:spcPts val="600"/>
              </a:spcAft>
            </a:pPr>
            <a:r>
              <a:rPr lang="es" sz="2000">
                <a:solidFill>
                  <a:schemeClr val="tx1"/>
                </a:solidFill>
              </a:rPr>
              <a:t>Utiliza indicadores cuantitativos (p. ej., personas que reciben un servicio) y cualitativos (p. ej., documentar la "experiencia vivida" de un individuo) para proporcionar una imagen completa de los problemas para informar la promoción y monitorear el progreso.</a:t>
            </a:r>
            <a:endParaRPr lang="en-US" sz="2000" dirty="0">
              <a:solidFill>
                <a:schemeClr val="tx1"/>
              </a:solidFill>
              <a:latin typeface="+mn-lt"/>
              <a:cs typeface="Arial"/>
            </a:endParaRPr>
          </a:p>
        </p:txBody>
      </p:sp>
      <p:sp>
        <p:nvSpPr>
          <p:cNvPr id="27" name="TextBox 26">
            <a:extLst>
              <a:ext uri="{FF2B5EF4-FFF2-40B4-BE49-F238E27FC236}">
                <a16:creationId xmlns:a16="http://schemas.microsoft.com/office/drawing/2014/main" id="{4FC4B89F-6E19-08E8-945F-0256B9753D02}"/>
              </a:ext>
            </a:extLst>
          </p:cNvPr>
          <p:cNvSpPr txBox="1"/>
          <p:nvPr/>
        </p:nvSpPr>
        <p:spPr>
          <a:xfrm>
            <a:off x="901669" y="4040880"/>
            <a:ext cx="460081" cy="83099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4800" b="1" i="0" u="none" strike="noStrike" kern="1200" cap="none" spc="0" normalizeH="0" noProof="0">
                <a:ln>
                  <a:noFill/>
                </a:ln>
                <a:solidFill>
                  <a:schemeClr val="accent2"/>
                </a:solidFill>
                <a:effectLst/>
                <a:uLnTx/>
                <a:uFillTx/>
                <a:latin typeface="Arial"/>
                <a:ea typeface="+mn-ea"/>
                <a:cs typeface="+mn-cs"/>
              </a:rPr>
              <a:t>2</a:t>
            </a:r>
          </a:p>
        </p:txBody>
      </p:sp>
      <p:sp>
        <p:nvSpPr>
          <p:cNvPr id="7" name="TextBox 6">
            <a:extLst>
              <a:ext uri="{FF2B5EF4-FFF2-40B4-BE49-F238E27FC236}">
                <a16:creationId xmlns:a16="http://schemas.microsoft.com/office/drawing/2014/main" id="{A642757A-EC73-E4FD-EB29-6D2ABCADC023}"/>
              </a:ext>
            </a:extLst>
          </p:cNvPr>
          <p:cNvSpPr txBox="1"/>
          <p:nvPr/>
        </p:nvSpPr>
        <p:spPr>
          <a:xfrm>
            <a:off x="1716932" y="2107890"/>
            <a:ext cx="10149390" cy="369332"/>
          </a:xfrm>
          <a:prstGeom prst="rect">
            <a:avLst/>
          </a:prstGeom>
          <a:solidFill>
            <a:schemeClr val="tx2">
              <a:lumMod val="20000"/>
              <a:lumOff val="80000"/>
            </a:schemeClr>
          </a:solidFill>
        </p:spPr>
        <p:txBody>
          <a:bodyPr wrap="square" rtlCol="0">
            <a:spAutoFit/>
          </a:bodyPr>
          <a:lstStyle/>
          <a:p>
            <a:pPr rtl="0"/>
            <a:r>
              <a:rPr lang="es" b="1">
                <a:latin typeface="Arial" panose="020B0604020202020204" pitchFamily="34" charset="0"/>
                <a:cs typeface="Arial" panose="020B0604020202020204" pitchFamily="34" charset="0"/>
              </a:rPr>
              <a:t>Monitoreo dirigido por la comunidad (MLC) - </a:t>
            </a:r>
            <a:r>
              <a:rPr lang="es" sz="1800">
                <a:effectLst/>
                <a:latin typeface="Arial" panose="020B0604020202020204" pitchFamily="34" charset="0"/>
                <a:ea typeface="Calibri" panose="020F0502020204030204" pitchFamily="34" charset="0"/>
                <a:cs typeface="Arial" panose="020B0604020202020204" pitchFamily="34" charset="0"/>
              </a:rPr>
              <a:t>¿Qué es y qué información proporciona?</a:t>
            </a:r>
            <a:endParaRPr lang="en-GB"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76EE3E83-10A5-0C47-A6DC-EAEB45D44758}"/>
              </a:ext>
            </a:extLst>
          </p:cNvPr>
          <p:cNvSpPr txBox="1">
            <a:spLocks/>
          </p:cNvSpPr>
          <p:nvPr/>
        </p:nvSpPr>
        <p:spPr>
          <a:xfrm>
            <a:off x="11734800" y="6520585"/>
            <a:ext cx="388077"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35</a:t>
            </a:fld>
            <a:endParaRPr lang="en-US" sz="1000">
              <a:latin typeface="+mj-lt"/>
            </a:endParaRPr>
          </a:p>
        </p:txBody>
      </p:sp>
      <p:sp>
        <p:nvSpPr>
          <p:cNvPr id="8" name="TextBox 7">
            <a:extLst>
              <a:ext uri="{FF2B5EF4-FFF2-40B4-BE49-F238E27FC236}">
                <a16:creationId xmlns:a16="http://schemas.microsoft.com/office/drawing/2014/main" id="{50A1684E-9D1B-AE8A-F59D-188F79A894A0}"/>
              </a:ext>
            </a:extLst>
          </p:cNvPr>
          <p:cNvSpPr txBox="1"/>
          <p:nvPr/>
        </p:nvSpPr>
        <p:spPr>
          <a:xfrm>
            <a:off x="210011" y="1170795"/>
            <a:ext cx="1506921" cy="292388"/>
          </a:xfrm>
          <a:prstGeom prst="rect">
            <a:avLst/>
          </a:prstGeom>
          <a:noFill/>
        </p:spPr>
        <p:txBody>
          <a:bodyPr wrap="square" rtlCol="0">
            <a:spAutoFit/>
          </a:bodyPr>
          <a:lstStyle/>
          <a:p>
            <a:pPr rtl="0"/>
            <a:r>
              <a:rPr lang="es" sz="1300" b="1">
                <a:solidFill>
                  <a:schemeClr val="bg1"/>
                </a:solidFill>
                <a:latin typeface="+mj-lt"/>
              </a:rPr>
              <a:t>PROCEDIMIENTOS</a:t>
            </a:r>
          </a:p>
        </p:txBody>
      </p:sp>
      <p:sp>
        <p:nvSpPr>
          <p:cNvPr id="11" name="TextBox 10">
            <a:extLst>
              <a:ext uri="{FF2B5EF4-FFF2-40B4-BE49-F238E27FC236}">
                <a16:creationId xmlns:a16="http://schemas.microsoft.com/office/drawing/2014/main" id="{91E240C7-2FA3-4B66-1BED-D8EBB66D50FC}"/>
              </a:ext>
            </a:extLst>
          </p:cNvPr>
          <p:cNvSpPr txBox="1"/>
          <p:nvPr/>
        </p:nvSpPr>
        <p:spPr>
          <a:xfrm>
            <a:off x="1711249" y="669144"/>
            <a:ext cx="10133461" cy="1222962"/>
          </a:xfrm>
          <a:prstGeom prst="rect">
            <a:avLst/>
          </a:prstGeom>
          <a:noFill/>
        </p:spPr>
        <p:txBody>
          <a:bodyPr wrap="square" rtlCol="0">
            <a:spAutoFit/>
          </a:bodyPr>
          <a:lstStyle/>
          <a:p>
            <a:pPr rtl="0"/>
            <a:r>
              <a:rPr lang="es" sz="2400">
                <a:latin typeface="+mj-lt"/>
              </a:rPr>
              <a:t>¿Cuáles son algunas de las actividades, herramientas y fuentes de datos que las partes interesadas pueden utilizar para llevar a cabo el Monitoreo Estratégico?</a:t>
            </a:r>
            <a:endParaRPr lang="en-GB" sz="2400" dirty="0">
              <a:latin typeface="+mj-lt"/>
            </a:endParaRPr>
          </a:p>
        </p:txBody>
      </p:sp>
      <p:grpSp>
        <p:nvGrpSpPr>
          <p:cNvPr id="18" name="Group 17">
            <a:extLst>
              <a:ext uri="{FF2B5EF4-FFF2-40B4-BE49-F238E27FC236}">
                <a16:creationId xmlns:a16="http://schemas.microsoft.com/office/drawing/2014/main" id="{8A9BF460-999E-A230-0A2A-7ECAA365509E}"/>
              </a:ext>
            </a:extLst>
          </p:cNvPr>
          <p:cNvGrpSpPr/>
          <p:nvPr/>
        </p:nvGrpSpPr>
        <p:grpSpPr>
          <a:xfrm>
            <a:off x="127612" y="434788"/>
            <a:ext cx="1660070" cy="1485772"/>
            <a:chOff x="9143999" y="3666678"/>
            <a:chExt cx="2935341" cy="2627146"/>
          </a:xfrm>
        </p:grpSpPr>
        <p:pic>
          <p:nvPicPr>
            <p:cNvPr id="16" name="Picture 15" descr="A colorful squares with a white circle&#10;&#10;AI-generated content may be incorrect.">
              <a:extLst>
                <a:ext uri="{FF2B5EF4-FFF2-40B4-BE49-F238E27FC236}">
                  <a16:creationId xmlns:a16="http://schemas.microsoft.com/office/drawing/2014/main" id="{A95A0792-D756-46CC-690D-316E14692837}"/>
                </a:ext>
              </a:extLst>
            </p:cNvPr>
            <p:cNvPicPr>
              <a:picLocks noChangeAspect="1"/>
            </p:cNvPicPr>
            <p:nvPr/>
          </p:nvPicPr>
          <p:blipFill>
            <a:blip r:embed="rId6">
              <a:extLst>
                <a:ext uri="{28A0092B-C50C-407E-A947-70E740481C1C}">
                  <a14:useLocalDpi xmlns:a14="http://schemas.microsoft.com/office/drawing/2010/main" val="0"/>
                </a:ext>
              </a:extLst>
            </a:blip>
            <a:srcRect l="48317" t="51343" r="25712" b="7336"/>
            <a:stretch>
              <a:fillRect/>
            </a:stretch>
          </p:blipFill>
          <p:spPr>
            <a:xfrm>
              <a:off x="9143999" y="3666678"/>
              <a:ext cx="2935341" cy="2627146"/>
            </a:xfrm>
            <a:prstGeom prst="rect">
              <a:avLst/>
            </a:prstGeom>
          </p:spPr>
        </p:pic>
        <p:sp>
          <p:nvSpPr>
            <p:cNvPr id="17" name="TextBox 16">
              <a:extLst>
                <a:ext uri="{FF2B5EF4-FFF2-40B4-BE49-F238E27FC236}">
                  <a16:creationId xmlns:a16="http://schemas.microsoft.com/office/drawing/2014/main" id="{FE4C6AAF-35C9-9E30-0243-191EAE2C506D}"/>
                </a:ext>
              </a:extLst>
            </p:cNvPr>
            <p:cNvSpPr txBox="1"/>
            <p:nvPr/>
          </p:nvSpPr>
          <p:spPr>
            <a:xfrm>
              <a:off x="9263017" y="4968088"/>
              <a:ext cx="2664542" cy="435369"/>
            </a:xfrm>
            <a:prstGeom prst="rect">
              <a:avLst/>
            </a:prstGeom>
            <a:noFill/>
          </p:spPr>
          <p:txBody>
            <a:bodyPr wrap="square" lIns="91440" tIns="45720" rIns="91440" bIns="45720" rtlCol="0" anchor="t">
              <a:spAutoFit/>
            </a:bodyPr>
            <a:lstStyle/>
            <a:p>
              <a:pPr rtl="0"/>
              <a:r>
                <a:rPr lang="es" sz="1000" b="1" dirty="0">
                  <a:solidFill>
                    <a:schemeClr val="bg1"/>
                  </a:solidFill>
                  <a:latin typeface="+mj-lt"/>
                </a:rPr>
                <a:t>PROCEDIMIENTOS</a:t>
              </a:r>
            </a:p>
          </p:txBody>
        </p:sp>
      </p:grpSp>
      <p:sp>
        <p:nvSpPr>
          <p:cNvPr id="20" name="TextBox 19">
            <a:extLst>
              <a:ext uri="{FF2B5EF4-FFF2-40B4-BE49-F238E27FC236}">
                <a16:creationId xmlns:a16="http://schemas.microsoft.com/office/drawing/2014/main" id="{0E3E7F37-28BB-78E4-209B-06686C7BDBA9}"/>
              </a:ext>
            </a:extLst>
          </p:cNvPr>
          <p:cNvSpPr txBox="1"/>
          <p:nvPr/>
        </p:nvSpPr>
        <p:spPr>
          <a:xfrm>
            <a:off x="286693" y="6352514"/>
            <a:ext cx="1916316" cy="369332"/>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Tree>
    <p:extLst>
      <p:ext uri="{BB962C8B-B14F-4D97-AF65-F5344CB8AC3E}">
        <p14:creationId xmlns:p14="http://schemas.microsoft.com/office/powerpoint/2010/main" val="227909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23" grpId="0" animBg="1"/>
      <p:bldP spid="24" grpId="0" animBg="1"/>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F58AB-1C3F-C887-7A8F-A88CB036D223}"/>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164460D-9ACC-9871-BBC4-CC79CBAD637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Object 5" hidden="1">
                        <a:extLst>
                          <a:ext uri="{FF2B5EF4-FFF2-40B4-BE49-F238E27FC236}">
                            <a16:creationId xmlns:a16="http://schemas.microsoft.com/office/drawing/2014/main" id="{E164460D-9ACC-9871-BBC4-CC79CBAD637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FDE27B6F-2B4C-1E65-855E-0E347483693F}"/>
              </a:ext>
            </a:extLst>
          </p:cNvPr>
          <p:cNvSpPr txBox="1"/>
          <p:nvPr/>
        </p:nvSpPr>
        <p:spPr>
          <a:xfrm>
            <a:off x="1869685" y="1978756"/>
            <a:ext cx="10149390" cy="369332"/>
          </a:xfrm>
          <a:prstGeom prst="rect">
            <a:avLst/>
          </a:prstGeom>
          <a:solidFill>
            <a:schemeClr val="tx2">
              <a:lumMod val="20000"/>
              <a:lumOff val="80000"/>
            </a:schemeClr>
          </a:solidFill>
        </p:spPr>
        <p:txBody>
          <a:bodyPr wrap="square" rtlCol="0">
            <a:spAutoFit/>
          </a:bodyPr>
          <a:lstStyle/>
          <a:p>
            <a:pPr rtl="0"/>
            <a:r>
              <a:rPr lang="es" b="1">
                <a:latin typeface="Arial" panose="020B0604020202020204" pitchFamily="34" charset="0"/>
                <a:cs typeface="Arial" panose="020B0604020202020204" pitchFamily="34" charset="0"/>
              </a:rPr>
              <a:t>Paneles- </a:t>
            </a:r>
            <a:r>
              <a:rPr lang="es" sz="1800">
                <a:effectLst/>
                <a:latin typeface="Arial" panose="020B0604020202020204" pitchFamily="34" charset="0"/>
                <a:ea typeface="Calibri" panose="020F0502020204030204" pitchFamily="34" charset="0"/>
                <a:cs typeface="Arial" panose="020B0604020202020204" pitchFamily="34" charset="0"/>
              </a:rPr>
              <a:t>¿Qué son y qué información proporcionan?</a:t>
            </a:r>
            <a:endParaRPr lang="en-GB"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0B8ECE2-9E7B-E3C5-FE00-9CD8C22328A8}"/>
              </a:ext>
            </a:extLst>
          </p:cNvPr>
          <p:cNvSpPr txBox="1">
            <a:spLocks/>
          </p:cNvSpPr>
          <p:nvPr/>
        </p:nvSpPr>
        <p:spPr>
          <a:xfrm>
            <a:off x="11734800" y="6520585"/>
            <a:ext cx="388077"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36</a:t>
            </a:fld>
            <a:endParaRPr lang="en-US" sz="1000">
              <a:latin typeface="+mj-lt"/>
            </a:endParaRPr>
          </a:p>
        </p:txBody>
      </p:sp>
      <p:sp>
        <p:nvSpPr>
          <p:cNvPr id="9" name="TextBox 8">
            <a:extLst>
              <a:ext uri="{FF2B5EF4-FFF2-40B4-BE49-F238E27FC236}">
                <a16:creationId xmlns:a16="http://schemas.microsoft.com/office/drawing/2014/main" id="{6281B7D3-A239-E33D-244F-5FA95BE9D4A1}"/>
              </a:ext>
            </a:extLst>
          </p:cNvPr>
          <p:cNvSpPr txBox="1"/>
          <p:nvPr/>
        </p:nvSpPr>
        <p:spPr>
          <a:xfrm>
            <a:off x="1180100" y="2485219"/>
            <a:ext cx="460081" cy="83099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4800" b="1" i="0" u="none" strike="noStrike" kern="1200" cap="none" spc="0" normalizeH="0" noProof="0">
                <a:ln>
                  <a:noFill/>
                </a:ln>
                <a:solidFill>
                  <a:schemeClr val="accent2"/>
                </a:solidFill>
                <a:effectLst/>
                <a:uLnTx/>
                <a:uFillTx/>
                <a:latin typeface="Arial"/>
                <a:ea typeface="+mn-ea"/>
                <a:cs typeface="+mn-cs"/>
              </a:rPr>
              <a:t>1</a:t>
            </a:r>
          </a:p>
        </p:txBody>
      </p:sp>
      <p:sp>
        <p:nvSpPr>
          <p:cNvPr id="11" name="TextBox 10">
            <a:extLst>
              <a:ext uri="{FF2B5EF4-FFF2-40B4-BE49-F238E27FC236}">
                <a16:creationId xmlns:a16="http://schemas.microsoft.com/office/drawing/2014/main" id="{D8B83595-134D-5BE8-8B0D-CC4A85DBA1B6}"/>
              </a:ext>
            </a:extLst>
          </p:cNvPr>
          <p:cNvSpPr txBox="1"/>
          <p:nvPr/>
        </p:nvSpPr>
        <p:spPr>
          <a:xfrm>
            <a:off x="1180100" y="3566167"/>
            <a:ext cx="460081" cy="83099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4800" b="1" i="0" u="none" strike="noStrike" kern="1200" cap="none" spc="0" normalizeH="0" noProof="0">
                <a:ln>
                  <a:noFill/>
                </a:ln>
                <a:solidFill>
                  <a:schemeClr val="accent2"/>
                </a:solidFill>
                <a:effectLst/>
                <a:uLnTx/>
                <a:uFillTx/>
                <a:latin typeface="Arial"/>
                <a:ea typeface="+mn-ea"/>
                <a:cs typeface="+mn-cs"/>
              </a:rPr>
              <a:t>2</a:t>
            </a:r>
          </a:p>
        </p:txBody>
      </p:sp>
      <p:sp>
        <p:nvSpPr>
          <p:cNvPr id="12" name="TextBox 11">
            <a:extLst>
              <a:ext uri="{FF2B5EF4-FFF2-40B4-BE49-F238E27FC236}">
                <a16:creationId xmlns:a16="http://schemas.microsoft.com/office/drawing/2014/main" id="{96D4D0F6-79CD-2A15-5AC4-AC6ACC70B07E}"/>
              </a:ext>
            </a:extLst>
          </p:cNvPr>
          <p:cNvSpPr txBox="1"/>
          <p:nvPr/>
        </p:nvSpPr>
        <p:spPr>
          <a:xfrm>
            <a:off x="1180100" y="4730846"/>
            <a:ext cx="460081" cy="83099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4800" b="1" i="0" u="none" strike="noStrike" kern="1200" cap="none" spc="0" normalizeH="0" noProof="0">
                <a:ln>
                  <a:noFill/>
                </a:ln>
                <a:solidFill>
                  <a:schemeClr val="accent2"/>
                </a:solidFill>
                <a:effectLst/>
                <a:uLnTx/>
                <a:uFillTx/>
                <a:latin typeface="Arial"/>
                <a:ea typeface="+mn-ea"/>
                <a:cs typeface="+mn-cs"/>
              </a:rPr>
              <a:t>3</a:t>
            </a:r>
          </a:p>
        </p:txBody>
      </p:sp>
      <p:sp>
        <p:nvSpPr>
          <p:cNvPr id="14" name="TextBox 13">
            <a:extLst>
              <a:ext uri="{FF2B5EF4-FFF2-40B4-BE49-F238E27FC236}">
                <a16:creationId xmlns:a16="http://schemas.microsoft.com/office/drawing/2014/main" id="{E5E84689-2F3D-2BC1-9734-9BB136D8FC68}"/>
              </a:ext>
            </a:extLst>
          </p:cNvPr>
          <p:cNvSpPr txBox="1"/>
          <p:nvPr/>
        </p:nvSpPr>
        <p:spPr>
          <a:xfrm>
            <a:off x="1112472" y="5656450"/>
            <a:ext cx="527709" cy="1107996"/>
          </a:xfrm>
          <a:prstGeom prst="rect">
            <a:avLst/>
          </a:prstGeom>
          <a:noFill/>
        </p:spPr>
        <p:txBody>
          <a:bodyPr wrap="none" rtlCol="0">
            <a:spAutoFit/>
          </a:bodyPr>
          <a:lstStyle/>
          <a:p>
            <a:pPr rtl="0"/>
            <a:r>
              <a:rPr lang="es" sz="4800" b="1" i="0" u="none" strike="noStrike" kern="1200" cap="none" spc="0" normalizeH="0" noProof="0">
                <a:ln>
                  <a:noFill/>
                </a:ln>
                <a:solidFill>
                  <a:schemeClr val="accent2"/>
                </a:solidFill>
                <a:effectLst/>
                <a:uLnTx/>
                <a:uFillTx/>
                <a:latin typeface="Arial"/>
                <a:ea typeface="+mn-ea"/>
                <a:cs typeface="+mn-cs"/>
              </a:rPr>
              <a:t>4</a:t>
            </a:r>
          </a:p>
          <a:p>
            <a:pPr rtl="0"/>
            <a:endParaRPr lang="en-US" dirty="0">
              <a:solidFill>
                <a:schemeClr val="accent2"/>
              </a:solidFill>
            </a:endParaRPr>
          </a:p>
        </p:txBody>
      </p:sp>
      <p:sp>
        <p:nvSpPr>
          <p:cNvPr id="15" name="TextBox 14">
            <a:extLst>
              <a:ext uri="{FF2B5EF4-FFF2-40B4-BE49-F238E27FC236}">
                <a16:creationId xmlns:a16="http://schemas.microsoft.com/office/drawing/2014/main" id="{44BE02A6-628D-9858-C4C0-548BDDABC8F6}"/>
              </a:ext>
            </a:extLst>
          </p:cNvPr>
          <p:cNvSpPr txBox="1"/>
          <p:nvPr/>
        </p:nvSpPr>
        <p:spPr>
          <a:xfrm>
            <a:off x="210011" y="1170795"/>
            <a:ext cx="1506921" cy="292388"/>
          </a:xfrm>
          <a:prstGeom prst="rect">
            <a:avLst/>
          </a:prstGeom>
          <a:noFill/>
        </p:spPr>
        <p:txBody>
          <a:bodyPr wrap="square" rtlCol="0">
            <a:spAutoFit/>
          </a:bodyPr>
          <a:lstStyle/>
          <a:p>
            <a:pPr rtl="0"/>
            <a:r>
              <a:rPr lang="es" sz="1300" b="1">
                <a:solidFill>
                  <a:schemeClr val="bg1"/>
                </a:solidFill>
                <a:latin typeface="+mj-lt"/>
              </a:rPr>
              <a:t>PROCEDIMIENTOS</a:t>
            </a:r>
          </a:p>
        </p:txBody>
      </p:sp>
      <p:sp>
        <p:nvSpPr>
          <p:cNvPr id="8" name="TextBox 7">
            <a:extLst>
              <a:ext uri="{FF2B5EF4-FFF2-40B4-BE49-F238E27FC236}">
                <a16:creationId xmlns:a16="http://schemas.microsoft.com/office/drawing/2014/main" id="{CF0AD76A-C055-F009-6CE9-3152D3C1E821}"/>
              </a:ext>
            </a:extLst>
          </p:cNvPr>
          <p:cNvSpPr txBox="1"/>
          <p:nvPr/>
        </p:nvSpPr>
        <p:spPr>
          <a:xfrm>
            <a:off x="362411" y="1323195"/>
            <a:ext cx="1506921" cy="292388"/>
          </a:xfrm>
          <a:prstGeom prst="rect">
            <a:avLst/>
          </a:prstGeom>
          <a:noFill/>
        </p:spPr>
        <p:txBody>
          <a:bodyPr wrap="square" rtlCol="0">
            <a:spAutoFit/>
          </a:bodyPr>
          <a:lstStyle/>
          <a:p>
            <a:pPr rtl="0"/>
            <a:r>
              <a:rPr lang="es" sz="1300" b="1">
                <a:solidFill>
                  <a:schemeClr val="bg1"/>
                </a:solidFill>
                <a:latin typeface="+mj-lt"/>
              </a:rPr>
              <a:t>PROCEDIMIENTOS</a:t>
            </a:r>
          </a:p>
        </p:txBody>
      </p:sp>
      <p:sp>
        <p:nvSpPr>
          <p:cNvPr id="16" name="TextBox 15">
            <a:extLst>
              <a:ext uri="{FF2B5EF4-FFF2-40B4-BE49-F238E27FC236}">
                <a16:creationId xmlns:a16="http://schemas.microsoft.com/office/drawing/2014/main" id="{98066496-FE4D-18E1-7B6F-5A275108D360}"/>
              </a:ext>
            </a:extLst>
          </p:cNvPr>
          <p:cNvSpPr txBox="1"/>
          <p:nvPr/>
        </p:nvSpPr>
        <p:spPr>
          <a:xfrm>
            <a:off x="1711249" y="669144"/>
            <a:ext cx="10133461" cy="1222962"/>
          </a:xfrm>
          <a:prstGeom prst="rect">
            <a:avLst/>
          </a:prstGeom>
          <a:noFill/>
        </p:spPr>
        <p:txBody>
          <a:bodyPr wrap="square" rtlCol="0">
            <a:spAutoFit/>
          </a:bodyPr>
          <a:lstStyle/>
          <a:p>
            <a:pPr rtl="0"/>
            <a:r>
              <a:rPr lang="es" sz="2400">
                <a:latin typeface="+mj-lt"/>
              </a:rPr>
              <a:t>¿Cuáles son algunas de las actividades, herramientas y fuentes de datos que las partes interesadas pueden utilizar para llevar a cabo el Monitoreo Estratégico?</a:t>
            </a:r>
            <a:endParaRPr lang="en-GB" sz="2400" dirty="0">
              <a:latin typeface="+mj-lt"/>
            </a:endParaRPr>
          </a:p>
        </p:txBody>
      </p:sp>
      <p:grpSp>
        <p:nvGrpSpPr>
          <p:cNvPr id="20" name="Group 19">
            <a:extLst>
              <a:ext uri="{FF2B5EF4-FFF2-40B4-BE49-F238E27FC236}">
                <a16:creationId xmlns:a16="http://schemas.microsoft.com/office/drawing/2014/main" id="{3E370D42-8835-7262-D42B-BC601DB0B223}"/>
              </a:ext>
            </a:extLst>
          </p:cNvPr>
          <p:cNvGrpSpPr/>
          <p:nvPr/>
        </p:nvGrpSpPr>
        <p:grpSpPr>
          <a:xfrm>
            <a:off x="127612" y="434788"/>
            <a:ext cx="1660070" cy="1485772"/>
            <a:chOff x="9143999" y="3666678"/>
            <a:chExt cx="2935341" cy="2627146"/>
          </a:xfrm>
        </p:grpSpPr>
        <p:pic>
          <p:nvPicPr>
            <p:cNvPr id="18" name="Picture 17" descr="A colorful squares with a white circle&#10;&#10;AI-generated content may be incorrect.">
              <a:extLst>
                <a:ext uri="{FF2B5EF4-FFF2-40B4-BE49-F238E27FC236}">
                  <a16:creationId xmlns:a16="http://schemas.microsoft.com/office/drawing/2014/main" id="{3F31C165-BAE5-DBA4-9152-BA29BD2C10D1}"/>
                </a:ext>
              </a:extLst>
            </p:cNvPr>
            <p:cNvPicPr>
              <a:picLocks noChangeAspect="1"/>
            </p:cNvPicPr>
            <p:nvPr/>
          </p:nvPicPr>
          <p:blipFill>
            <a:blip r:embed="rId6">
              <a:extLst>
                <a:ext uri="{28A0092B-C50C-407E-A947-70E740481C1C}">
                  <a14:useLocalDpi xmlns:a14="http://schemas.microsoft.com/office/drawing/2010/main" val="0"/>
                </a:ext>
              </a:extLst>
            </a:blip>
            <a:srcRect l="48317" t="51343" r="25712" b="7336"/>
            <a:stretch>
              <a:fillRect/>
            </a:stretch>
          </p:blipFill>
          <p:spPr>
            <a:xfrm>
              <a:off x="9143999" y="3666678"/>
              <a:ext cx="2935341" cy="2627146"/>
            </a:xfrm>
            <a:prstGeom prst="rect">
              <a:avLst/>
            </a:prstGeom>
          </p:spPr>
        </p:pic>
        <p:sp>
          <p:nvSpPr>
            <p:cNvPr id="19" name="TextBox 18">
              <a:extLst>
                <a:ext uri="{FF2B5EF4-FFF2-40B4-BE49-F238E27FC236}">
                  <a16:creationId xmlns:a16="http://schemas.microsoft.com/office/drawing/2014/main" id="{80C73FE5-16C9-16EC-BF8D-DB639436B0F3}"/>
                </a:ext>
              </a:extLst>
            </p:cNvPr>
            <p:cNvSpPr txBox="1"/>
            <p:nvPr/>
          </p:nvSpPr>
          <p:spPr>
            <a:xfrm>
              <a:off x="9263017" y="4968088"/>
              <a:ext cx="2664542" cy="435369"/>
            </a:xfrm>
            <a:prstGeom prst="rect">
              <a:avLst/>
            </a:prstGeom>
            <a:noFill/>
          </p:spPr>
          <p:txBody>
            <a:bodyPr wrap="square" lIns="91440" tIns="45720" rIns="91440" bIns="45720" rtlCol="0" anchor="t">
              <a:spAutoFit/>
            </a:bodyPr>
            <a:lstStyle/>
            <a:p>
              <a:pPr rtl="0"/>
              <a:r>
                <a:rPr lang="es" sz="1000" b="1" dirty="0">
                  <a:solidFill>
                    <a:schemeClr val="bg1"/>
                  </a:solidFill>
                  <a:latin typeface="+mj-lt"/>
                </a:rPr>
                <a:t>PROCEDIMIENTOS</a:t>
              </a:r>
            </a:p>
          </p:txBody>
        </p:sp>
      </p:grpSp>
      <p:sp>
        <p:nvSpPr>
          <p:cNvPr id="22" name="TextBox 21">
            <a:extLst>
              <a:ext uri="{FF2B5EF4-FFF2-40B4-BE49-F238E27FC236}">
                <a16:creationId xmlns:a16="http://schemas.microsoft.com/office/drawing/2014/main" id="{C7F556B3-7771-DD3C-4CC0-91E78F2A1739}"/>
              </a:ext>
            </a:extLst>
          </p:cNvPr>
          <p:cNvSpPr txBox="1"/>
          <p:nvPr/>
        </p:nvSpPr>
        <p:spPr>
          <a:xfrm>
            <a:off x="286693" y="6352514"/>
            <a:ext cx="1916316" cy="369332"/>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5" name="TextBox 4">
            <a:extLst>
              <a:ext uri="{FF2B5EF4-FFF2-40B4-BE49-F238E27FC236}">
                <a16:creationId xmlns:a16="http://schemas.microsoft.com/office/drawing/2014/main" id="{9F1A1C8C-03CB-AF6D-9657-A4121A6F1D09}"/>
              </a:ext>
            </a:extLst>
          </p:cNvPr>
          <p:cNvSpPr txBox="1"/>
          <p:nvPr/>
        </p:nvSpPr>
        <p:spPr>
          <a:xfrm>
            <a:off x="1809329" y="2360741"/>
            <a:ext cx="10149390" cy="3754874"/>
          </a:xfrm>
          <a:prstGeom prst="rect">
            <a:avLst/>
          </a:prstGeom>
          <a:noFill/>
        </p:spPr>
        <p:txBody>
          <a:bodyPr wrap="square" rtlCol="0">
            <a:spAutoFit/>
          </a:bodyPr>
          <a:lstStyle/>
          <a:p>
            <a:pPr rtl="0"/>
            <a:r>
              <a:rPr lang="es" sz="2000"/>
              <a:t>Los dashboard o paneles de control pueden </a:t>
            </a:r>
            <a:r>
              <a:rPr lang="es" sz="2000" b="0" i="0">
                <a:solidFill>
                  <a:srgbClr val="001D35"/>
                </a:solidFill>
                <a:effectLst/>
              </a:rPr>
              <a:t>proporcionar una vista consolidada y visual de las métricas clave y los indicadores de rendimiento para presentar datos complejos en un formato digerible.</a:t>
            </a:r>
            <a:endParaRPr lang="en-US" sz="2000" dirty="0"/>
          </a:p>
          <a:p>
            <a:pPr rtl="0"/>
            <a:endParaRPr lang="en-US" sz="2000" b="0" i="0" dirty="0">
              <a:solidFill>
                <a:srgbClr val="001D35"/>
              </a:solidFill>
              <a:effectLst/>
            </a:endParaRPr>
          </a:p>
          <a:p>
            <a:pPr rtl="0"/>
            <a:r>
              <a:rPr lang="es" sz="2000">
                <a:solidFill>
                  <a:srgbClr val="001D35"/>
                </a:solidFill>
              </a:rPr>
              <a:t>Un buen panel debe proporcionar datos para identificar problemas potenciales temprano, </a:t>
            </a:r>
            <a:r>
              <a:rPr lang="es" sz="2000" b="0" i="0">
                <a:solidFill>
                  <a:srgbClr val="001D35"/>
                </a:solidFill>
                <a:effectLst/>
              </a:rPr>
              <a:t>facilitar la obtención de información rápida y fortalecer la toma de decisiones basada en evidencia.</a:t>
            </a:r>
          </a:p>
          <a:p>
            <a:pPr rtl="0"/>
            <a:endParaRPr lang="en-US" sz="2000" dirty="0">
              <a:effectLst/>
            </a:endParaRPr>
          </a:p>
          <a:p>
            <a:pPr rtl="0"/>
            <a:r>
              <a:rPr lang="es" sz="2000"/>
              <a:t>Sin embargo, los paneles de control son solo una herramienta, ya que todavía dependen de tener datos de calidad como entradas.</a:t>
            </a:r>
          </a:p>
          <a:p>
            <a:pPr rtl="0"/>
            <a:endParaRPr lang="en-US" sz="2000" dirty="0"/>
          </a:p>
          <a:p>
            <a:pPr rtl="0"/>
            <a:r>
              <a:rPr lang="es" sz="2000">
                <a:effectLst/>
              </a:rPr>
              <a:t>Los MCP deben tener en cuenta que los cuadros de mando son solo </a:t>
            </a:r>
            <a:r>
              <a:rPr lang="es" sz="2000"/>
              <a:t>una herramienta para la Monitoreo Estratégico y debe utilizar los métodos de Monitoreo Estratégico que funcionan </a:t>
            </a:r>
            <a:r>
              <a:rPr lang="es" sz="2000">
                <a:effectLst/>
              </a:rPr>
              <a:t>mejor para ellos en su contexto particular.</a:t>
            </a:r>
          </a:p>
          <a:p>
            <a:pPr rtl="0"/>
            <a:endParaRPr lang="en-US" dirty="0"/>
          </a:p>
        </p:txBody>
      </p:sp>
    </p:spTree>
    <p:extLst>
      <p:ext uri="{BB962C8B-B14F-4D97-AF65-F5344CB8AC3E}">
        <p14:creationId xmlns:p14="http://schemas.microsoft.com/office/powerpoint/2010/main" val="60030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2A2D6-7337-432E-06AB-F5348D326177}"/>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ADCF4CB-3BB0-A04F-67FB-3B779708524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Object 5" hidden="1">
                        <a:extLst>
                          <a:ext uri="{FF2B5EF4-FFF2-40B4-BE49-F238E27FC236}">
                            <a16:creationId xmlns:a16="http://schemas.microsoft.com/office/drawing/2014/main" id="{0ADCF4CB-3BB0-A04F-67FB-3B779708524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44C5541D-BB97-AB80-BCB6-592BB388C460}"/>
              </a:ext>
            </a:extLst>
          </p:cNvPr>
          <p:cNvSpPr txBox="1"/>
          <p:nvPr/>
        </p:nvSpPr>
        <p:spPr>
          <a:xfrm>
            <a:off x="1869685" y="171859"/>
            <a:ext cx="10194703" cy="830997"/>
          </a:xfrm>
          <a:prstGeom prst="rect">
            <a:avLst/>
          </a:prstGeom>
          <a:noFill/>
        </p:spPr>
        <p:txBody>
          <a:bodyPr wrap="square" rtlCol="0">
            <a:spAutoFit/>
          </a:bodyPr>
          <a:lstStyle/>
          <a:p>
            <a:pPr rtl="0"/>
            <a:r>
              <a:rPr lang="es" sz="2400">
                <a:latin typeface="+mj-lt"/>
              </a:rPr>
              <a:t>¿Cuáles son algunas de las actividades, herramientas y fuentes de datos que las partes interesadas pueden utilizar para llevar a cabo el Monitoreo Estratégico?</a:t>
            </a:r>
            <a:endParaRPr lang="en-GB" sz="2400" dirty="0">
              <a:latin typeface="+mj-lt"/>
            </a:endParaRPr>
          </a:p>
        </p:txBody>
      </p:sp>
      <p:sp>
        <p:nvSpPr>
          <p:cNvPr id="7" name="TextBox 6">
            <a:extLst>
              <a:ext uri="{FF2B5EF4-FFF2-40B4-BE49-F238E27FC236}">
                <a16:creationId xmlns:a16="http://schemas.microsoft.com/office/drawing/2014/main" id="{494A0241-C7B9-FB44-39D6-7BA55A55D6F1}"/>
              </a:ext>
            </a:extLst>
          </p:cNvPr>
          <p:cNvSpPr txBox="1"/>
          <p:nvPr/>
        </p:nvSpPr>
        <p:spPr>
          <a:xfrm>
            <a:off x="1869685" y="1395348"/>
            <a:ext cx="10149390" cy="369332"/>
          </a:xfrm>
          <a:prstGeom prst="rect">
            <a:avLst/>
          </a:prstGeom>
          <a:solidFill>
            <a:schemeClr val="tx2">
              <a:lumMod val="20000"/>
              <a:lumOff val="80000"/>
            </a:schemeClr>
          </a:solidFill>
        </p:spPr>
        <p:txBody>
          <a:bodyPr wrap="square" rtlCol="0">
            <a:spAutoFit/>
          </a:bodyPr>
          <a:lstStyle/>
          <a:p>
            <a:pPr rtl="0"/>
            <a:r>
              <a:rPr lang="es" b="1">
                <a:latin typeface="Arial" panose="020B0604020202020204" pitchFamily="34" charset="0"/>
                <a:cs typeface="Arial" panose="020B0604020202020204" pitchFamily="34" charset="0"/>
              </a:rPr>
              <a:t>Paneles- </a:t>
            </a:r>
            <a:r>
              <a:rPr lang="es" sz="1800">
                <a:effectLst/>
                <a:latin typeface="Arial" panose="020B0604020202020204" pitchFamily="34" charset="0"/>
                <a:ea typeface="Calibri" panose="020F0502020204030204" pitchFamily="34" charset="0"/>
                <a:cs typeface="Arial" panose="020B0604020202020204" pitchFamily="34" charset="0"/>
              </a:rPr>
              <a:t>¿Qué son y qué información proporcionan?</a:t>
            </a:r>
            <a:endParaRPr lang="en-GB"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CF462618-3016-4FE8-6485-84055585B211}"/>
              </a:ext>
            </a:extLst>
          </p:cNvPr>
          <p:cNvSpPr txBox="1">
            <a:spLocks/>
          </p:cNvSpPr>
          <p:nvPr/>
        </p:nvSpPr>
        <p:spPr>
          <a:xfrm>
            <a:off x="11734800" y="6520585"/>
            <a:ext cx="388077"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37</a:t>
            </a:fld>
            <a:endParaRPr lang="en-US" sz="1000">
              <a:latin typeface="+mj-lt"/>
            </a:endParaRPr>
          </a:p>
        </p:txBody>
      </p:sp>
      <p:sp>
        <p:nvSpPr>
          <p:cNvPr id="8" name="Rectangle 7">
            <a:extLst>
              <a:ext uri="{FF2B5EF4-FFF2-40B4-BE49-F238E27FC236}">
                <a16:creationId xmlns:a16="http://schemas.microsoft.com/office/drawing/2014/main" id="{FC61BD1A-63B8-6507-59A8-5C263E2921E6}"/>
              </a:ext>
            </a:extLst>
          </p:cNvPr>
          <p:cNvSpPr/>
          <p:nvPr/>
        </p:nvSpPr>
        <p:spPr>
          <a:xfrm>
            <a:off x="127612" y="6270171"/>
            <a:ext cx="1962445" cy="4159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5" name="Picture 4">
            <a:extLst>
              <a:ext uri="{FF2B5EF4-FFF2-40B4-BE49-F238E27FC236}">
                <a16:creationId xmlns:a16="http://schemas.microsoft.com/office/drawing/2014/main" id="{05752AB7-6188-A401-1DE2-C362446C8E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9685" y="1801513"/>
            <a:ext cx="9270501" cy="4884627"/>
          </a:xfrm>
          <a:prstGeom prst="rect">
            <a:avLst/>
          </a:prstGeom>
        </p:spPr>
      </p:pic>
      <p:sp>
        <p:nvSpPr>
          <p:cNvPr id="11" name="TextBox 10">
            <a:extLst>
              <a:ext uri="{FF2B5EF4-FFF2-40B4-BE49-F238E27FC236}">
                <a16:creationId xmlns:a16="http://schemas.microsoft.com/office/drawing/2014/main" id="{A8E73E96-5C3D-A8EE-3636-DFC751F37410}"/>
              </a:ext>
            </a:extLst>
          </p:cNvPr>
          <p:cNvSpPr txBox="1"/>
          <p:nvPr/>
        </p:nvSpPr>
        <p:spPr>
          <a:xfrm>
            <a:off x="210011" y="1170795"/>
            <a:ext cx="1506921" cy="292388"/>
          </a:xfrm>
          <a:prstGeom prst="rect">
            <a:avLst/>
          </a:prstGeom>
          <a:noFill/>
        </p:spPr>
        <p:txBody>
          <a:bodyPr wrap="square" rtlCol="0">
            <a:spAutoFit/>
          </a:bodyPr>
          <a:lstStyle/>
          <a:p>
            <a:pPr rtl="0"/>
            <a:r>
              <a:rPr lang="es" sz="1300" b="1">
                <a:solidFill>
                  <a:schemeClr val="bg1"/>
                </a:solidFill>
                <a:latin typeface="+mj-lt"/>
              </a:rPr>
              <a:t>PROCEDIMIENTOS</a:t>
            </a:r>
          </a:p>
        </p:txBody>
      </p:sp>
      <p:grpSp>
        <p:nvGrpSpPr>
          <p:cNvPr id="15" name="Group 14">
            <a:extLst>
              <a:ext uri="{FF2B5EF4-FFF2-40B4-BE49-F238E27FC236}">
                <a16:creationId xmlns:a16="http://schemas.microsoft.com/office/drawing/2014/main" id="{CB90DC89-A793-821F-AC7D-2DB65D0BA937}"/>
              </a:ext>
            </a:extLst>
          </p:cNvPr>
          <p:cNvGrpSpPr/>
          <p:nvPr/>
        </p:nvGrpSpPr>
        <p:grpSpPr>
          <a:xfrm>
            <a:off x="127612" y="434788"/>
            <a:ext cx="1660070" cy="1485772"/>
            <a:chOff x="9143999" y="3666678"/>
            <a:chExt cx="2935341" cy="2627146"/>
          </a:xfrm>
        </p:grpSpPr>
        <p:pic>
          <p:nvPicPr>
            <p:cNvPr id="13" name="Picture 12" descr="A colorful squares with a white circle&#10;&#10;AI-generated content may be incorrect.">
              <a:extLst>
                <a:ext uri="{FF2B5EF4-FFF2-40B4-BE49-F238E27FC236}">
                  <a16:creationId xmlns:a16="http://schemas.microsoft.com/office/drawing/2014/main" id="{B63B6984-3EF0-3DDB-BC68-EC528C09DD00}"/>
                </a:ext>
              </a:extLst>
            </p:cNvPr>
            <p:cNvPicPr>
              <a:picLocks noChangeAspect="1"/>
            </p:cNvPicPr>
            <p:nvPr/>
          </p:nvPicPr>
          <p:blipFill>
            <a:blip r:embed="rId7">
              <a:extLst>
                <a:ext uri="{28A0092B-C50C-407E-A947-70E740481C1C}">
                  <a14:useLocalDpi xmlns:a14="http://schemas.microsoft.com/office/drawing/2010/main" val="0"/>
                </a:ext>
              </a:extLst>
            </a:blip>
            <a:srcRect l="48317" t="51343" r="25712" b="7336"/>
            <a:stretch>
              <a:fillRect/>
            </a:stretch>
          </p:blipFill>
          <p:spPr>
            <a:xfrm>
              <a:off x="9143999" y="3666678"/>
              <a:ext cx="2935341" cy="2627146"/>
            </a:xfrm>
            <a:prstGeom prst="rect">
              <a:avLst/>
            </a:prstGeom>
          </p:spPr>
        </p:pic>
        <p:sp>
          <p:nvSpPr>
            <p:cNvPr id="14" name="TextBox 13">
              <a:extLst>
                <a:ext uri="{FF2B5EF4-FFF2-40B4-BE49-F238E27FC236}">
                  <a16:creationId xmlns:a16="http://schemas.microsoft.com/office/drawing/2014/main" id="{7D22312F-6C08-E753-788A-A4DDBB037C22}"/>
                </a:ext>
              </a:extLst>
            </p:cNvPr>
            <p:cNvSpPr txBox="1"/>
            <p:nvPr/>
          </p:nvSpPr>
          <p:spPr>
            <a:xfrm>
              <a:off x="9263017" y="4968088"/>
              <a:ext cx="2664542" cy="435369"/>
            </a:xfrm>
            <a:prstGeom prst="rect">
              <a:avLst/>
            </a:prstGeom>
            <a:noFill/>
          </p:spPr>
          <p:txBody>
            <a:bodyPr wrap="square" lIns="91440" tIns="45720" rIns="91440" bIns="45720" rtlCol="0" anchor="t">
              <a:spAutoFit/>
            </a:bodyPr>
            <a:lstStyle/>
            <a:p>
              <a:pPr rtl="0"/>
              <a:r>
                <a:rPr lang="es" sz="1000" b="1" dirty="0">
                  <a:solidFill>
                    <a:schemeClr val="bg1"/>
                  </a:solidFill>
                  <a:latin typeface="+mj-lt"/>
                </a:rPr>
                <a:t>PROCEDIMIENTOS</a:t>
              </a:r>
            </a:p>
          </p:txBody>
        </p:sp>
      </p:grpSp>
    </p:spTree>
    <p:extLst>
      <p:ext uri="{BB962C8B-B14F-4D97-AF65-F5344CB8AC3E}">
        <p14:creationId xmlns:p14="http://schemas.microsoft.com/office/powerpoint/2010/main" val="4224135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0F0C1-0226-E6B0-E7EB-ED2F52EA7241}"/>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D2B9DE4-B6A6-F049-6448-CB895BC120E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Object 5" hidden="1">
                        <a:extLst>
                          <a:ext uri="{FF2B5EF4-FFF2-40B4-BE49-F238E27FC236}">
                            <a16:creationId xmlns:a16="http://schemas.microsoft.com/office/drawing/2014/main" id="{5D2B9DE4-B6A6-F049-6448-CB895BC120E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DBA064F3-9E07-FCBF-3759-8D0B8987DD2C}"/>
              </a:ext>
            </a:extLst>
          </p:cNvPr>
          <p:cNvSpPr txBox="1"/>
          <p:nvPr/>
        </p:nvSpPr>
        <p:spPr>
          <a:xfrm>
            <a:off x="1865441" y="217804"/>
            <a:ext cx="10253192" cy="830997"/>
          </a:xfrm>
          <a:prstGeom prst="rect">
            <a:avLst/>
          </a:prstGeom>
          <a:noFill/>
        </p:spPr>
        <p:txBody>
          <a:bodyPr wrap="square" rtlCol="0">
            <a:spAutoFit/>
          </a:bodyPr>
          <a:lstStyle/>
          <a:p>
            <a:pPr rtl="0"/>
            <a:r>
              <a:rPr lang="es" sz="2400">
                <a:latin typeface="+mj-lt"/>
              </a:rPr>
              <a:t>¿Cuáles son algunas de las actividades, herramientas y fuentes de datos que las partes interesadas pueden utilizar para llevar a cabo el Monitoreo Estratégico?</a:t>
            </a:r>
            <a:endParaRPr lang="en-GB" sz="2400" dirty="0">
              <a:latin typeface="+mj-lt"/>
            </a:endParaRPr>
          </a:p>
        </p:txBody>
      </p:sp>
      <p:sp>
        <p:nvSpPr>
          <p:cNvPr id="7" name="TextBox 6">
            <a:extLst>
              <a:ext uri="{FF2B5EF4-FFF2-40B4-BE49-F238E27FC236}">
                <a16:creationId xmlns:a16="http://schemas.microsoft.com/office/drawing/2014/main" id="{C0AB01CE-C9A0-3B06-173B-4BD52A9A1BCB}"/>
              </a:ext>
            </a:extLst>
          </p:cNvPr>
          <p:cNvSpPr txBox="1"/>
          <p:nvPr/>
        </p:nvSpPr>
        <p:spPr>
          <a:xfrm>
            <a:off x="1869685" y="1385370"/>
            <a:ext cx="10149390" cy="369332"/>
          </a:xfrm>
          <a:prstGeom prst="rect">
            <a:avLst/>
          </a:prstGeom>
          <a:solidFill>
            <a:schemeClr val="tx2">
              <a:lumMod val="20000"/>
              <a:lumOff val="80000"/>
            </a:schemeClr>
          </a:solidFill>
        </p:spPr>
        <p:txBody>
          <a:bodyPr wrap="square" rtlCol="0">
            <a:spAutoFit/>
          </a:bodyPr>
          <a:lstStyle/>
          <a:p>
            <a:pPr rtl="0"/>
            <a:r>
              <a:rPr lang="es" b="1">
                <a:latin typeface="Arial" panose="020B0604020202020204" pitchFamily="34" charset="0"/>
                <a:cs typeface="Arial" panose="020B0604020202020204" pitchFamily="34" charset="0"/>
              </a:rPr>
              <a:t>Paneles- </a:t>
            </a:r>
            <a:r>
              <a:rPr lang="es" sz="1800">
                <a:effectLst/>
                <a:latin typeface="Arial" panose="020B0604020202020204" pitchFamily="34" charset="0"/>
                <a:ea typeface="Calibri" panose="020F0502020204030204" pitchFamily="34" charset="0"/>
                <a:cs typeface="Arial" panose="020B0604020202020204" pitchFamily="34" charset="0"/>
              </a:rPr>
              <a:t>¿Qué son y qué información proporcionan?</a:t>
            </a:r>
            <a:endParaRPr lang="en-GB"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6047488B-DED2-4F9A-FA4F-2241B56A1DC3}"/>
              </a:ext>
            </a:extLst>
          </p:cNvPr>
          <p:cNvSpPr txBox="1">
            <a:spLocks/>
          </p:cNvSpPr>
          <p:nvPr/>
        </p:nvSpPr>
        <p:spPr>
          <a:xfrm>
            <a:off x="11734800" y="6520585"/>
            <a:ext cx="388077"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38</a:t>
            </a:fld>
            <a:endParaRPr lang="en-US" sz="1000">
              <a:latin typeface="+mj-lt"/>
            </a:endParaRPr>
          </a:p>
        </p:txBody>
      </p:sp>
      <p:pic>
        <p:nvPicPr>
          <p:cNvPr id="5" name="Picture 4">
            <a:extLst>
              <a:ext uri="{FF2B5EF4-FFF2-40B4-BE49-F238E27FC236}">
                <a16:creationId xmlns:a16="http://schemas.microsoft.com/office/drawing/2014/main" id="{69799B8B-8745-9D36-129A-81C41B65F3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0127" y="1838682"/>
            <a:ext cx="10348506" cy="4597922"/>
          </a:xfrm>
          <a:prstGeom prst="rect">
            <a:avLst/>
          </a:prstGeom>
        </p:spPr>
      </p:pic>
      <p:sp>
        <p:nvSpPr>
          <p:cNvPr id="8" name="Rectangle 7">
            <a:extLst>
              <a:ext uri="{FF2B5EF4-FFF2-40B4-BE49-F238E27FC236}">
                <a16:creationId xmlns:a16="http://schemas.microsoft.com/office/drawing/2014/main" id="{C7CD1B17-3CEE-3E92-F971-016DE5383365}"/>
              </a:ext>
            </a:extLst>
          </p:cNvPr>
          <p:cNvSpPr/>
          <p:nvPr/>
        </p:nvSpPr>
        <p:spPr>
          <a:xfrm>
            <a:off x="127612" y="6270171"/>
            <a:ext cx="1962445" cy="4159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12650415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06B9F-D5E6-FE26-C2FD-E9D46120018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B21DB9-FCC9-BAAE-B586-194F859A42BE}"/>
              </a:ext>
            </a:extLst>
          </p:cNvPr>
          <p:cNvSpPr>
            <a:spLocks noGrp="1"/>
          </p:cNvSpPr>
          <p:nvPr>
            <p:ph type="sldNum" sz="quarter" idx="20"/>
          </p:nvPr>
        </p:nvSpPr>
        <p:spPr>
          <a:xfrm>
            <a:off x="10934700" y="6203950"/>
            <a:ext cx="897300" cy="365125"/>
          </a:xfrm>
        </p:spPr>
        <p:txBody>
          <a:bodyPr rtlCol="0" anchor="b">
            <a:normAutofit/>
          </a:bodyPr>
          <a:lstStyle/>
          <a:p>
            <a:pPr rtl="0">
              <a:spcAft>
                <a:spcPts val="600"/>
              </a:spcAft>
            </a:pPr>
            <a:fld id="{9E2BE927-25C7-4379-86F1-C17ED9D2A7F2}" type="slidenum">
              <a:rPr lang="en-US" smtClean="0"/>
              <a:pPr>
                <a:spcAft>
                  <a:spcPts val="600"/>
                </a:spcAft>
              </a:pPr>
              <a:t>39</a:t>
            </a:fld>
            <a:endParaRPr lang="en-US"/>
          </a:p>
        </p:txBody>
      </p:sp>
      <p:sp>
        <p:nvSpPr>
          <p:cNvPr id="3" name="Title 2">
            <a:extLst>
              <a:ext uri="{FF2B5EF4-FFF2-40B4-BE49-F238E27FC236}">
                <a16:creationId xmlns:a16="http://schemas.microsoft.com/office/drawing/2014/main" id="{51568405-6DCD-E765-233D-DA386302ECB8}"/>
              </a:ext>
            </a:extLst>
          </p:cNvPr>
          <p:cNvSpPr>
            <a:spLocks noGrp="1"/>
          </p:cNvSpPr>
          <p:nvPr>
            <p:ph type="body" sz="quarter" idx="21"/>
          </p:nvPr>
        </p:nvSpPr>
        <p:spPr>
          <a:xfrm>
            <a:off x="358775" y="968811"/>
            <a:ext cx="5068888" cy="496887"/>
          </a:xfrm>
        </p:spPr>
        <p:txBody>
          <a:bodyPr rtlCol="0">
            <a:noAutofit/>
          </a:bodyPr>
          <a:lstStyle/>
          <a:p>
            <a:pPr rtl="0"/>
            <a:r>
              <a:rPr lang="es" sz="4400" dirty="0"/>
              <a:t>Estudios de caso</a:t>
            </a:r>
          </a:p>
        </p:txBody>
      </p:sp>
      <p:sp>
        <p:nvSpPr>
          <p:cNvPr id="4" name="Text Placeholder 3">
            <a:extLst>
              <a:ext uri="{FF2B5EF4-FFF2-40B4-BE49-F238E27FC236}">
                <a16:creationId xmlns:a16="http://schemas.microsoft.com/office/drawing/2014/main" id="{E7A8C3C9-8F67-5C34-CF1B-43062B030C45}"/>
              </a:ext>
            </a:extLst>
          </p:cNvPr>
          <p:cNvSpPr>
            <a:spLocks noGrp="1"/>
          </p:cNvSpPr>
          <p:nvPr>
            <p:ph type="body" sz="quarter" idx="23"/>
          </p:nvPr>
        </p:nvSpPr>
        <p:spPr>
          <a:xfrm>
            <a:off x="358775" y="2369757"/>
            <a:ext cx="4006396" cy="2082500"/>
          </a:xfrm>
        </p:spPr>
        <p:txBody>
          <a:bodyPr rtlCol="0">
            <a:normAutofit fontScale="92500"/>
          </a:bodyPr>
          <a:lstStyle/>
          <a:p>
            <a:pPr rtl="0"/>
            <a:r>
              <a:rPr lang="es"/>
              <a:t>¿Cuáles son algunos buenos ejemplos de prácticas efectivas de Monitoreo Estratégico por parte de los MCP?</a:t>
            </a:r>
          </a:p>
        </p:txBody>
      </p:sp>
      <p:pic>
        <p:nvPicPr>
          <p:cNvPr id="15" name="Picture 14" descr="A person standing next to a van&#10;&#10;AI-generated content may be incorrect.">
            <a:extLst>
              <a:ext uri="{FF2B5EF4-FFF2-40B4-BE49-F238E27FC236}">
                <a16:creationId xmlns:a16="http://schemas.microsoft.com/office/drawing/2014/main" id="{C52FAC24-0943-DA34-9580-80354CEE590E}"/>
              </a:ext>
            </a:extLst>
          </p:cNvPr>
          <p:cNvPicPr>
            <a:picLocks noChangeAspect="1"/>
          </p:cNvPicPr>
          <p:nvPr/>
        </p:nvPicPr>
        <p:blipFill>
          <a:blip r:embed="rId3">
            <a:extLst>
              <a:ext uri="{28A0092B-C50C-407E-A947-70E740481C1C}">
                <a14:useLocalDpi xmlns:a14="http://schemas.microsoft.com/office/drawing/2010/main" val="0"/>
              </a:ext>
            </a:extLst>
          </a:blip>
          <a:srcRect l="23810" r="11792" b="-1"/>
          <a:stretch/>
        </p:blipFill>
        <p:spPr>
          <a:xfrm>
            <a:off x="5575736" y="10"/>
            <a:ext cx="6616264" cy="6857990"/>
          </a:xfrm>
          <a:custGeom>
            <a:avLst/>
            <a:gdLst>
              <a:gd name="connsiteX0" fmla="*/ 56772 w 6616264"/>
              <a:gd name="connsiteY0" fmla="*/ 6855419 h 6858000"/>
              <a:gd name="connsiteX1" fmla="*/ 69029 w 6616264"/>
              <a:gd name="connsiteY1" fmla="*/ 6858000 h 6858000"/>
              <a:gd name="connsiteX2" fmla="*/ 44514 w 6616264"/>
              <a:gd name="connsiteY2" fmla="*/ 6858000 h 6858000"/>
              <a:gd name="connsiteX3" fmla="*/ 56772 w 6616264"/>
              <a:gd name="connsiteY3" fmla="*/ 6855419 h 6858000"/>
              <a:gd name="connsiteX4" fmla="*/ 629011 w 6616264"/>
              <a:gd name="connsiteY4" fmla="*/ 6807680 h 6858000"/>
              <a:gd name="connsiteX5" fmla="*/ 703848 w 6616264"/>
              <a:gd name="connsiteY5" fmla="*/ 6858000 h 6858000"/>
              <a:gd name="connsiteX6" fmla="*/ 554820 w 6616264"/>
              <a:gd name="connsiteY6" fmla="*/ 6858000 h 6858000"/>
              <a:gd name="connsiteX7" fmla="*/ 629011 w 6616264"/>
              <a:gd name="connsiteY7" fmla="*/ 6807680 h 6858000"/>
              <a:gd name="connsiteX8" fmla="*/ 1201250 w 6616264"/>
              <a:gd name="connsiteY8" fmla="*/ 6737359 h 6858000"/>
              <a:gd name="connsiteX9" fmla="*/ 1348988 w 6616264"/>
              <a:gd name="connsiteY9" fmla="*/ 6858000 h 6858000"/>
              <a:gd name="connsiteX10" fmla="*/ 1053513 w 6616264"/>
              <a:gd name="connsiteY10" fmla="*/ 6858000 h 6858000"/>
              <a:gd name="connsiteX11" fmla="*/ 1201250 w 6616264"/>
              <a:gd name="connsiteY11" fmla="*/ 6737359 h 6858000"/>
              <a:gd name="connsiteX12" fmla="*/ 56772 w 6616264"/>
              <a:gd name="connsiteY12" fmla="*/ 6273504 h 6858000"/>
              <a:gd name="connsiteX13" fmla="*/ 99350 w 6616264"/>
              <a:gd name="connsiteY13" fmla="*/ 6316083 h 6858000"/>
              <a:gd name="connsiteX14" fmla="*/ 56772 w 6616264"/>
              <a:gd name="connsiteY14" fmla="*/ 6358662 h 6858000"/>
              <a:gd name="connsiteX15" fmla="*/ 14192 w 6616264"/>
              <a:gd name="connsiteY15" fmla="*/ 6316083 h 6858000"/>
              <a:gd name="connsiteX16" fmla="*/ 56772 w 6616264"/>
              <a:gd name="connsiteY16" fmla="*/ 6273504 h 6858000"/>
              <a:gd name="connsiteX17" fmla="*/ 629011 w 6616264"/>
              <a:gd name="connsiteY17" fmla="*/ 6216086 h 6858000"/>
              <a:gd name="connsiteX18" fmla="*/ 729008 w 6616264"/>
              <a:gd name="connsiteY18" fmla="*/ 6316082 h 6858000"/>
              <a:gd name="connsiteX19" fmla="*/ 629011 w 6616264"/>
              <a:gd name="connsiteY19" fmla="*/ 6416080 h 6858000"/>
              <a:gd name="connsiteX20" fmla="*/ 529015 w 6616264"/>
              <a:gd name="connsiteY20" fmla="*/ 6316082 h 6858000"/>
              <a:gd name="connsiteX21" fmla="*/ 629011 w 6616264"/>
              <a:gd name="connsiteY21" fmla="*/ 6216086 h 6858000"/>
              <a:gd name="connsiteX22" fmla="*/ 1201251 w 6616264"/>
              <a:gd name="connsiteY22" fmla="*/ 6134799 h 6858000"/>
              <a:gd name="connsiteX23" fmla="*/ 1382536 w 6616264"/>
              <a:gd name="connsiteY23" fmla="*/ 6316083 h 6858000"/>
              <a:gd name="connsiteX24" fmla="*/ 1201251 w 6616264"/>
              <a:gd name="connsiteY24" fmla="*/ 6497367 h 6858000"/>
              <a:gd name="connsiteX25" fmla="*/ 1019967 w 6616264"/>
              <a:gd name="connsiteY25" fmla="*/ 6316083 h 6858000"/>
              <a:gd name="connsiteX26" fmla="*/ 1201251 w 6616264"/>
              <a:gd name="connsiteY26" fmla="*/ 6134799 h 6858000"/>
              <a:gd name="connsiteX27" fmla="*/ 56773 w 6616264"/>
              <a:gd name="connsiteY27" fmla="*/ 5692878 h 6858000"/>
              <a:gd name="connsiteX28" fmla="*/ 107738 w 6616264"/>
              <a:gd name="connsiteY28" fmla="*/ 5743844 h 6858000"/>
              <a:gd name="connsiteX29" fmla="*/ 56773 w 6616264"/>
              <a:gd name="connsiteY29" fmla="*/ 5794810 h 6858000"/>
              <a:gd name="connsiteX30" fmla="*/ 5806 w 6616264"/>
              <a:gd name="connsiteY30" fmla="*/ 5743844 h 6858000"/>
              <a:gd name="connsiteX31" fmla="*/ 56773 w 6616264"/>
              <a:gd name="connsiteY31" fmla="*/ 5692878 h 6858000"/>
              <a:gd name="connsiteX32" fmla="*/ 629011 w 6616264"/>
              <a:gd name="connsiteY32" fmla="*/ 5627718 h 6858000"/>
              <a:gd name="connsiteX33" fmla="*/ 744491 w 6616264"/>
              <a:gd name="connsiteY33" fmla="*/ 5743198 h 6858000"/>
              <a:gd name="connsiteX34" fmla="*/ 629011 w 6616264"/>
              <a:gd name="connsiteY34" fmla="*/ 5858678 h 6858000"/>
              <a:gd name="connsiteX35" fmla="*/ 513532 w 6616264"/>
              <a:gd name="connsiteY35" fmla="*/ 5743198 h 6858000"/>
              <a:gd name="connsiteX36" fmla="*/ 629011 w 6616264"/>
              <a:gd name="connsiteY36" fmla="*/ 5627718 h 6858000"/>
              <a:gd name="connsiteX37" fmla="*/ 1201250 w 6616264"/>
              <a:gd name="connsiteY37" fmla="*/ 5539979 h 6858000"/>
              <a:gd name="connsiteX38" fmla="*/ 1404470 w 6616264"/>
              <a:gd name="connsiteY38" fmla="*/ 5743198 h 6858000"/>
              <a:gd name="connsiteX39" fmla="*/ 1201250 w 6616264"/>
              <a:gd name="connsiteY39" fmla="*/ 5946418 h 6858000"/>
              <a:gd name="connsiteX40" fmla="*/ 998031 w 6616264"/>
              <a:gd name="connsiteY40" fmla="*/ 5743198 h 6858000"/>
              <a:gd name="connsiteX41" fmla="*/ 1201250 w 6616264"/>
              <a:gd name="connsiteY41" fmla="*/ 5539979 h 6858000"/>
              <a:gd name="connsiteX42" fmla="*/ 56772 w 6616264"/>
              <a:gd name="connsiteY42" fmla="*/ 5114187 h 6858000"/>
              <a:gd name="connsiteX43" fmla="*/ 113543 w 6616264"/>
              <a:gd name="connsiteY43" fmla="*/ 5170959 h 6858000"/>
              <a:gd name="connsiteX44" fmla="*/ 56772 w 6616264"/>
              <a:gd name="connsiteY44" fmla="*/ 5227731 h 6858000"/>
              <a:gd name="connsiteX45" fmla="*/ 0 w 6616264"/>
              <a:gd name="connsiteY45" fmla="*/ 5170959 h 6858000"/>
              <a:gd name="connsiteX46" fmla="*/ 56772 w 6616264"/>
              <a:gd name="connsiteY46" fmla="*/ 5114187 h 6858000"/>
              <a:gd name="connsiteX47" fmla="*/ 629011 w 6616264"/>
              <a:gd name="connsiteY47" fmla="*/ 5045802 h 6858000"/>
              <a:gd name="connsiteX48" fmla="*/ 754168 w 6616264"/>
              <a:gd name="connsiteY48" fmla="*/ 5170959 h 6858000"/>
              <a:gd name="connsiteX49" fmla="*/ 629011 w 6616264"/>
              <a:gd name="connsiteY49" fmla="*/ 5296116 h 6858000"/>
              <a:gd name="connsiteX50" fmla="*/ 503854 w 6616264"/>
              <a:gd name="connsiteY50" fmla="*/ 5170959 h 6858000"/>
              <a:gd name="connsiteX51" fmla="*/ 629011 w 6616264"/>
              <a:gd name="connsiteY51" fmla="*/ 5045802 h 6858000"/>
              <a:gd name="connsiteX52" fmla="*/ 1201250 w 6616264"/>
              <a:gd name="connsiteY52" fmla="*/ 4954191 h 6858000"/>
              <a:gd name="connsiteX53" fmla="*/ 1401022 w 6616264"/>
              <a:gd name="connsiteY53" fmla="*/ 5086465 h 6858000"/>
              <a:gd name="connsiteX54" fmla="*/ 1410074 w 6616264"/>
              <a:gd name="connsiteY54" fmla="*/ 5131469 h 6858000"/>
              <a:gd name="connsiteX55" fmla="*/ 1406404 w 6616264"/>
              <a:gd name="connsiteY55" fmla="*/ 5157373 h 6858000"/>
              <a:gd name="connsiteX56" fmla="*/ 1412511 w 6616264"/>
              <a:gd name="connsiteY56" fmla="*/ 5198248 h 6858000"/>
              <a:gd name="connsiteX57" fmla="*/ 1401022 w 6616264"/>
              <a:gd name="connsiteY57" fmla="*/ 5255179 h 6858000"/>
              <a:gd name="connsiteX58" fmla="*/ 1201250 w 6616264"/>
              <a:gd name="connsiteY58" fmla="*/ 5387726 h 6858000"/>
              <a:gd name="connsiteX59" fmla="*/ 984484 w 6616264"/>
              <a:gd name="connsiteY59" fmla="*/ 5170958 h 6858000"/>
              <a:gd name="connsiteX60" fmla="*/ 1201250 w 6616264"/>
              <a:gd name="connsiteY60" fmla="*/ 4954191 h 6858000"/>
              <a:gd name="connsiteX61" fmla="*/ 56772 w 6616264"/>
              <a:gd name="connsiteY61" fmla="*/ 4541947 h 6858000"/>
              <a:gd name="connsiteX62" fmla="*/ 113543 w 6616264"/>
              <a:gd name="connsiteY62" fmla="*/ 4598719 h 6858000"/>
              <a:gd name="connsiteX63" fmla="*/ 56772 w 6616264"/>
              <a:gd name="connsiteY63" fmla="*/ 4655491 h 6858000"/>
              <a:gd name="connsiteX64" fmla="*/ 0 w 6616264"/>
              <a:gd name="connsiteY64" fmla="*/ 4598719 h 6858000"/>
              <a:gd name="connsiteX65" fmla="*/ 56772 w 6616264"/>
              <a:gd name="connsiteY65" fmla="*/ 4541947 h 6858000"/>
              <a:gd name="connsiteX66" fmla="*/ 629011 w 6616264"/>
              <a:gd name="connsiteY66" fmla="*/ 4471627 h 6858000"/>
              <a:gd name="connsiteX67" fmla="*/ 756105 w 6616264"/>
              <a:gd name="connsiteY67" fmla="*/ 4598719 h 6858000"/>
              <a:gd name="connsiteX68" fmla="*/ 629011 w 6616264"/>
              <a:gd name="connsiteY68" fmla="*/ 4725813 h 6858000"/>
              <a:gd name="connsiteX69" fmla="*/ 501919 w 6616264"/>
              <a:gd name="connsiteY69" fmla="*/ 4598719 h 6858000"/>
              <a:gd name="connsiteX70" fmla="*/ 629011 w 6616264"/>
              <a:gd name="connsiteY70" fmla="*/ 4471627 h 6858000"/>
              <a:gd name="connsiteX71" fmla="*/ 1201250 w 6616264"/>
              <a:gd name="connsiteY71" fmla="*/ 4380017 h 6858000"/>
              <a:gd name="connsiteX72" fmla="*/ 1402746 w 6616264"/>
              <a:gd name="connsiteY72" fmla="*/ 4513652 h 6858000"/>
              <a:gd name="connsiteX73" fmla="*/ 1409763 w 6616264"/>
              <a:gd name="connsiteY73" fmla="*/ 4548337 h 6858000"/>
              <a:gd name="connsiteX74" fmla="*/ 1404469 w 6616264"/>
              <a:gd name="connsiteY74" fmla="*/ 4585133 h 6858000"/>
              <a:gd name="connsiteX75" fmla="*/ 1411993 w 6616264"/>
              <a:gd name="connsiteY75" fmla="*/ 4638075 h 6858000"/>
              <a:gd name="connsiteX76" fmla="*/ 1402746 w 6616264"/>
              <a:gd name="connsiteY76" fmla="*/ 4683788 h 6858000"/>
              <a:gd name="connsiteX77" fmla="*/ 1201250 w 6616264"/>
              <a:gd name="connsiteY77" fmla="*/ 4817423 h 6858000"/>
              <a:gd name="connsiteX78" fmla="*/ 982548 w 6616264"/>
              <a:gd name="connsiteY78" fmla="*/ 4598719 h 6858000"/>
              <a:gd name="connsiteX79" fmla="*/ 1201250 w 6616264"/>
              <a:gd name="connsiteY79" fmla="*/ 4380017 h 6858000"/>
              <a:gd name="connsiteX80" fmla="*/ 56772 w 6616264"/>
              <a:gd name="connsiteY80" fmla="*/ 3971644 h 6858000"/>
              <a:gd name="connsiteX81" fmla="*/ 111609 w 6616264"/>
              <a:gd name="connsiteY81" fmla="*/ 4026481 h 6858000"/>
              <a:gd name="connsiteX82" fmla="*/ 56772 w 6616264"/>
              <a:gd name="connsiteY82" fmla="*/ 4081318 h 6858000"/>
              <a:gd name="connsiteX83" fmla="*/ 1935 w 6616264"/>
              <a:gd name="connsiteY83" fmla="*/ 4026481 h 6858000"/>
              <a:gd name="connsiteX84" fmla="*/ 56772 w 6616264"/>
              <a:gd name="connsiteY84" fmla="*/ 3971644 h 6858000"/>
              <a:gd name="connsiteX85" fmla="*/ 629011 w 6616264"/>
              <a:gd name="connsiteY85" fmla="*/ 3905839 h 6858000"/>
              <a:gd name="connsiteX86" fmla="*/ 749008 w 6616264"/>
              <a:gd name="connsiteY86" fmla="*/ 4025835 h 6858000"/>
              <a:gd name="connsiteX87" fmla="*/ 629011 w 6616264"/>
              <a:gd name="connsiteY87" fmla="*/ 4145832 h 6858000"/>
              <a:gd name="connsiteX88" fmla="*/ 509015 w 6616264"/>
              <a:gd name="connsiteY88" fmla="*/ 4025835 h 6858000"/>
              <a:gd name="connsiteX89" fmla="*/ 629011 w 6616264"/>
              <a:gd name="connsiteY89" fmla="*/ 3905839 h 6858000"/>
              <a:gd name="connsiteX90" fmla="*/ 1203892 w 6616264"/>
              <a:gd name="connsiteY90" fmla="*/ 3814492 h 6858000"/>
              <a:gd name="connsiteX91" fmla="*/ 1409012 w 6616264"/>
              <a:gd name="connsiteY91" fmla="*/ 3986118 h 6858000"/>
              <a:gd name="connsiteX92" fmla="*/ 1241229 w 6616264"/>
              <a:gd name="connsiteY92" fmla="*/ 4233929 h 6858000"/>
              <a:gd name="connsiteX93" fmla="*/ 993420 w 6616264"/>
              <a:gd name="connsiteY93" fmla="*/ 4066147 h 6858000"/>
              <a:gd name="connsiteX94" fmla="*/ 1161200 w 6616264"/>
              <a:gd name="connsiteY94" fmla="*/ 3818335 h 6858000"/>
              <a:gd name="connsiteX95" fmla="*/ 1203892 w 6616264"/>
              <a:gd name="connsiteY95" fmla="*/ 3814492 h 6858000"/>
              <a:gd name="connsiteX96" fmla="*/ 56773 w 6616264"/>
              <a:gd name="connsiteY96" fmla="*/ 3404566 h 6858000"/>
              <a:gd name="connsiteX97" fmla="*/ 105802 w 6616264"/>
              <a:gd name="connsiteY97" fmla="*/ 3453597 h 6858000"/>
              <a:gd name="connsiteX98" fmla="*/ 56773 w 6616264"/>
              <a:gd name="connsiteY98" fmla="*/ 3502626 h 6858000"/>
              <a:gd name="connsiteX99" fmla="*/ 7742 w 6616264"/>
              <a:gd name="connsiteY99" fmla="*/ 3453597 h 6858000"/>
              <a:gd name="connsiteX100" fmla="*/ 56773 w 6616264"/>
              <a:gd name="connsiteY100" fmla="*/ 3404566 h 6858000"/>
              <a:gd name="connsiteX101" fmla="*/ 629011 w 6616264"/>
              <a:gd name="connsiteY101" fmla="*/ 3346503 h 6858000"/>
              <a:gd name="connsiteX102" fmla="*/ 736105 w 6616264"/>
              <a:gd name="connsiteY102" fmla="*/ 3453597 h 6858000"/>
              <a:gd name="connsiteX103" fmla="*/ 629011 w 6616264"/>
              <a:gd name="connsiteY103" fmla="*/ 3560690 h 6858000"/>
              <a:gd name="connsiteX104" fmla="*/ 521918 w 6616264"/>
              <a:gd name="connsiteY104" fmla="*/ 3453597 h 6858000"/>
              <a:gd name="connsiteX105" fmla="*/ 629011 w 6616264"/>
              <a:gd name="connsiteY105" fmla="*/ 3346503 h 6858000"/>
              <a:gd name="connsiteX106" fmla="*/ 1202686 w 6616264"/>
              <a:gd name="connsiteY106" fmla="*/ 3262069 h 6858000"/>
              <a:gd name="connsiteX107" fmla="*/ 1378371 w 6616264"/>
              <a:gd name="connsiteY107" fmla="*/ 3380399 h 6858000"/>
              <a:gd name="connsiteX108" fmla="*/ 1274673 w 6616264"/>
              <a:gd name="connsiteY108" fmla="*/ 3630752 h 6858000"/>
              <a:gd name="connsiteX109" fmla="*/ 1024320 w 6616264"/>
              <a:gd name="connsiteY109" fmla="*/ 3527054 h 6858000"/>
              <a:gd name="connsiteX110" fmla="*/ 1128017 w 6616264"/>
              <a:gd name="connsiteY110" fmla="*/ 3276701 h 6858000"/>
              <a:gd name="connsiteX111" fmla="*/ 1202686 w 6616264"/>
              <a:gd name="connsiteY111" fmla="*/ 3262069 h 6858000"/>
              <a:gd name="connsiteX112" fmla="*/ 56772 w 6616264"/>
              <a:gd name="connsiteY112" fmla="*/ 2842649 h 6858000"/>
              <a:gd name="connsiteX113" fmla="*/ 95481 w 6616264"/>
              <a:gd name="connsiteY113" fmla="*/ 2881357 h 6858000"/>
              <a:gd name="connsiteX114" fmla="*/ 56772 w 6616264"/>
              <a:gd name="connsiteY114" fmla="*/ 2920066 h 6858000"/>
              <a:gd name="connsiteX115" fmla="*/ 18064 w 6616264"/>
              <a:gd name="connsiteY115" fmla="*/ 2881357 h 6858000"/>
              <a:gd name="connsiteX116" fmla="*/ 56772 w 6616264"/>
              <a:gd name="connsiteY116" fmla="*/ 2842649 h 6858000"/>
              <a:gd name="connsiteX117" fmla="*/ 629011 w 6616264"/>
              <a:gd name="connsiteY117" fmla="*/ 2794263 h 6858000"/>
              <a:gd name="connsiteX118" fmla="*/ 716105 w 6616264"/>
              <a:gd name="connsiteY118" fmla="*/ 2881357 h 6858000"/>
              <a:gd name="connsiteX119" fmla="*/ 629011 w 6616264"/>
              <a:gd name="connsiteY119" fmla="*/ 2968450 h 6858000"/>
              <a:gd name="connsiteX120" fmla="*/ 541918 w 6616264"/>
              <a:gd name="connsiteY120" fmla="*/ 2881357 h 6858000"/>
              <a:gd name="connsiteX121" fmla="*/ 629011 w 6616264"/>
              <a:gd name="connsiteY121" fmla="*/ 2794263 h 6858000"/>
              <a:gd name="connsiteX122" fmla="*/ 1201251 w 6616264"/>
              <a:gd name="connsiteY122" fmla="*/ 2715555 h 6858000"/>
              <a:gd name="connsiteX123" fmla="*/ 1367053 w 6616264"/>
              <a:gd name="connsiteY123" fmla="*/ 2881357 h 6858000"/>
              <a:gd name="connsiteX124" fmla="*/ 1201251 w 6616264"/>
              <a:gd name="connsiteY124" fmla="*/ 3047158 h 6858000"/>
              <a:gd name="connsiteX125" fmla="*/ 1035450 w 6616264"/>
              <a:gd name="connsiteY125" fmla="*/ 2881357 h 6858000"/>
              <a:gd name="connsiteX126" fmla="*/ 1201251 w 6616264"/>
              <a:gd name="connsiteY126" fmla="*/ 2715555 h 6858000"/>
              <a:gd name="connsiteX127" fmla="*/ 629011 w 6616264"/>
              <a:gd name="connsiteY127" fmla="*/ 2240732 h 6858000"/>
              <a:gd name="connsiteX128" fmla="*/ 696752 w 6616264"/>
              <a:gd name="connsiteY128" fmla="*/ 2308473 h 6858000"/>
              <a:gd name="connsiteX129" fmla="*/ 629011 w 6616264"/>
              <a:gd name="connsiteY129" fmla="*/ 2376214 h 6858000"/>
              <a:gd name="connsiteX130" fmla="*/ 561272 w 6616264"/>
              <a:gd name="connsiteY130" fmla="*/ 2308473 h 6858000"/>
              <a:gd name="connsiteX131" fmla="*/ 629011 w 6616264"/>
              <a:gd name="connsiteY131" fmla="*/ 2240732 h 6858000"/>
              <a:gd name="connsiteX132" fmla="*/ 1201250 w 6616264"/>
              <a:gd name="connsiteY132" fmla="*/ 2176227 h 6858000"/>
              <a:gd name="connsiteX133" fmla="*/ 1333504 w 6616264"/>
              <a:gd name="connsiteY133" fmla="*/ 2308479 h 6858000"/>
              <a:gd name="connsiteX134" fmla="*/ 1201250 w 6616264"/>
              <a:gd name="connsiteY134" fmla="*/ 2440726 h 6858000"/>
              <a:gd name="connsiteX135" fmla="*/ 1068997 w 6616264"/>
              <a:gd name="connsiteY135" fmla="*/ 2308479 h 6858000"/>
              <a:gd name="connsiteX136" fmla="*/ 1201250 w 6616264"/>
              <a:gd name="connsiteY136" fmla="*/ 2176227 h 6858000"/>
              <a:gd name="connsiteX137" fmla="*/ 1773490 w 6616264"/>
              <a:gd name="connsiteY137" fmla="*/ 2088481 h 6858000"/>
              <a:gd name="connsiteX138" fmla="*/ 1976166 w 6616264"/>
              <a:gd name="connsiteY138" fmla="*/ 2222935 h 6858000"/>
              <a:gd name="connsiteX139" fmla="*/ 1987399 w 6616264"/>
              <a:gd name="connsiteY139" fmla="*/ 2278426 h 6858000"/>
              <a:gd name="connsiteX140" fmla="*/ 1985740 w 6616264"/>
              <a:gd name="connsiteY140" fmla="*/ 2294890 h 6858000"/>
              <a:gd name="connsiteX141" fmla="*/ 1989817 w 6616264"/>
              <a:gd name="connsiteY141" fmla="*/ 2326586 h 6858000"/>
              <a:gd name="connsiteX142" fmla="*/ 1976166 w 6616264"/>
              <a:gd name="connsiteY142" fmla="*/ 2394018 h 6858000"/>
              <a:gd name="connsiteX143" fmla="*/ 1773490 w 6616264"/>
              <a:gd name="connsiteY143" fmla="*/ 2528464 h 6858000"/>
              <a:gd name="connsiteX144" fmla="*/ 1553498 w 6616264"/>
              <a:gd name="connsiteY144" fmla="*/ 2308473 h 6858000"/>
              <a:gd name="connsiteX145" fmla="*/ 1773490 w 6616264"/>
              <a:gd name="connsiteY145" fmla="*/ 2088481 h 6858000"/>
              <a:gd name="connsiteX146" fmla="*/ 629011 w 6616264"/>
              <a:gd name="connsiteY146" fmla="*/ 1688493 h 6858000"/>
              <a:gd name="connsiteX147" fmla="*/ 676752 w 6616264"/>
              <a:gd name="connsiteY147" fmla="*/ 1736234 h 6858000"/>
              <a:gd name="connsiteX148" fmla="*/ 629011 w 6616264"/>
              <a:gd name="connsiteY148" fmla="*/ 1783975 h 6858000"/>
              <a:gd name="connsiteX149" fmla="*/ 581271 w 6616264"/>
              <a:gd name="connsiteY149" fmla="*/ 1736234 h 6858000"/>
              <a:gd name="connsiteX150" fmla="*/ 629011 w 6616264"/>
              <a:gd name="connsiteY150" fmla="*/ 1688493 h 6858000"/>
              <a:gd name="connsiteX151" fmla="*/ 1201250 w 6616264"/>
              <a:gd name="connsiteY151" fmla="*/ 1639465 h 6858000"/>
              <a:gd name="connsiteX152" fmla="*/ 1298022 w 6616264"/>
              <a:gd name="connsiteY152" fmla="*/ 1736237 h 6858000"/>
              <a:gd name="connsiteX153" fmla="*/ 1201250 w 6616264"/>
              <a:gd name="connsiteY153" fmla="*/ 1833008 h 6858000"/>
              <a:gd name="connsiteX154" fmla="*/ 1104480 w 6616264"/>
              <a:gd name="connsiteY154" fmla="*/ 1736237 h 6858000"/>
              <a:gd name="connsiteX155" fmla="*/ 1201250 w 6616264"/>
              <a:gd name="connsiteY155" fmla="*/ 1639465 h 6858000"/>
              <a:gd name="connsiteX156" fmla="*/ 1741933 w 6616264"/>
              <a:gd name="connsiteY156" fmla="*/ 1572389 h 6858000"/>
              <a:gd name="connsiteX157" fmla="*/ 1937614 w 6616264"/>
              <a:gd name="connsiteY157" fmla="*/ 1704875 h 6858000"/>
              <a:gd name="connsiteX158" fmla="*/ 1805127 w 6616264"/>
              <a:gd name="connsiteY158" fmla="*/ 1900555 h 6858000"/>
              <a:gd name="connsiteX159" fmla="*/ 1609447 w 6616264"/>
              <a:gd name="connsiteY159" fmla="*/ 1768068 h 6858000"/>
              <a:gd name="connsiteX160" fmla="*/ 1741933 w 6616264"/>
              <a:gd name="connsiteY160" fmla="*/ 1572389 h 6858000"/>
              <a:gd name="connsiteX161" fmla="*/ 1189474 w 6616264"/>
              <a:gd name="connsiteY161" fmla="*/ 1102707 h 6858000"/>
              <a:gd name="connsiteX162" fmla="*/ 1262761 w 6616264"/>
              <a:gd name="connsiteY162" fmla="*/ 1152327 h 6858000"/>
              <a:gd name="connsiteX163" fmla="*/ 1213141 w 6616264"/>
              <a:gd name="connsiteY163" fmla="*/ 1225613 h 6858000"/>
              <a:gd name="connsiteX164" fmla="*/ 1139856 w 6616264"/>
              <a:gd name="connsiteY164" fmla="*/ 1175994 h 6858000"/>
              <a:gd name="connsiteX165" fmla="*/ 1189474 w 6616264"/>
              <a:gd name="connsiteY165" fmla="*/ 1102707 h 6858000"/>
              <a:gd name="connsiteX166" fmla="*/ 1773490 w 6616264"/>
              <a:gd name="connsiteY166" fmla="*/ 1043355 h 6858000"/>
              <a:gd name="connsiteX167" fmla="*/ 1894132 w 6616264"/>
              <a:gd name="connsiteY167" fmla="*/ 1163996 h 6858000"/>
              <a:gd name="connsiteX168" fmla="*/ 1773490 w 6616264"/>
              <a:gd name="connsiteY168" fmla="*/ 1284638 h 6858000"/>
              <a:gd name="connsiteX169" fmla="*/ 1652849 w 6616264"/>
              <a:gd name="connsiteY169" fmla="*/ 1163996 h 6858000"/>
              <a:gd name="connsiteX170" fmla="*/ 1773490 w 6616264"/>
              <a:gd name="connsiteY170" fmla="*/ 1043355 h 6858000"/>
              <a:gd name="connsiteX171" fmla="*/ 2346375 w 6616264"/>
              <a:gd name="connsiteY171" fmla="*/ 973034 h 6858000"/>
              <a:gd name="connsiteX172" fmla="*/ 2537335 w 6616264"/>
              <a:gd name="connsiteY172" fmla="*/ 1163996 h 6858000"/>
              <a:gd name="connsiteX173" fmla="*/ 2346375 w 6616264"/>
              <a:gd name="connsiteY173" fmla="*/ 1354957 h 6858000"/>
              <a:gd name="connsiteX174" fmla="*/ 2155413 w 6616264"/>
              <a:gd name="connsiteY174" fmla="*/ 1163996 h 6858000"/>
              <a:gd name="connsiteX175" fmla="*/ 2346375 w 6616264"/>
              <a:gd name="connsiteY175" fmla="*/ 973034 h 6858000"/>
              <a:gd name="connsiteX176" fmla="*/ 1201251 w 6616264"/>
              <a:gd name="connsiteY176" fmla="*/ 554986 h 6858000"/>
              <a:gd name="connsiteX177" fmla="*/ 1238024 w 6616264"/>
              <a:gd name="connsiteY177" fmla="*/ 591758 h 6858000"/>
              <a:gd name="connsiteX178" fmla="*/ 1201251 w 6616264"/>
              <a:gd name="connsiteY178" fmla="*/ 628531 h 6858000"/>
              <a:gd name="connsiteX179" fmla="*/ 1164478 w 6616264"/>
              <a:gd name="connsiteY179" fmla="*/ 591758 h 6858000"/>
              <a:gd name="connsiteX180" fmla="*/ 1201251 w 6616264"/>
              <a:gd name="connsiteY180" fmla="*/ 554986 h 6858000"/>
              <a:gd name="connsiteX181" fmla="*/ 1773490 w 6616264"/>
              <a:gd name="connsiteY181" fmla="*/ 516275 h 6858000"/>
              <a:gd name="connsiteX182" fmla="*/ 1848972 w 6616264"/>
              <a:gd name="connsiteY182" fmla="*/ 591757 h 6858000"/>
              <a:gd name="connsiteX183" fmla="*/ 1773490 w 6616264"/>
              <a:gd name="connsiteY183" fmla="*/ 667238 h 6858000"/>
              <a:gd name="connsiteX184" fmla="*/ 1698009 w 6616264"/>
              <a:gd name="connsiteY184" fmla="*/ 591757 h 6858000"/>
              <a:gd name="connsiteX185" fmla="*/ 1773490 w 6616264"/>
              <a:gd name="connsiteY185" fmla="*/ 516275 h 6858000"/>
              <a:gd name="connsiteX186" fmla="*/ 2346375 w 6616264"/>
              <a:gd name="connsiteY186" fmla="*/ 462084 h 6858000"/>
              <a:gd name="connsiteX187" fmla="*/ 2476048 w 6616264"/>
              <a:gd name="connsiteY187" fmla="*/ 591757 h 6858000"/>
              <a:gd name="connsiteX188" fmla="*/ 2346375 w 6616264"/>
              <a:gd name="connsiteY188" fmla="*/ 721429 h 6858000"/>
              <a:gd name="connsiteX189" fmla="*/ 2216701 w 6616264"/>
              <a:gd name="connsiteY189" fmla="*/ 591757 h 6858000"/>
              <a:gd name="connsiteX190" fmla="*/ 2346375 w 6616264"/>
              <a:gd name="connsiteY190" fmla="*/ 462084 h 6858000"/>
              <a:gd name="connsiteX191" fmla="*/ 2918614 w 6616264"/>
              <a:gd name="connsiteY191" fmla="*/ 395638 h 6858000"/>
              <a:gd name="connsiteX192" fmla="*/ 3114092 w 6616264"/>
              <a:gd name="connsiteY192" fmla="*/ 591115 h 6858000"/>
              <a:gd name="connsiteX193" fmla="*/ 2918614 w 6616264"/>
              <a:gd name="connsiteY193" fmla="*/ 786593 h 6858000"/>
              <a:gd name="connsiteX194" fmla="*/ 2723137 w 6616264"/>
              <a:gd name="connsiteY194" fmla="*/ 591115 h 6858000"/>
              <a:gd name="connsiteX195" fmla="*/ 2918614 w 6616264"/>
              <a:gd name="connsiteY195" fmla="*/ 395638 h 6858000"/>
              <a:gd name="connsiteX196" fmla="*/ 4310582 w 6616264"/>
              <a:gd name="connsiteY196" fmla="*/ 0 h 6858000"/>
              <a:gd name="connsiteX197" fmla="*/ 6616264 w 6616264"/>
              <a:gd name="connsiteY197" fmla="*/ 0 h 6858000"/>
              <a:gd name="connsiteX198" fmla="*/ 6616264 w 6616264"/>
              <a:gd name="connsiteY198" fmla="*/ 6845058 h 6858000"/>
              <a:gd name="connsiteX199" fmla="*/ 1487047 w 6616264"/>
              <a:gd name="connsiteY199" fmla="*/ 6845058 h 6858000"/>
              <a:gd name="connsiteX200" fmla="*/ 1727039 w 6616264"/>
              <a:gd name="connsiteY200" fmla="*/ 6632807 h 6858000"/>
              <a:gd name="connsiteX201" fmla="*/ 1965741 w 6616264"/>
              <a:gd name="connsiteY201" fmla="*/ 6834091 h 6858000"/>
              <a:gd name="connsiteX202" fmla="*/ 2090254 w 6616264"/>
              <a:gd name="connsiteY202" fmla="*/ 6611518 h 6858000"/>
              <a:gd name="connsiteX203" fmla="*/ 1960580 w 6616264"/>
              <a:gd name="connsiteY203" fmla="*/ 6459265 h 6858000"/>
              <a:gd name="connsiteX204" fmla="*/ 1727039 w 6616264"/>
              <a:gd name="connsiteY204" fmla="*/ 6583777 h 6858000"/>
              <a:gd name="connsiteX205" fmla="*/ 1445758 w 6616264"/>
              <a:gd name="connsiteY205" fmla="*/ 6302496 h 6858000"/>
              <a:gd name="connsiteX206" fmla="*/ 1658654 w 6616264"/>
              <a:gd name="connsiteY206" fmla="*/ 6029602 h 6858000"/>
              <a:gd name="connsiteX207" fmla="*/ 1419307 w 6616264"/>
              <a:gd name="connsiteY207" fmla="*/ 5729611 h 6858000"/>
              <a:gd name="connsiteX208" fmla="*/ 1598012 w 6616264"/>
              <a:gd name="connsiteY208" fmla="*/ 5450911 h 6858000"/>
              <a:gd name="connsiteX209" fmla="*/ 1420467 w 6616264"/>
              <a:gd name="connsiteY209" fmla="*/ 5251502 h 6858000"/>
              <a:gd name="connsiteX210" fmla="*/ 1412511 w 6616264"/>
              <a:gd name="connsiteY210" fmla="*/ 5198248 h 6858000"/>
              <a:gd name="connsiteX211" fmla="*/ 1418018 w 6616264"/>
              <a:gd name="connsiteY211" fmla="*/ 5170958 h 6858000"/>
              <a:gd name="connsiteX212" fmla="*/ 1410074 w 6616264"/>
              <a:gd name="connsiteY212" fmla="*/ 5131469 h 6858000"/>
              <a:gd name="connsiteX213" fmla="*/ 1419106 w 6616264"/>
              <a:gd name="connsiteY213" fmla="*/ 5067728 h 6858000"/>
              <a:gd name="connsiteX214" fmla="*/ 1580592 w 6616264"/>
              <a:gd name="connsiteY214" fmla="*/ 4872220 h 6858000"/>
              <a:gd name="connsiteX215" fmla="*/ 1417291 w 6616264"/>
              <a:gd name="connsiteY215" fmla="*/ 4675352 h 6858000"/>
              <a:gd name="connsiteX216" fmla="*/ 1411993 w 6616264"/>
              <a:gd name="connsiteY216" fmla="*/ 4638075 h 6858000"/>
              <a:gd name="connsiteX217" fmla="*/ 1419954 w 6616264"/>
              <a:gd name="connsiteY217" fmla="*/ 4598719 h 6858000"/>
              <a:gd name="connsiteX218" fmla="*/ 1409763 w 6616264"/>
              <a:gd name="connsiteY218" fmla="*/ 4548337 h 6858000"/>
              <a:gd name="connsiteX219" fmla="*/ 1417623 w 6616264"/>
              <a:gd name="connsiteY219" fmla="*/ 4493695 h 6858000"/>
              <a:gd name="connsiteX220" fmla="*/ 1584463 w 6616264"/>
              <a:gd name="connsiteY220" fmla="*/ 4295465 h 6858000"/>
              <a:gd name="connsiteX221" fmla="*/ 1410276 w 6616264"/>
              <a:gd name="connsiteY221" fmla="*/ 4012249 h 6858000"/>
              <a:gd name="connsiteX222" fmla="*/ 1619945 w 6616264"/>
              <a:gd name="connsiteY222" fmla="*/ 3714194 h 6858000"/>
              <a:gd name="connsiteX223" fmla="*/ 1432210 w 6616264"/>
              <a:gd name="connsiteY223" fmla="*/ 3440009 h 6858000"/>
              <a:gd name="connsiteX224" fmla="*/ 1727039 w 6616264"/>
              <a:gd name="connsiteY224" fmla="*/ 3145180 h 6858000"/>
              <a:gd name="connsiteX225" fmla="*/ 1959290 w 6616264"/>
              <a:gd name="connsiteY225" fmla="*/ 3259370 h 6858000"/>
              <a:gd name="connsiteX226" fmla="*/ 2066382 w 6616264"/>
              <a:gd name="connsiteY226" fmla="*/ 3133568 h 6858000"/>
              <a:gd name="connsiteX227" fmla="*/ 1963805 w 6616264"/>
              <a:gd name="connsiteY227" fmla="*/ 2980025 h 6858000"/>
              <a:gd name="connsiteX228" fmla="*/ 1726393 w 6616264"/>
              <a:gd name="connsiteY228" fmla="*/ 3129696 h 6858000"/>
              <a:gd name="connsiteX229" fmla="*/ 1463822 w 6616264"/>
              <a:gd name="connsiteY229" fmla="*/ 2867125 h 6858000"/>
              <a:gd name="connsiteX230" fmla="*/ 1726393 w 6616264"/>
              <a:gd name="connsiteY230" fmla="*/ 2604553 h 6858000"/>
              <a:gd name="connsiteX231" fmla="*/ 1963805 w 6616264"/>
              <a:gd name="connsiteY231" fmla="*/ 2754226 h 6858000"/>
              <a:gd name="connsiteX232" fmla="*/ 2128316 w 6616264"/>
              <a:gd name="connsiteY232" fmla="*/ 2557458 h 6858000"/>
              <a:gd name="connsiteX233" fmla="*/ 1995952 w 6616264"/>
              <a:gd name="connsiteY233" fmla="*/ 2374289 h 6858000"/>
              <a:gd name="connsiteX234" fmla="*/ 1989817 w 6616264"/>
              <a:gd name="connsiteY234" fmla="*/ 2326586 h 6858000"/>
              <a:gd name="connsiteX235" fmla="*/ 1993483 w 6616264"/>
              <a:gd name="connsiteY235" fmla="*/ 2308473 h 6858000"/>
              <a:gd name="connsiteX236" fmla="*/ 1987399 w 6616264"/>
              <a:gd name="connsiteY236" fmla="*/ 2278426 h 6858000"/>
              <a:gd name="connsiteX237" fmla="*/ 1992121 w 6616264"/>
              <a:gd name="connsiteY237" fmla="*/ 2231592 h 6858000"/>
              <a:gd name="connsiteX238" fmla="*/ 2299279 w 6616264"/>
              <a:gd name="connsiteY238" fmla="*/ 1981352 h 6858000"/>
              <a:gd name="connsiteX239" fmla="*/ 2538626 w 6616264"/>
              <a:gd name="connsiteY239" fmla="*/ 2092962 h 6858000"/>
              <a:gd name="connsiteX240" fmla="*/ 2647654 w 6616264"/>
              <a:gd name="connsiteY240" fmla="*/ 1976190 h 6858000"/>
              <a:gd name="connsiteX241" fmla="*/ 2542496 w 6616264"/>
              <a:gd name="connsiteY241" fmla="*/ 1803293 h 6858000"/>
              <a:gd name="connsiteX242" fmla="*/ 2298633 w 6616264"/>
              <a:gd name="connsiteY242" fmla="*/ 1979417 h 6858000"/>
              <a:gd name="connsiteX243" fmla="*/ 2041223 w 6616264"/>
              <a:gd name="connsiteY243" fmla="*/ 1722003 h 6858000"/>
              <a:gd name="connsiteX244" fmla="*/ 2298633 w 6616264"/>
              <a:gd name="connsiteY244" fmla="*/ 1464593 h 6858000"/>
              <a:gd name="connsiteX245" fmla="*/ 2542496 w 6616264"/>
              <a:gd name="connsiteY245" fmla="*/ 1640718 h 6858000"/>
              <a:gd name="connsiteX246" fmla="*/ 2760554 w 6616264"/>
              <a:gd name="connsiteY246" fmla="*/ 1402016 h 6858000"/>
              <a:gd name="connsiteX247" fmla="*/ 2595399 w 6616264"/>
              <a:gd name="connsiteY247" fmla="*/ 1149118 h 6858000"/>
              <a:gd name="connsiteX248" fmla="*/ 2871517 w 6616264"/>
              <a:gd name="connsiteY248" fmla="*/ 872997 h 6858000"/>
              <a:gd name="connsiteX249" fmla="*/ 3123122 w 6616264"/>
              <a:gd name="connsiteY249" fmla="*/ 1035574 h 6858000"/>
              <a:gd name="connsiteX250" fmla="*/ 3348276 w 6616264"/>
              <a:gd name="connsiteY250" fmla="*/ 822035 h 6858000"/>
              <a:gd name="connsiteX251" fmla="*/ 3179894 w 6616264"/>
              <a:gd name="connsiteY251" fmla="*/ 576235 h 6858000"/>
              <a:gd name="connsiteX252" fmla="*/ 3443756 w 6616264"/>
              <a:gd name="connsiteY252" fmla="*/ 312373 h 6858000"/>
              <a:gd name="connsiteX253" fmla="*/ 3699877 w 6616264"/>
              <a:gd name="connsiteY253" fmla="*/ 514303 h 6858000"/>
              <a:gd name="connsiteX254" fmla="*/ 4015996 w 6616264"/>
              <a:gd name="connsiteY254" fmla="*/ 254311 h 6858000"/>
              <a:gd name="connsiteX255" fmla="*/ 4275343 w 6616264"/>
              <a:gd name="connsiteY255" fmla="*/ 385274 h 6858000"/>
              <a:gd name="connsiteX256" fmla="*/ 4441788 w 6616264"/>
              <a:gd name="connsiteY256" fmla="*/ 240118 h 6858000"/>
              <a:gd name="connsiteX257" fmla="*/ 4310179 w 6616264"/>
              <a:gd name="connsiteY257" fmla="*/ 3997 h 6858000"/>
              <a:gd name="connsiteX258" fmla="*/ 3836709 w 6616264"/>
              <a:gd name="connsiteY258" fmla="*/ 0 h 6858000"/>
              <a:gd name="connsiteX259" fmla="*/ 4290765 w 6616264"/>
              <a:gd name="connsiteY259" fmla="*/ 0 h 6858000"/>
              <a:gd name="connsiteX260" fmla="*/ 4294697 w 6616264"/>
              <a:gd name="connsiteY260" fmla="*/ 19521 h 6858000"/>
              <a:gd name="connsiteX261" fmla="*/ 4063738 w 6616264"/>
              <a:gd name="connsiteY261" fmla="*/ 250481 h 6858000"/>
              <a:gd name="connsiteX262" fmla="*/ 3832777 w 6616264"/>
              <a:gd name="connsiteY262" fmla="*/ 19521 h 6858000"/>
              <a:gd name="connsiteX263" fmla="*/ 3315960 w 6616264"/>
              <a:gd name="connsiteY263" fmla="*/ 0 h 6858000"/>
              <a:gd name="connsiteX264" fmla="*/ 3665746 w 6616264"/>
              <a:gd name="connsiteY264" fmla="*/ 0 h 6858000"/>
              <a:gd name="connsiteX265" fmla="*/ 3669557 w 6616264"/>
              <a:gd name="connsiteY265" fmla="*/ 18877 h 6858000"/>
              <a:gd name="connsiteX266" fmla="*/ 3490853 w 6616264"/>
              <a:gd name="connsiteY266" fmla="*/ 197580 h 6858000"/>
              <a:gd name="connsiteX267" fmla="*/ 3312149 w 6616264"/>
              <a:gd name="connsiteY267" fmla="*/ 18877 h 6858000"/>
              <a:gd name="connsiteX268" fmla="*/ 2797406 w 6616264"/>
              <a:gd name="connsiteY268" fmla="*/ 0 h 6858000"/>
              <a:gd name="connsiteX269" fmla="*/ 3039822 w 6616264"/>
              <a:gd name="connsiteY269" fmla="*/ 0 h 6858000"/>
              <a:gd name="connsiteX270" fmla="*/ 3043771 w 6616264"/>
              <a:gd name="connsiteY270" fmla="*/ 19521 h 6858000"/>
              <a:gd name="connsiteX271" fmla="*/ 2918614 w 6616264"/>
              <a:gd name="connsiteY271" fmla="*/ 144678 h 6858000"/>
              <a:gd name="connsiteX272" fmla="*/ 2793456 w 6616264"/>
              <a:gd name="connsiteY272" fmla="*/ 19521 h 6858000"/>
              <a:gd name="connsiteX273" fmla="*/ 2274893 w 6616264"/>
              <a:gd name="connsiteY273" fmla="*/ 0 h 6858000"/>
              <a:gd name="connsiteX274" fmla="*/ 2417855 w 6616264"/>
              <a:gd name="connsiteY274" fmla="*/ 0 h 6858000"/>
              <a:gd name="connsiteX275" fmla="*/ 2421856 w 6616264"/>
              <a:gd name="connsiteY275" fmla="*/ 19518 h 6858000"/>
              <a:gd name="connsiteX276" fmla="*/ 2346375 w 6616264"/>
              <a:gd name="connsiteY276" fmla="*/ 94999 h 6858000"/>
              <a:gd name="connsiteX277" fmla="*/ 2270893 w 6616264"/>
              <a:gd name="connsiteY277" fmla="*/ 19518 h 6858000"/>
              <a:gd name="connsiteX278" fmla="*/ 1740884 w 6616264"/>
              <a:gd name="connsiteY278" fmla="*/ 0 h 6858000"/>
              <a:gd name="connsiteX279" fmla="*/ 1806098 w 6616264"/>
              <a:gd name="connsiteY279" fmla="*/ 0 h 6858000"/>
              <a:gd name="connsiteX280" fmla="*/ 1814136 w 6616264"/>
              <a:gd name="connsiteY280" fmla="*/ 19519 h 6858000"/>
              <a:gd name="connsiteX281" fmla="*/ 1773490 w 6616264"/>
              <a:gd name="connsiteY281" fmla="*/ 60163 h 6858000"/>
              <a:gd name="connsiteX282" fmla="*/ 1732847 w 6616264"/>
              <a:gd name="connsiteY282" fmla="*/ 19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6616264" h="6858000">
                <a:moveTo>
                  <a:pt x="56772" y="6855419"/>
                </a:moveTo>
                <a:cubicBezTo>
                  <a:pt x="61288" y="6855419"/>
                  <a:pt x="65160" y="6856710"/>
                  <a:pt x="69029" y="6858000"/>
                </a:cubicBezTo>
                <a:lnTo>
                  <a:pt x="44514" y="6858000"/>
                </a:lnTo>
                <a:cubicBezTo>
                  <a:pt x="47740" y="6856710"/>
                  <a:pt x="52255" y="6856064"/>
                  <a:pt x="56772" y="6855419"/>
                </a:cubicBezTo>
                <a:close/>
                <a:moveTo>
                  <a:pt x="629011" y="6807680"/>
                </a:moveTo>
                <a:cubicBezTo>
                  <a:pt x="662559" y="6807680"/>
                  <a:pt x="691590" y="6828969"/>
                  <a:pt x="703848" y="6858000"/>
                </a:cubicBezTo>
                <a:lnTo>
                  <a:pt x="554820" y="6858000"/>
                </a:lnTo>
                <a:cubicBezTo>
                  <a:pt x="566433" y="6828324"/>
                  <a:pt x="595464" y="6807680"/>
                  <a:pt x="629011" y="6807680"/>
                </a:cubicBezTo>
                <a:close/>
                <a:moveTo>
                  <a:pt x="1201250" y="6737359"/>
                </a:moveTo>
                <a:cubicBezTo>
                  <a:pt x="1274151" y="6737359"/>
                  <a:pt x="1335439" y="6789614"/>
                  <a:pt x="1348988" y="6858000"/>
                </a:cubicBezTo>
                <a:lnTo>
                  <a:pt x="1053513" y="6858000"/>
                </a:lnTo>
                <a:cubicBezTo>
                  <a:pt x="1067706" y="6788970"/>
                  <a:pt x="1128349" y="6737359"/>
                  <a:pt x="1201250" y="6737359"/>
                </a:cubicBezTo>
                <a:close/>
                <a:moveTo>
                  <a:pt x="56772" y="6273504"/>
                </a:moveTo>
                <a:cubicBezTo>
                  <a:pt x="79998" y="6273504"/>
                  <a:pt x="99350" y="6292214"/>
                  <a:pt x="99350" y="6316083"/>
                </a:cubicBezTo>
                <a:cubicBezTo>
                  <a:pt x="99350" y="6339308"/>
                  <a:pt x="80642" y="6358662"/>
                  <a:pt x="56772" y="6358662"/>
                </a:cubicBezTo>
                <a:cubicBezTo>
                  <a:pt x="33547" y="6358662"/>
                  <a:pt x="14192" y="6339954"/>
                  <a:pt x="14192" y="6316083"/>
                </a:cubicBezTo>
                <a:cubicBezTo>
                  <a:pt x="14192" y="6292859"/>
                  <a:pt x="32902" y="6273504"/>
                  <a:pt x="56772" y="6273504"/>
                </a:cubicBezTo>
                <a:close/>
                <a:moveTo>
                  <a:pt x="629011" y="6216086"/>
                </a:moveTo>
                <a:cubicBezTo>
                  <a:pt x="684494" y="6216086"/>
                  <a:pt x="729008" y="6260600"/>
                  <a:pt x="729008" y="6316082"/>
                </a:cubicBezTo>
                <a:cubicBezTo>
                  <a:pt x="729008" y="6371564"/>
                  <a:pt x="684494" y="6416080"/>
                  <a:pt x="629011" y="6416080"/>
                </a:cubicBezTo>
                <a:cubicBezTo>
                  <a:pt x="573530" y="6416080"/>
                  <a:pt x="529015" y="6371564"/>
                  <a:pt x="529015" y="6316082"/>
                </a:cubicBezTo>
                <a:cubicBezTo>
                  <a:pt x="529015" y="6260600"/>
                  <a:pt x="573530" y="6216086"/>
                  <a:pt x="629011" y="6216086"/>
                </a:cubicBezTo>
                <a:close/>
                <a:moveTo>
                  <a:pt x="1201251" y="6134799"/>
                </a:moveTo>
                <a:cubicBezTo>
                  <a:pt x="1301248" y="6134799"/>
                  <a:pt x="1382536" y="6216086"/>
                  <a:pt x="1382536" y="6316083"/>
                </a:cubicBezTo>
                <a:cubicBezTo>
                  <a:pt x="1382536" y="6416080"/>
                  <a:pt x="1301248" y="6497367"/>
                  <a:pt x="1201251" y="6497367"/>
                </a:cubicBezTo>
                <a:cubicBezTo>
                  <a:pt x="1101255" y="6497367"/>
                  <a:pt x="1019967" y="6416080"/>
                  <a:pt x="1019967" y="6316083"/>
                </a:cubicBezTo>
                <a:cubicBezTo>
                  <a:pt x="1019967" y="6216086"/>
                  <a:pt x="1101255" y="6134799"/>
                  <a:pt x="1201251" y="6134799"/>
                </a:cubicBezTo>
                <a:close/>
                <a:moveTo>
                  <a:pt x="56773" y="5692878"/>
                </a:moveTo>
                <a:cubicBezTo>
                  <a:pt x="84514" y="5692878"/>
                  <a:pt x="107093" y="5715457"/>
                  <a:pt x="107738" y="5743844"/>
                </a:cubicBezTo>
                <a:cubicBezTo>
                  <a:pt x="107738" y="5772231"/>
                  <a:pt x="85159" y="5794810"/>
                  <a:pt x="56773" y="5794810"/>
                </a:cubicBezTo>
                <a:cubicBezTo>
                  <a:pt x="28385" y="5794810"/>
                  <a:pt x="5806" y="5772231"/>
                  <a:pt x="5806" y="5743844"/>
                </a:cubicBezTo>
                <a:cubicBezTo>
                  <a:pt x="5806" y="5715457"/>
                  <a:pt x="28385" y="5692878"/>
                  <a:pt x="56773" y="5692878"/>
                </a:cubicBezTo>
                <a:close/>
                <a:moveTo>
                  <a:pt x="629011" y="5627718"/>
                </a:moveTo>
                <a:cubicBezTo>
                  <a:pt x="692881" y="5627718"/>
                  <a:pt x="744491" y="5679330"/>
                  <a:pt x="744491" y="5743198"/>
                </a:cubicBezTo>
                <a:cubicBezTo>
                  <a:pt x="744491" y="5807067"/>
                  <a:pt x="692881" y="5858678"/>
                  <a:pt x="629011" y="5858678"/>
                </a:cubicBezTo>
                <a:cubicBezTo>
                  <a:pt x="565143" y="5858678"/>
                  <a:pt x="513532" y="5807067"/>
                  <a:pt x="513532" y="5743198"/>
                </a:cubicBezTo>
                <a:cubicBezTo>
                  <a:pt x="513532" y="5679330"/>
                  <a:pt x="565143" y="5627718"/>
                  <a:pt x="629011" y="5627718"/>
                </a:cubicBezTo>
                <a:close/>
                <a:moveTo>
                  <a:pt x="1201250" y="5539979"/>
                </a:moveTo>
                <a:cubicBezTo>
                  <a:pt x="1313506" y="5539979"/>
                  <a:pt x="1404470" y="5630944"/>
                  <a:pt x="1404470" y="5743198"/>
                </a:cubicBezTo>
                <a:cubicBezTo>
                  <a:pt x="1404470" y="5855452"/>
                  <a:pt x="1313506" y="5946418"/>
                  <a:pt x="1201250" y="5946418"/>
                </a:cubicBezTo>
                <a:cubicBezTo>
                  <a:pt x="1088996" y="5946418"/>
                  <a:pt x="998031" y="5855452"/>
                  <a:pt x="998031" y="5743198"/>
                </a:cubicBezTo>
                <a:cubicBezTo>
                  <a:pt x="998031" y="5630944"/>
                  <a:pt x="1088996" y="5539979"/>
                  <a:pt x="1201250" y="5539979"/>
                </a:cubicBezTo>
                <a:close/>
                <a:moveTo>
                  <a:pt x="56772" y="5114187"/>
                </a:moveTo>
                <a:cubicBezTo>
                  <a:pt x="87739" y="5114187"/>
                  <a:pt x="113543" y="5139347"/>
                  <a:pt x="113543" y="5170959"/>
                </a:cubicBezTo>
                <a:cubicBezTo>
                  <a:pt x="113543" y="5201926"/>
                  <a:pt x="88383" y="5227731"/>
                  <a:pt x="56772" y="5227731"/>
                </a:cubicBezTo>
                <a:cubicBezTo>
                  <a:pt x="25805" y="5227731"/>
                  <a:pt x="0" y="5202571"/>
                  <a:pt x="0" y="5170959"/>
                </a:cubicBezTo>
                <a:cubicBezTo>
                  <a:pt x="0" y="5139992"/>
                  <a:pt x="25160" y="5114187"/>
                  <a:pt x="56772" y="5114187"/>
                </a:cubicBezTo>
                <a:close/>
                <a:moveTo>
                  <a:pt x="629011" y="5045802"/>
                </a:moveTo>
                <a:cubicBezTo>
                  <a:pt x="698041" y="5045802"/>
                  <a:pt x="754168" y="5101930"/>
                  <a:pt x="754168" y="5170959"/>
                </a:cubicBezTo>
                <a:cubicBezTo>
                  <a:pt x="754168" y="5239989"/>
                  <a:pt x="698041" y="5296116"/>
                  <a:pt x="629011" y="5296116"/>
                </a:cubicBezTo>
                <a:cubicBezTo>
                  <a:pt x="559981" y="5296116"/>
                  <a:pt x="503854" y="5239989"/>
                  <a:pt x="503854" y="5170959"/>
                </a:cubicBezTo>
                <a:cubicBezTo>
                  <a:pt x="503854" y="5101930"/>
                  <a:pt x="559981" y="5045802"/>
                  <a:pt x="629011" y="5045802"/>
                </a:cubicBezTo>
                <a:close/>
                <a:moveTo>
                  <a:pt x="1201250" y="4954191"/>
                </a:moveTo>
                <a:cubicBezTo>
                  <a:pt x="1291247" y="4954191"/>
                  <a:pt x="1368181" y="5008626"/>
                  <a:pt x="1401022" y="5086465"/>
                </a:cubicBezTo>
                <a:lnTo>
                  <a:pt x="1410074" y="5131469"/>
                </a:lnTo>
                <a:lnTo>
                  <a:pt x="1406404" y="5157373"/>
                </a:lnTo>
                <a:lnTo>
                  <a:pt x="1412511" y="5198248"/>
                </a:lnTo>
                <a:lnTo>
                  <a:pt x="1401022" y="5255179"/>
                </a:lnTo>
                <a:cubicBezTo>
                  <a:pt x="1368181" y="5332930"/>
                  <a:pt x="1291247" y="5387726"/>
                  <a:pt x="1201250" y="5387726"/>
                </a:cubicBezTo>
                <a:cubicBezTo>
                  <a:pt x="1081899" y="5387726"/>
                  <a:pt x="984484" y="5290954"/>
                  <a:pt x="984484" y="5170958"/>
                </a:cubicBezTo>
                <a:cubicBezTo>
                  <a:pt x="984484" y="5051607"/>
                  <a:pt x="1081254" y="4954191"/>
                  <a:pt x="1201250" y="4954191"/>
                </a:cubicBezTo>
                <a:close/>
                <a:moveTo>
                  <a:pt x="56772" y="4541947"/>
                </a:moveTo>
                <a:cubicBezTo>
                  <a:pt x="87739" y="4541947"/>
                  <a:pt x="113543" y="4567107"/>
                  <a:pt x="113543" y="4598719"/>
                </a:cubicBezTo>
                <a:cubicBezTo>
                  <a:pt x="113543" y="4629686"/>
                  <a:pt x="88383" y="4655491"/>
                  <a:pt x="56772" y="4655491"/>
                </a:cubicBezTo>
                <a:cubicBezTo>
                  <a:pt x="25805" y="4655491"/>
                  <a:pt x="0" y="4630331"/>
                  <a:pt x="0" y="4598719"/>
                </a:cubicBezTo>
                <a:cubicBezTo>
                  <a:pt x="0" y="4567752"/>
                  <a:pt x="25160" y="4541947"/>
                  <a:pt x="56772" y="4541947"/>
                </a:cubicBezTo>
                <a:close/>
                <a:moveTo>
                  <a:pt x="629011" y="4471627"/>
                </a:moveTo>
                <a:cubicBezTo>
                  <a:pt x="698687" y="4471627"/>
                  <a:pt x="755461" y="4528399"/>
                  <a:pt x="756105" y="4598719"/>
                </a:cubicBezTo>
                <a:cubicBezTo>
                  <a:pt x="756105" y="4669041"/>
                  <a:pt x="699333" y="4725813"/>
                  <a:pt x="629011" y="4725813"/>
                </a:cubicBezTo>
                <a:cubicBezTo>
                  <a:pt x="558691" y="4725813"/>
                  <a:pt x="501919" y="4669041"/>
                  <a:pt x="501919" y="4598719"/>
                </a:cubicBezTo>
                <a:cubicBezTo>
                  <a:pt x="501919" y="4528399"/>
                  <a:pt x="558691" y="4471627"/>
                  <a:pt x="629011" y="4471627"/>
                </a:cubicBezTo>
                <a:close/>
                <a:moveTo>
                  <a:pt x="1201250" y="4380017"/>
                </a:moveTo>
                <a:cubicBezTo>
                  <a:pt x="1291731" y="4380017"/>
                  <a:pt x="1369511" y="4435177"/>
                  <a:pt x="1402746" y="4513652"/>
                </a:cubicBezTo>
                <a:lnTo>
                  <a:pt x="1409763" y="4548337"/>
                </a:lnTo>
                <a:lnTo>
                  <a:pt x="1404469" y="4585133"/>
                </a:lnTo>
                <a:lnTo>
                  <a:pt x="1411993" y="4638075"/>
                </a:lnTo>
                <a:lnTo>
                  <a:pt x="1402746" y="4683788"/>
                </a:lnTo>
                <a:cubicBezTo>
                  <a:pt x="1369511" y="4762263"/>
                  <a:pt x="1291731" y="4817423"/>
                  <a:pt x="1201250" y="4817423"/>
                </a:cubicBezTo>
                <a:cubicBezTo>
                  <a:pt x="1080609" y="4817423"/>
                  <a:pt x="982548" y="4719361"/>
                  <a:pt x="982548" y="4598719"/>
                </a:cubicBezTo>
                <a:cubicBezTo>
                  <a:pt x="982548" y="4478078"/>
                  <a:pt x="1080609" y="4380017"/>
                  <a:pt x="1201250" y="4380017"/>
                </a:cubicBezTo>
                <a:close/>
                <a:moveTo>
                  <a:pt x="56772" y="3971644"/>
                </a:moveTo>
                <a:cubicBezTo>
                  <a:pt x="87093" y="3971644"/>
                  <a:pt x="111609" y="3996159"/>
                  <a:pt x="111609" y="4026481"/>
                </a:cubicBezTo>
                <a:cubicBezTo>
                  <a:pt x="111609" y="4056802"/>
                  <a:pt x="87093" y="4081318"/>
                  <a:pt x="56772" y="4081318"/>
                </a:cubicBezTo>
                <a:cubicBezTo>
                  <a:pt x="26450" y="4081318"/>
                  <a:pt x="1935" y="4056802"/>
                  <a:pt x="1935" y="4026481"/>
                </a:cubicBezTo>
                <a:cubicBezTo>
                  <a:pt x="1935" y="3996159"/>
                  <a:pt x="26450" y="3971644"/>
                  <a:pt x="56772" y="3971644"/>
                </a:cubicBezTo>
                <a:close/>
                <a:moveTo>
                  <a:pt x="629011" y="3905839"/>
                </a:moveTo>
                <a:cubicBezTo>
                  <a:pt x="695461" y="3905839"/>
                  <a:pt x="749008" y="3959385"/>
                  <a:pt x="749008" y="4025835"/>
                </a:cubicBezTo>
                <a:cubicBezTo>
                  <a:pt x="749008" y="4092285"/>
                  <a:pt x="695461" y="4145832"/>
                  <a:pt x="629011" y="4145832"/>
                </a:cubicBezTo>
                <a:cubicBezTo>
                  <a:pt x="562561" y="4145832"/>
                  <a:pt x="509015" y="4092285"/>
                  <a:pt x="509015" y="4025835"/>
                </a:cubicBezTo>
                <a:cubicBezTo>
                  <a:pt x="509015" y="3959385"/>
                  <a:pt x="562561" y="3905839"/>
                  <a:pt x="629011" y="3905839"/>
                </a:cubicBezTo>
                <a:close/>
                <a:moveTo>
                  <a:pt x="1203892" y="3814492"/>
                </a:moveTo>
                <a:cubicBezTo>
                  <a:pt x="1302314" y="3815634"/>
                  <a:pt x="1389676" y="3885700"/>
                  <a:pt x="1409012" y="3986118"/>
                </a:cubicBezTo>
                <a:cubicBezTo>
                  <a:pt x="1431111" y="4100879"/>
                  <a:pt x="1355993" y="4211830"/>
                  <a:pt x="1241229" y="4233929"/>
                </a:cubicBezTo>
                <a:cubicBezTo>
                  <a:pt x="1126467" y="4256029"/>
                  <a:pt x="1015518" y="4180910"/>
                  <a:pt x="993420" y="4066147"/>
                </a:cubicBezTo>
                <a:cubicBezTo>
                  <a:pt x="971319" y="3951383"/>
                  <a:pt x="1046437" y="3840434"/>
                  <a:pt x="1161200" y="3818335"/>
                </a:cubicBezTo>
                <a:cubicBezTo>
                  <a:pt x="1175546" y="3815573"/>
                  <a:pt x="1189832" y="3814329"/>
                  <a:pt x="1203892" y="3814492"/>
                </a:cubicBezTo>
                <a:close/>
                <a:moveTo>
                  <a:pt x="56773" y="3404566"/>
                </a:moveTo>
                <a:cubicBezTo>
                  <a:pt x="83868" y="3404566"/>
                  <a:pt x="105802" y="3426501"/>
                  <a:pt x="105802" y="3453597"/>
                </a:cubicBezTo>
                <a:cubicBezTo>
                  <a:pt x="105802" y="3480692"/>
                  <a:pt x="83868" y="3502626"/>
                  <a:pt x="56773" y="3502626"/>
                </a:cubicBezTo>
                <a:cubicBezTo>
                  <a:pt x="29677" y="3502626"/>
                  <a:pt x="7742" y="3480692"/>
                  <a:pt x="7742" y="3453597"/>
                </a:cubicBezTo>
                <a:cubicBezTo>
                  <a:pt x="7742" y="3426501"/>
                  <a:pt x="29677" y="3404566"/>
                  <a:pt x="56773" y="3404566"/>
                </a:cubicBezTo>
                <a:close/>
                <a:moveTo>
                  <a:pt x="629011" y="3346503"/>
                </a:moveTo>
                <a:cubicBezTo>
                  <a:pt x="688364" y="3346503"/>
                  <a:pt x="736105" y="3394244"/>
                  <a:pt x="736105" y="3453597"/>
                </a:cubicBezTo>
                <a:cubicBezTo>
                  <a:pt x="736105" y="3512950"/>
                  <a:pt x="688364" y="3560690"/>
                  <a:pt x="629011" y="3560690"/>
                </a:cubicBezTo>
                <a:cubicBezTo>
                  <a:pt x="569658" y="3560690"/>
                  <a:pt x="521918" y="3512950"/>
                  <a:pt x="521918" y="3453597"/>
                </a:cubicBezTo>
                <a:cubicBezTo>
                  <a:pt x="521918" y="3394244"/>
                  <a:pt x="569658" y="3346503"/>
                  <a:pt x="629011" y="3346503"/>
                </a:cubicBezTo>
                <a:close/>
                <a:moveTo>
                  <a:pt x="1202686" y="3262069"/>
                </a:moveTo>
                <a:cubicBezTo>
                  <a:pt x="1277355" y="3262625"/>
                  <a:pt x="1347997" y="3307072"/>
                  <a:pt x="1378371" y="3380399"/>
                </a:cubicBezTo>
                <a:cubicBezTo>
                  <a:pt x="1418869" y="3478167"/>
                  <a:pt x="1372441" y="3590254"/>
                  <a:pt x="1274673" y="3630752"/>
                </a:cubicBezTo>
                <a:cubicBezTo>
                  <a:pt x="1176904" y="3671250"/>
                  <a:pt x="1064816" y="3624823"/>
                  <a:pt x="1024320" y="3527054"/>
                </a:cubicBezTo>
                <a:cubicBezTo>
                  <a:pt x="983821" y="3429286"/>
                  <a:pt x="1030249" y="3317198"/>
                  <a:pt x="1128017" y="3276701"/>
                </a:cubicBezTo>
                <a:cubicBezTo>
                  <a:pt x="1152459" y="3266577"/>
                  <a:pt x="1177796" y="3261885"/>
                  <a:pt x="1202686" y="3262069"/>
                </a:cubicBezTo>
                <a:close/>
                <a:moveTo>
                  <a:pt x="56772" y="2842649"/>
                </a:moveTo>
                <a:cubicBezTo>
                  <a:pt x="78062" y="2842649"/>
                  <a:pt x="95481" y="2860068"/>
                  <a:pt x="95481" y="2881357"/>
                </a:cubicBezTo>
                <a:cubicBezTo>
                  <a:pt x="95481" y="2902647"/>
                  <a:pt x="78062" y="2920066"/>
                  <a:pt x="56772" y="2920066"/>
                </a:cubicBezTo>
                <a:cubicBezTo>
                  <a:pt x="34837" y="2920066"/>
                  <a:pt x="18064" y="2902647"/>
                  <a:pt x="18064" y="2881357"/>
                </a:cubicBezTo>
                <a:cubicBezTo>
                  <a:pt x="18064" y="2860068"/>
                  <a:pt x="35482" y="2842649"/>
                  <a:pt x="56772" y="2842649"/>
                </a:cubicBezTo>
                <a:close/>
                <a:moveTo>
                  <a:pt x="629011" y="2794263"/>
                </a:moveTo>
                <a:cubicBezTo>
                  <a:pt x="676752" y="2794263"/>
                  <a:pt x="716105" y="2832971"/>
                  <a:pt x="716105" y="2881357"/>
                </a:cubicBezTo>
                <a:cubicBezTo>
                  <a:pt x="716105" y="2929097"/>
                  <a:pt x="677397" y="2968450"/>
                  <a:pt x="629011" y="2968450"/>
                </a:cubicBezTo>
                <a:cubicBezTo>
                  <a:pt x="580626" y="2968450"/>
                  <a:pt x="541273" y="2929743"/>
                  <a:pt x="541918" y="2881357"/>
                </a:cubicBezTo>
                <a:cubicBezTo>
                  <a:pt x="541918" y="2833616"/>
                  <a:pt x="580626" y="2794263"/>
                  <a:pt x="629011" y="2794263"/>
                </a:cubicBezTo>
                <a:close/>
                <a:moveTo>
                  <a:pt x="1201251" y="2715555"/>
                </a:moveTo>
                <a:cubicBezTo>
                  <a:pt x="1292862" y="2715555"/>
                  <a:pt x="1367053" y="2789747"/>
                  <a:pt x="1367053" y="2881357"/>
                </a:cubicBezTo>
                <a:cubicBezTo>
                  <a:pt x="1367053" y="2972967"/>
                  <a:pt x="1292862" y="3047158"/>
                  <a:pt x="1201251" y="3047158"/>
                </a:cubicBezTo>
                <a:cubicBezTo>
                  <a:pt x="1109641" y="3047158"/>
                  <a:pt x="1035450" y="2972967"/>
                  <a:pt x="1035450" y="2881357"/>
                </a:cubicBezTo>
                <a:cubicBezTo>
                  <a:pt x="1035450" y="2789747"/>
                  <a:pt x="1109641" y="2715555"/>
                  <a:pt x="1201251" y="2715555"/>
                </a:cubicBezTo>
                <a:close/>
                <a:moveTo>
                  <a:pt x="629011" y="2240732"/>
                </a:moveTo>
                <a:cubicBezTo>
                  <a:pt x="666430" y="2240732"/>
                  <a:pt x="696752" y="2271055"/>
                  <a:pt x="696752" y="2308473"/>
                </a:cubicBezTo>
                <a:cubicBezTo>
                  <a:pt x="696752" y="2345890"/>
                  <a:pt x="666430" y="2376214"/>
                  <a:pt x="629011" y="2376214"/>
                </a:cubicBezTo>
                <a:cubicBezTo>
                  <a:pt x="591594" y="2376214"/>
                  <a:pt x="561272" y="2345890"/>
                  <a:pt x="561272" y="2308473"/>
                </a:cubicBezTo>
                <a:cubicBezTo>
                  <a:pt x="561272" y="2271055"/>
                  <a:pt x="591594" y="2240732"/>
                  <a:pt x="629011" y="2240732"/>
                </a:cubicBezTo>
                <a:close/>
                <a:moveTo>
                  <a:pt x="1201250" y="2176227"/>
                </a:moveTo>
                <a:cubicBezTo>
                  <a:pt x="1274151" y="2176227"/>
                  <a:pt x="1333504" y="2235576"/>
                  <a:pt x="1333504" y="2308479"/>
                </a:cubicBezTo>
                <a:cubicBezTo>
                  <a:pt x="1333504" y="2381376"/>
                  <a:pt x="1274151" y="2440726"/>
                  <a:pt x="1201250" y="2440726"/>
                </a:cubicBezTo>
                <a:cubicBezTo>
                  <a:pt x="1128349" y="2440726"/>
                  <a:pt x="1068997" y="2382022"/>
                  <a:pt x="1068997" y="2308479"/>
                </a:cubicBezTo>
                <a:cubicBezTo>
                  <a:pt x="1068997" y="2235576"/>
                  <a:pt x="1128349" y="2176227"/>
                  <a:pt x="1201250" y="2176227"/>
                </a:cubicBezTo>
                <a:close/>
                <a:moveTo>
                  <a:pt x="1773490" y="2088481"/>
                </a:moveTo>
                <a:cubicBezTo>
                  <a:pt x="1864456" y="2088481"/>
                  <a:pt x="1942719" y="2144006"/>
                  <a:pt x="1976166" y="2222935"/>
                </a:cubicBezTo>
                <a:lnTo>
                  <a:pt x="1987399" y="2278426"/>
                </a:lnTo>
                <a:lnTo>
                  <a:pt x="1985740" y="2294890"/>
                </a:lnTo>
                <a:lnTo>
                  <a:pt x="1989817" y="2326586"/>
                </a:lnTo>
                <a:lnTo>
                  <a:pt x="1976166" y="2394018"/>
                </a:lnTo>
                <a:cubicBezTo>
                  <a:pt x="1942719" y="2472945"/>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5" y="1058530"/>
                  <a:pt x="2537335" y="1163996"/>
                </a:cubicBezTo>
                <a:cubicBezTo>
                  <a:pt x="2537335"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4" y="395638"/>
                </a:moveTo>
                <a:cubicBezTo>
                  <a:pt x="3026353" y="395638"/>
                  <a:pt x="3114092" y="483377"/>
                  <a:pt x="3114092" y="591115"/>
                </a:cubicBezTo>
                <a:cubicBezTo>
                  <a:pt x="3114092" y="698853"/>
                  <a:pt x="3026353" y="786593"/>
                  <a:pt x="2918614" y="786593"/>
                </a:cubicBezTo>
                <a:cubicBezTo>
                  <a:pt x="2810875" y="786593"/>
                  <a:pt x="2723137" y="699498"/>
                  <a:pt x="2723137" y="591115"/>
                </a:cubicBezTo>
                <a:cubicBezTo>
                  <a:pt x="2723137" y="483377"/>
                  <a:pt x="2810875" y="395638"/>
                  <a:pt x="2918614" y="395638"/>
                </a:cubicBezTo>
                <a:close/>
                <a:moveTo>
                  <a:pt x="4310582" y="0"/>
                </a:moveTo>
                <a:lnTo>
                  <a:pt x="6616264" y="0"/>
                </a:lnTo>
                <a:lnTo>
                  <a:pt x="6616264" y="6845058"/>
                </a:lnTo>
                <a:lnTo>
                  <a:pt x="1487047" y="6845058"/>
                </a:lnTo>
                <a:cubicBezTo>
                  <a:pt x="1501885" y="6725707"/>
                  <a:pt x="1603173" y="6632807"/>
                  <a:pt x="1727039" y="6632807"/>
                </a:cubicBezTo>
                <a:cubicBezTo>
                  <a:pt x="1847035" y="6632807"/>
                  <a:pt x="1946387" y="6719901"/>
                  <a:pt x="1965741" y="6834091"/>
                </a:cubicBezTo>
                <a:cubicBezTo>
                  <a:pt x="1976709" y="6743772"/>
                  <a:pt x="2023158" y="6665064"/>
                  <a:pt x="2090254" y="6611518"/>
                </a:cubicBezTo>
                <a:cubicBezTo>
                  <a:pt x="2034126" y="6573454"/>
                  <a:pt x="1988966" y="6521199"/>
                  <a:pt x="1960580" y="6459265"/>
                </a:cubicBezTo>
                <a:cubicBezTo>
                  <a:pt x="1910259" y="6534101"/>
                  <a:pt x="1824455" y="6583777"/>
                  <a:pt x="1727039" y="6583777"/>
                </a:cubicBezTo>
                <a:cubicBezTo>
                  <a:pt x="1571560" y="6583777"/>
                  <a:pt x="1445758" y="6457975"/>
                  <a:pt x="1445758" y="6302496"/>
                </a:cubicBezTo>
                <a:cubicBezTo>
                  <a:pt x="1445758" y="6170243"/>
                  <a:pt x="1536078" y="6059923"/>
                  <a:pt x="1658654" y="6029602"/>
                </a:cubicBezTo>
                <a:cubicBezTo>
                  <a:pt x="1521884" y="5997990"/>
                  <a:pt x="1419307" y="5876059"/>
                  <a:pt x="1419307" y="5729611"/>
                </a:cubicBezTo>
                <a:cubicBezTo>
                  <a:pt x="1419307" y="5606390"/>
                  <a:pt x="1492853" y="5499942"/>
                  <a:pt x="1598012" y="5450911"/>
                </a:cubicBezTo>
                <a:cubicBezTo>
                  <a:pt x="1513337" y="5413654"/>
                  <a:pt x="1447894" y="5340834"/>
                  <a:pt x="1420467" y="5251502"/>
                </a:cubicBezTo>
                <a:lnTo>
                  <a:pt x="1412511" y="5198248"/>
                </a:lnTo>
                <a:lnTo>
                  <a:pt x="1418018" y="5170958"/>
                </a:lnTo>
                <a:lnTo>
                  <a:pt x="1410074" y="5131469"/>
                </a:lnTo>
                <a:lnTo>
                  <a:pt x="1419106" y="5067728"/>
                </a:lnTo>
                <a:cubicBezTo>
                  <a:pt x="1443902" y="4982419"/>
                  <a:pt x="1503175" y="4911897"/>
                  <a:pt x="1580592" y="4872220"/>
                </a:cubicBezTo>
                <a:cubicBezTo>
                  <a:pt x="1502208" y="4832545"/>
                  <a:pt x="1442330" y="4761297"/>
                  <a:pt x="1417291" y="4675352"/>
                </a:cubicBezTo>
                <a:lnTo>
                  <a:pt x="1411993" y="4638075"/>
                </a:lnTo>
                <a:lnTo>
                  <a:pt x="1419954" y="4598719"/>
                </a:lnTo>
                <a:lnTo>
                  <a:pt x="1409763" y="4548337"/>
                </a:lnTo>
                <a:lnTo>
                  <a:pt x="1417623" y="4493695"/>
                </a:lnTo>
                <a:cubicBezTo>
                  <a:pt x="1443297" y="4406752"/>
                  <a:pt x="1504626" y="4335142"/>
                  <a:pt x="1584463" y="4295465"/>
                </a:cubicBezTo>
                <a:cubicBezTo>
                  <a:pt x="1481241" y="4243208"/>
                  <a:pt x="1410276" y="4136115"/>
                  <a:pt x="1410276" y="4012249"/>
                </a:cubicBezTo>
                <a:cubicBezTo>
                  <a:pt x="1410276" y="3874833"/>
                  <a:pt x="1497370" y="3758063"/>
                  <a:pt x="1619945" y="3714194"/>
                </a:cubicBezTo>
                <a:cubicBezTo>
                  <a:pt x="1510272" y="3670970"/>
                  <a:pt x="1432210" y="3564521"/>
                  <a:pt x="1432210" y="3440009"/>
                </a:cubicBezTo>
                <a:cubicBezTo>
                  <a:pt x="1432210" y="3276789"/>
                  <a:pt x="1564463" y="3145180"/>
                  <a:pt x="1727039" y="3145180"/>
                </a:cubicBezTo>
                <a:cubicBezTo>
                  <a:pt x="1821230" y="3145180"/>
                  <a:pt x="1905097" y="3189694"/>
                  <a:pt x="1959290" y="3259370"/>
                </a:cubicBezTo>
                <a:cubicBezTo>
                  <a:pt x="1985740" y="3210339"/>
                  <a:pt x="2022513" y="3167115"/>
                  <a:pt x="2066382" y="3133568"/>
                </a:cubicBezTo>
                <a:cubicBezTo>
                  <a:pt x="2019932" y="3092924"/>
                  <a:pt x="1983805" y="3040022"/>
                  <a:pt x="1963805" y="2980025"/>
                </a:cubicBezTo>
                <a:cubicBezTo>
                  <a:pt x="1921226" y="3068408"/>
                  <a:pt x="1830907" y="3129696"/>
                  <a:pt x="1726393" y="3129696"/>
                </a:cubicBezTo>
                <a:cubicBezTo>
                  <a:pt x="1581237" y="3129696"/>
                  <a:pt x="1463822" y="3012281"/>
                  <a:pt x="1463822" y="2867125"/>
                </a:cubicBezTo>
                <a:cubicBezTo>
                  <a:pt x="1463822" y="2721968"/>
                  <a:pt x="1581237" y="2604553"/>
                  <a:pt x="1726393" y="2604553"/>
                </a:cubicBezTo>
                <a:cubicBezTo>
                  <a:pt x="1831551" y="2604553"/>
                  <a:pt x="1921871" y="2665842"/>
                  <a:pt x="1963805" y="2754226"/>
                </a:cubicBezTo>
                <a:cubicBezTo>
                  <a:pt x="1992191" y="2670357"/>
                  <a:pt x="2051544" y="2600037"/>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7" y="2024578"/>
                  <a:pt x="2538626" y="2092962"/>
                </a:cubicBezTo>
                <a:cubicBezTo>
                  <a:pt x="2566367" y="2047155"/>
                  <a:pt x="2603784" y="2007158"/>
                  <a:pt x="2647654" y="1976190"/>
                </a:cubicBezTo>
                <a:cubicBezTo>
                  <a:pt x="2596688" y="1931031"/>
                  <a:pt x="2559269" y="1871032"/>
                  <a:pt x="2542496" y="1803293"/>
                </a:cubicBezTo>
                <a:cubicBezTo>
                  <a:pt x="2508304"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4" y="1538784"/>
                  <a:pt x="2542496" y="1640718"/>
                </a:cubicBezTo>
                <a:cubicBezTo>
                  <a:pt x="2570239" y="1529109"/>
                  <a:pt x="2652815" y="1439433"/>
                  <a:pt x="2760554" y="1402016"/>
                </a:cubicBezTo>
                <a:cubicBezTo>
                  <a:pt x="2663137" y="1358789"/>
                  <a:pt x="2595399" y="1262019"/>
                  <a:pt x="2595399" y="1149118"/>
                </a:cubicBezTo>
                <a:cubicBezTo>
                  <a:pt x="2595399" y="996221"/>
                  <a:pt x="2719264" y="872997"/>
                  <a:pt x="2871517" y="872997"/>
                </a:cubicBezTo>
                <a:cubicBezTo>
                  <a:pt x="2983772" y="872997"/>
                  <a:pt x="3079897" y="939449"/>
                  <a:pt x="3123122" y="1035574"/>
                </a:cubicBezTo>
                <a:cubicBezTo>
                  <a:pt x="3159250" y="932997"/>
                  <a:pt x="3243118" y="853000"/>
                  <a:pt x="3348276" y="822035"/>
                </a:cubicBezTo>
                <a:cubicBezTo>
                  <a:pt x="3249570" y="783327"/>
                  <a:pt x="3179894" y="688491"/>
                  <a:pt x="3179894" y="576235"/>
                </a:cubicBezTo>
                <a:cubicBezTo>
                  <a:pt x="3179894" y="430434"/>
                  <a:pt x="3297955" y="312373"/>
                  <a:pt x="3443756" y="312373"/>
                </a:cubicBezTo>
                <a:cubicBezTo>
                  <a:pt x="3567623" y="312373"/>
                  <a:pt x="3672136" y="398822"/>
                  <a:pt x="3699877" y="514303"/>
                </a:cubicBezTo>
                <a:cubicBezTo>
                  <a:pt x="3728908" y="365921"/>
                  <a:pt x="3859227" y="254311"/>
                  <a:pt x="4015996" y="254311"/>
                </a:cubicBezTo>
                <a:cubicBezTo>
                  <a:pt x="4122445" y="254311"/>
                  <a:pt x="4216635" y="305923"/>
                  <a:pt x="4275343" y="385274"/>
                </a:cubicBezTo>
                <a:cubicBezTo>
                  <a:pt x="4314051" y="321405"/>
                  <a:pt x="4372759" y="270440"/>
                  <a:pt x="4441788" y="240118"/>
                </a:cubicBezTo>
                <a:cubicBezTo>
                  <a:pt x="4363082" y="191087"/>
                  <a:pt x="4310179" y="103993"/>
                  <a:pt x="4310179" y="3997"/>
                </a:cubicBezTo>
                <a:close/>
                <a:moveTo>
                  <a:pt x="3836709" y="0"/>
                </a:moveTo>
                <a:lnTo>
                  <a:pt x="4290765" y="0"/>
                </a:lnTo>
                <a:lnTo>
                  <a:pt x="4294697" y="19521"/>
                </a:lnTo>
                <a:cubicBezTo>
                  <a:pt x="4294697" y="147259"/>
                  <a:pt x="4191475" y="250481"/>
                  <a:pt x="4063738" y="250481"/>
                </a:cubicBezTo>
                <a:cubicBezTo>
                  <a:pt x="3935999" y="250481"/>
                  <a:pt x="3832132" y="146614"/>
                  <a:pt x="3832777" y="19521"/>
                </a:cubicBezTo>
                <a:close/>
                <a:moveTo>
                  <a:pt x="3315960" y="0"/>
                </a:moveTo>
                <a:lnTo>
                  <a:pt x="3665746" y="0"/>
                </a:lnTo>
                <a:lnTo>
                  <a:pt x="3669557" y="18877"/>
                </a:lnTo>
                <a:cubicBezTo>
                  <a:pt x="3669557" y="117572"/>
                  <a:pt x="3589548" y="197580"/>
                  <a:pt x="3490853" y="197580"/>
                </a:cubicBezTo>
                <a:cubicBezTo>
                  <a:pt x="3392157" y="197580"/>
                  <a:pt x="3312149" y="117572"/>
                  <a:pt x="3312149" y="18877"/>
                </a:cubicBezTo>
                <a:close/>
                <a:moveTo>
                  <a:pt x="2797406" y="0"/>
                </a:moveTo>
                <a:lnTo>
                  <a:pt x="3039822" y="0"/>
                </a:lnTo>
                <a:lnTo>
                  <a:pt x="3043771" y="19521"/>
                </a:lnTo>
                <a:cubicBezTo>
                  <a:pt x="3043771" y="88551"/>
                  <a:pt x="2987643" y="144678"/>
                  <a:pt x="2918614" y="144678"/>
                </a:cubicBezTo>
                <a:cubicBezTo>
                  <a:pt x="2849583" y="144678"/>
                  <a:pt x="2793456" y="88551"/>
                  <a:pt x="2793456"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a:noFill/>
        </p:spPr>
      </p:pic>
    </p:spTree>
    <p:extLst>
      <p:ext uri="{BB962C8B-B14F-4D97-AF65-F5344CB8AC3E}">
        <p14:creationId xmlns:p14="http://schemas.microsoft.com/office/powerpoint/2010/main" val="1342092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54;p28">
            <a:extLst>
              <a:ext uri="{FF2B5EF4-FFF2-40B4-BE49-F238E27FC236}">
                <a16:creationId xmlns:a16="http://schemas.microsoft.com/office/drawing/2014/main" id="{3453A6FC-6E32-55EA-4012-FCFEA8E32953}"/>
              </a:ext>
            </a:extLst>
          </p:cNvPr>
          <p:cNvSpPr txBox="1">
            <a:spLocks noGrp="1"/>
          </p:cNvSpPr>
          <p:nvPr>
            <p:ph type="ctrTitle"/>
          </p:nvPr>
        </p:nvSpPr>
        <p:spPr>
          <a:xfrm>
            <a:off x="358775" y="2751137"/>
            <a:ext cx="8001258" cy="2173288"/>
          </a:xfrm>
        </p:spPr>
        <p:txBody>
          <a:bodyPr spcFirstLastPara="1" vert="horz" lIns="0" tIns="0" rIns="0" bIns="0" rtlCol="0" anchor="t" anchorCtr="0">
            <a:normAutofit/>
          </a:bodyPr>
          <a:lstStyle/>
          <a:p>
            <a:pPr rtl="0"/>
            <a:r>
              <a:rPr lang="es" kern="1200">
                <a:latin typeface="+mj-lt"/>
                <a:ea typeface="+mj-ea"/>
                <a:cs typeface="+mj-cs"/>
              </a:rPr>
              <a:t>Qué es (y qué no es) el Monitoreo Estratégico</a:t>
            </a:r>
          </a:p>
        </p:txBody>
      </p:sp>
    </p:spTree>
    <p:custDataLst>
      <p:custData r:id="rId1"/>
      <p:custData r:id="rId2"/>
    </p:custDataLst>
    <p:extLst>
      <p:ext uri="{BB962C8B-B14F-4D97-AF65-F5344CB8AC3E}">
        <p14:creationId xmlns:p14="http://schemas.microsoft.com/office/powerpoint/2010/main" val="1885028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7A32A-2CDC-6A97-3DDE-CA2023683ED7}"/>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35FB528-4A36-D50C-E171-52F4F312BD0C}"/>
              </a:ext>
            </a:extLst>
          </p:cNvPr>
          <p:cNvPicPr>
            <a:picLocks noChangeAspect="1"/>
          </p:cNvPicPr>
          <p:nvPr/>
        </p:nvPicPr>
        <p:blipFill>
          <a:blip r:embed="rId3">
            <a:extLst>
              <a:ext uri="{28A0092B-C50C-407E-A947-70E740481C1C}">
                <a14:useLocalDpi xmlns:a14="http://schemas.microsoft.com/office/drawing/2010/main" val="0"/>
              </a:ext>
            </a:extLst>
          </a:blip>
          <a:srcRect r="9476" b="15095"/>
          <a:stretch>
            <a:fillRect/>
          </a:stretch>
        </p:blipFill>
        <p:spPr>
          <a:xfrm>
            <a:off x="-17750" y="-24152"/>
            <a:ext cx="6121740" cy="6923486"/>
          </a:xfrm>
          <a:prstGeom prst="rect">
            <a:avLst/>
          </a:prstGeom>
          <a:solidFill>
            <a:srgbClr val="0070C0"/>
          </a:solidFill>
        </p:spPr>
      </p:pic>
      <p:sp>
        <p:nvSpPr>
          <p:cNvPr id="5" name="Title 4">
            <a:extLst>
              <a:ext uri="{FF2B5EF4-FFF2-40B4-BE49-F238E27FC236}">
                <a16:creationId xmlns:a16="http://schemas.microsoft.com/office/drawing/2014/main" id="{EC0805F7-5E3C-C399-6D40-8FA72E4AF4D6}"/>
              </a:ext>
            </a:extLst>
          </p:cNvPr>
          <p:cNvSpPr>
            <a:spLocks noGrp="1"/>
          </p:cNvSpPr>
          <p:nvPr>
            <p:ph type="title"/>
          </p:nvPr>
        </p:nvSpPr>
        <p:spPr>
          <a:xfrm>
            <a:off x="149244" y="2843747"/>
            <a:ext cx="2724585" cy="939674"/>
          </a:xfrm>
          <a:noFill/>
        </p:spPr>
        <p:txBody>
          <a:bodyPr rtlCol="0"/>
          <a:lstStyle/>
          <a:p>
            <a:pPr rtl="0"/>
            <a:r>
              <a:rPr lang="es" sz="3600">
                <a:solidFill>
                  <a:schemeClr val="bg1"/>
                </a:solidFill>
              </a:rPr>
              <a:t>Estudios de caso de países</a:t>
            </a:r>
            <a:endParaRPr lang="en-GB" sz="3600" dirty="0">
              <a:solidFill>
                <a:schemeClr val="bg1"/>
              </a:solidFill>
              <a:latin typeface="+mn-lt"/>
            </a:endParaRPr>
          </a:p>
        </p:txBody>
      </p:sp>
      <p:sp>
        <p:nvSpPr>
          <p:cNvPr id="16" name="TextBox 15">
            <a:extLst>
              <a:ext uri="{FF2B5EF4-FFF2-40B4-BE49-F238E27FC236}">
                <a16:creationId xmlns:a16="http://schemas.microsoft.com/office/drawing/2014/main" id="{F1AE29F3-7D53-B241-13ED-66F9A214E37C}"/>
              </a:ext>
            </a:extLst>
          </p:cNvPr>
          <p:cNvSpPr txBox="1"/>
          <p:nvPr/>
        </p:nvSpPr>
        <p:spPr>
          <a:xfrm>
            <a:off x="1770" y="6613172"/>
            <a:ext cx="6102220" cy="230832"/>
          </a:xfrm>
          <a:prstGeom prst="rect">
            <a:avLst/>
          </a:prstGeom>
          <a:noFill/>
        </p:spPr>
        <p:txBody>
          <a:bodyPr wrap="square" rtlCol="0">
            <a:spAutoFit/>
          </a:bodyPr>
          <a:lstStyle/>
          <a:p>
            <a:pPr rtl="0"/>
            <a:r>
              <a:rPr lang="es" sz="900" b="0" i="0">
                <a:solidFill>
                  <a:schemeClr val="bg1"/>
                </a:solidFill>
                <a:effectLst/>
              </a:rPr>
              <a:t>Crédito de la foto: © CIFOR (CC BY-NC-ND 2.0)</a:t>
            </a:r>
            <a:endParaRPr lang="en-GB" sz="900">
              <a:solidFill>
                <a:schemeClr val="bg1"/>
              </a:solidFill>
            </a:endParaRPr>
          </a:p>
        </p:txBody>
      </p:sp>
      <p:sp>
        <p:nvSpPr>
          <p:cNvPr id="9" name="TextBox 8">
            <a:extLst>
              <a:ext uri="{FF2B5EF4-FFF2-40B4-BE49-F238E27FC236}">
                <a16:creationId xmlns:a16="http://schemas.microsoft.com/office/drawing/2014/main" id="{042A7281-6B4D-DCFA-8423-B522872D08BC}"/>
              </a:ext>
            </a:extLst>
          </p:cNvPr>
          <p:cNvSpPr txBox="1"/>
          <p:nvPr/>
        </p:nvSpPr>
        <p:spPr>
          <a:xfrm>
            <a:off x="6103990" y="-24152"/>
            <a:ext cx="6088010" cy="6923486"/>
          </a:xfrm>
          <a:prstGeom prst="rect">
            <a:avLst/>
          </a:prstGeom>
          <a:solidFill>
            <a:schemeClr val="accent3">
              <a:lumMod val="20000"/>
              <a:lumOff val="80000"/>
              <a:alpha val="83215"/>
            </a:schemeClr>
          </a:solidFill>
          <a:ln w="31750">
            <a:noFill/>
          </a:ln>
        </p:spPr>
        <p:txBody>
          <a:bodyPr wrap="square" lIns="91440" tIns="45720" rIns="91440" bIns="45720" rtlCol="0" anchor="ctr">
            <a:noAutofit/>
          </a:bodyPr>
          <a:lstStyle/>
          <a:p>
            <a:pPr marL="171450" indent="-171450" rtl="0">
              <a:lnSpc>
                <a:spcPct val="108000"/>
              </a:lnSpc>
              <a:spcBef>
                <a:spcPts val="300"/>
              </a:spcBef>
              <a:spcAft>
                <a:spcPts val="300"/>
              </a:spcAft>
              <a:buFont typeface="Arial" panose="020B0604020202020204" pitchFamily="34" charset="0"/>
              <a:buChar char="•"/>
            </a:pPr>
            <a:r>
              <a:rPr lang="es" sz="1850" b="1" dirty="0"/>
              <a:t>Ecuador: </a:t>
            </a:r>
            <a:endParaRPr lang="es" sz="1850" b="1">
              <a:cs typeface="Arial"/>
            </a:endParaRPr>
          </a:p>
          <a:p>
            <a:pPr marL="628650" lvl="1" indent="-171450" rtl="0">
              <a:lnSpc>
                <a:spcPct val="108000"/>
              </a:lnSpc>
              <a:spcBef>
                <a:spcPts val="300"/>
              </a:spcBef>
              <a:spcAft>
                <a:spcPts val="300"/>
              </a:spcAft>
              <a:buFont typeface="Arial" panose="020B0604020202020204" pitchFamily="34" charset="0"/>
              <a:buChar char="•"/>
            </a:pPr>
            <a:r>
              <a:rPr lang="es" sz="1850" dirty="0"/>
              <a:t>Tiene un panel de control en línea que se actualiza con frecuencia. </a:t>
            </a:r>
            <a:endParaRPr lang="es" sz="1850">
              <a:cs typeface="Arial"/>
            </a:endParaRPr>
          </a:p>
          <a:p>
            <a:pPr marL="628650" lvl="1" indent="-171450" rtl="0">
              <a:lnSpc>
                <a:spcPct val="108000"/>
              </a:lnSpc>
              <a:spcBef>
                <a:spcPts val="300"/>
              </a:spcBef>
              <a:spcAft>
                <a:spcPts val="300"/>
              </a:spcAft>
              <a:buFont typeface="Arial" panose="020B0604020202020204" pitchFamily="34" charset="0"/>
              <a:buChar char="•"/>
            </a:pPr>
            <a:r>
              <a:rPr lang="es" sz="1850" dirty="0"/>
              <a:t>Proporciona una fácil representación visual de los indicadores, lo que facilita la discusión y la decisión.</a:t>
            </a:r>
            <a:endParaRPr lang="es" sz="1850">
              <a:cs typeface="Arial"/>
            </a:endParaRPr>
          </a:p>
          <a:p>
            <a:pPr marL="171450" indent="-171450" rtl="0">
              <a:lnSpc>
                <a:spcPct val="108000"/>
              </a:lnSpc>
              <a:spcBef>
                <a:spcPts val="300"/>
              </a:spcBef>
              <a:spcAft>
                <a:spcPts val="300"/>
              </a:spcAft>
              <a:buFont typeface="Arial" panose="020B0604020202020204" pitchFamily="34" charset="0"/>
              <a:buChar char="•"/>
            </a:pPr>
            <a:r>
              <a:rPr lang="es" sz="1850" b="1" dirty="0"/>
              <a:t>Mozambique</a:t>
            </a:r>
            <a:r>
              <a:rPr lang="es" sz="1850" dirty="0"/>
              <a:t>: </a:t>
            </a:r>
            <a:endParaRPr lang="es" sz="1850">
              <a:cs typeface="Arial"/>
            </a:endParaRPr>
          </a:p>
          <a:p>
            <a:pPr marL="628650" lvl="1" indent="-171450" rtl="0">
              <a:lnSpc>
                <a:spcPct val="108000"/>
              </a:lnSpc>
              <a:spcBef>
                <a:spcPts val="300"/>
              </a:spcBef>
              <a:spcAft>
                <a:spcPts val="300"/>
              </a:spcAft>
              <a:buFont typeface="Arial" panose="020B0604020202020204" pitchFamily="34" charset="0"/>
              <a:buChar char="•"/>
            </a:pPr>
            <a:r>
              <a:rPr lang="es" sz="1850" dirty="0"/>
              <a:t>Actualizó sus procedimientos de Monitoreo Estratégico.</a:t>
            </a:r>
            <a:endParaRPr lang="es" sz="1850">
              <a:cs typeface="Arial"/>
            </a:endParaRPr>
          </a:p>
          <a:p>
            <a:pPr marL="628650" lvl="1" indent="-171450" rtl="0">
              <a:lnSpc>
                <a:spcPct val="108000"/>
              </a:lnSpc>
              <a:spcBef>
                <a:spcPts val="300"/>
              </a:spcBef>
              <a:spcAft>
                <a:spcPts val="300"/>
              </a:spcAft>
              <a:buFont typeface="Arial" panose="020B0604020202020204" pitchFamily="34" charset="0"/>
              <a:buChar char="•"/>
            </a:pPr>
            <a:r>
              <a:rPr lang="es" sz="1850" dirty="0"/>
              <a:t>Utiliza paneles personalizados.</a:t>
            </a:r>
            <a:endParaRPr lang="es" sz="1850">
              <a:cs typeface="Arial"/>
            </a:endParaRPr>
          </a:p>
          <a:p>
            <a:pPr marL="628650" lvl="1" indent="-171450" rtl="0">
              <a:lnSpc>
                <a:spcPct val="108000"/>
              </a:lnSpc>
              <a:spcBef>
                <a:spcPts val="300"/>
              </a:spcBef>
              <a:spcAft>
                <a:spcPts val="300"/>
              </a:spcAft>
              <a:buFont typeface="Arial" panose="020B0604020202020204" pitchFamily="34" charset="0"/>
              <a:buChar char="•"/>
            </a:pPr>
            <a:r>
              <a:rPr lang="es" sz="1850" dirty="0"/>
              <a:t>Contrató a un oficial de Monitoreo Estratégico muy experimentado.</a:t>
            </a:r>
            <a:endParaRPr lang="es" sz="1850">
              <a:cs typeface="Arial"/>
            </a:endParaRPr>
          </a:p>
          <a:p>
            <a:pPr marL="171450" indent="-171450" rtl="0">
              <a:lnSpc>
                <a:spcPct val="108000"/>
              </a:lnSpc>
              <a:spcBef>
                <a:spcPts val="300"/>
              </a:spcBef>
              <a:spcAft>
                <a:spcPts val="300"/>
              </a:spcAft>
              <a:buFont typeface="Arial" panose="020B0604020202020204" pitchFamily="34" charset="0"/>
              <a:buChar char="•"/>
            </a:pPr>
            <a:r>
              <a:rPr lang="es" sz="1850" b="1" dirty="0"/>
              <a:t>Tailandia: </a:t>
            </a:r>
            <a:endParaRPr lang="es" sz="1850" b="1">
              <a:cs typeface="Arial"/>
            </a:endParaRPr>
          </a:p>
          <a:p>
            <a:pPr marL="628650" lvl="1" indent="-171450" rtl="0">
              <a:lnSpc>
                <a:spcPct val="108000"/>
              </a:lnSpc>
              <a:spcBef>
                <a:spcPts val="300"/>
              </a:spcBef>
              <a:spcAft>
                <a:spcPts val="300"/>
              </a:spcAft>
              <a:buFont typeface="Arial" panose="020B0604020202020204" pitchFamily="34" charset="0"/>
              <a:buChar char="•"/>
            </a:pPr>
            <a:r>
              <a:rPr lang="es" sz="1850" dirty="0"/>
              <a:t>Se adhiere estrictamente a su plan de trabajo anual de Monitoreo Estratégico.</a:t>
            </a:r>
            <a:endParaRPr lang="es" sz="1850">
              <a:cs typeface="Arial"/>
            </a:endParaRPr>
          </a:p>
          <a:p>
            <a:pPr marL="628650" lvl="1" indent="-171450" rtl="0">
              <a:lnSpc>
                <a:spcPct val="108000"/>
              </a:lnSpc>
              <a:spcBef>
                <a:spcPts val="300"/>
              </a:spcBef>
              <a:spcAft>
                <a:spcPts val="300"/>
              </a:spcAft>
              <a:buFont typeface="Arial" panose="020B0604020202020204" pitchFamily="34" charset="0"/>
              <a:buChar char="•"/>
            </a:pPr>
            <a:r>
              <a:rPr lang="es" sz="1850" dirty="0"/>
              <a:t>El CME tiene un buen mecanismo de reporte.</a:t>
            </a:r>
            <a:endParaRPr lang="es" sz="1850">
              <a:cs typeface="Arial"/>
            </a:endParaRPr>
          </a:p>
          <a:p>
            <a:pPr marL="628650" lvl="1" indent="-171450" rtl="0">
              <a:lnSpc>
                <a:spcPct val="108000"/>
              </a:lnSpc>
              <a:spcBef>
                <a:spcPts val="300"/>
              </a:spcBef>
              <a:spcAft>
                <a:spcPts val="300"/>
              </a:spcAft>
              <a:buFont typeface="Arial" panose="020B0604020202020204" pitchFamily="34" charset="0"/>
              <a:buChar char="•"/>
            </a:pPr>
            <a:r>
              <a:rPr lang="es" sz="1850" dirty="0"/>
              <a:t>Fuerte relación de colaboración con los RP.  </a:t>
            </a:r>
            <a:endParaRPr lang="es" sz="1850">
              <a:cs typeface="Arial"/>
            </a:endParaRPr>
          </a:p>
          <a:p>
            <a:pPr marL="628650" lvl="1" indent="-171450" rtl="0">
              <a:lnSpc>
                <a:spcPct val="108000"/>
              </a:lnSpc>
              <a:spcBef>
                <a:spcPts val="300"/>
              </a:spcBef>
              <a:spcAft>
                <a:spcPts val="300"/>
              </a:spcAft>
              <a:buFont typeface="Arial" panose="020B0604020202020204" pitchFamily="34" charset="0"/>
              <a:buChar char="•"/>
            </a:pPr>
            <a:r>
              <a:rPr lang="es" sz="1850" dirty="0"/>
              <a:t>Las visitas al sitio dan como resultado reportes detallados y ampliamente compartidos.</a:t>
            </a:r>
            <a:endParaRPr lang="es" sz="1850" dirty="0">
              <a:cs typeface="Arial"/>
            </a:endParaRPr>
          </a:p>
        </p:txBody>
      </p:sp>
    </p:spTree>
    <p:extLst>
      <p:ext uri="{BB962C8B-B14F-4D97-AF65-F5344CB8AC3E}">
        <p14:creationId xmlns:p14="http://schemas.microsoft.com/office/powerpoint/2010/main" val="426336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1E0F2-E9E7-9705-F9EE-E01D6C09652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1015A19-40B0-7AD0-86AD-E4DB7684ED3F}"/>
              </a:ext>
            </a:extLst>
          </p:cNvPr>
          <p:cNvSpPr/>
          <p:nvPr/>
        </p:nvSpPr>
        <p:spPr>
          <a:xfrm>
            <a:off x="9571906" y="1583547"/>
            <a:ext cx="2620094" cy="4377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Rectangle 7">
            <a:extLst>
              <a:ext uri="{FF2B5EF4-FFF2-40B4-BE49-F238E27FC236}">
                <a16:creationId xmlns:a16="http://schemas.microsoft.com/office/drawing/2014/main" id="{E419D3DD-87BF-B356-84C2-D35728BED570}"/>
              </a:ext>
            </a:extLst>
          </p:cNvPr>
          <p:cNvSpPr/>
          <p:nvPr/>
        </p:nvSpPr>
        <p:spPr>
          <a:xfrm>
            <a:off x="164110" y="1705213"/>
            <a:ext cx="9545974" cy="283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0" name="Title 5">
            <a:extLst>
              <a:ext uri="{FF2B5EF4-FFF2-40B4-BE49-F238E27FC236}">
                <a16:creationId xmlns:a16="http://schemas.microsoft.com/office/drawing/2014/main" id="{16488462-0A23-AE22-5427-EE303311A362}"/>
              </a:ext>
            </a:extLst>
          </p:cNvPr>
          <p:cNvSpPr txBox="1">
            <a:spLocks/>
          </p:cNvSpPr>
          <p:nvPr/>
        </p:nvSpPr>
        <p:spPr>
          <a:xfrm>
            <a:off x="359639" y="3325322"/>
            <a:ext cx="11402959" cy="773055"/>
          </a:xfrm>
          <a:prstGeom prst="rect">
            <a:avLst/>
          </a:prstGeom>
          <a:noFill/>
        </p:spPr>
        <p:txBody>
          <a:bodyPr vert="horz" lIns="0" tIns="0" rIns="0" bIns="0" rtlCol="0" anchor="ctr" anchorCtr="0">
            <a:no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pPr rtl="0">
              <a:lnSpc>
                <a:spcPct val="150000"/>
              </a:lnSpc>
            </a:pPr>
            <a:r>
              <a:rPr lang="es" sz="2500" dirty="0">
                <a:latin typeface="Arial" panose="020B0604020202020204" pitchFamily="34" charset="0"/>
                <a:cs typeface="Arial" panose="020B0604020202020204" pitchFamily="34" charset="0"/>
              </a:rPr>
              <a:t>En la siguiente diapositiva están los datos que ha recibido con respecto a su subvención para el VIH. </a:t>
            </a:r>
          </a:p>
          <a:p>
            <a:pPr rtl="0">
              <a:lnSpc>
                <a:spcPct val="150000"/>
              </a:lnSpc>
            </a:pPr>
            <a:endParaRPr lang="en-US" sz="1050" dirty="0">
              <a:latin typeface="Arial" panose="020B0604020202020204" pitchFamily="34" charset="0"/>
              <a:cs typeface="Arial" panose="020B0604020202020204" pitchFamily="34" charset="0"/>
            </a:endParaRPr>
          </a:p>
          <a:p>
            <a:pPr rtl="0">
              <a:lnSpc>
                <a:spcPct val="150000"/>
              </a:lnSpc>
            </a:pPr>
            <a:r>
              <a:rPr lang="es" sz="2500" dirty="0">
                <a:latin typeface="Arial" panose="020B0604020202020204" pitchFamily="34" charset="0"/>
                <a:cs typeface="Arial" panose="020B0604020202020204" pitchFamily="34" charset="0"/>
              </a:rPr>
              <a:t>Le proporcionaremos unos minutos para que revise los datos y luego abriremos la discusión a lo que cree que son los problemas y qué acciones debería tomar un MCP / CME después de esa revisión.  </a:t>
            </a:r>
          </a:p>
          <a:p>
            <a:pPr rtl="0"/>
            <a:endParaRPr lang="en-US" sz="2500" dirty="0">
              <a:latin typeface="Arial" panose="020B0604020202020204" pitchFamily="34" charset="0"/>
              <a:cs typeface="Arial" panose="020B0604020202020204" pitchFamily="34" charset="0"/>
            </a:endParaRPr>
          </a:p>
        </p:txBody>
      </p:sp>
      <p:sp>
        <p:nvSpPr>
          <p:cNvPr id="22" name="Title 5">
            <a:extLst>
              <a:ext uri="{FF2B5EF4-FFF2-40B4-BE49-F238E27FC236}">
                <a16:creationId xmlns:a16="http://schemas.microsoft.com/office/drawing/2014/main" id="{81062649-246F-57F6-528A-DC32A65625C6}"/>
              </a:ext>
            </a:extLst>
          </p:cNvPr>
          <p:cNvSpPr txBox="1">
            <a:spLocks/>
          </p:cNvSpPr>
          <p:nvPr/>
        </p:nvSpPr>
        <p:spPr>
          <a:xfrm>
            <a:off x="384063" y="1066584"/>
            <a:ext cx="3024155" cy="622140"/>
          </a:xfrm>
          <a:prstGeom prst="rect">
            <a:avLst/>
          </a:prstGeom>
          <a:solidFill>
            <a:schemeClr val="accent2"/>
          </a:solidFill>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rtl="0"/>
            <a:endParaRPr lang="en-US" sz="1000" dirty="0">
              <a:solidFill>
                <a:schemeClr val="bg1"/>
              </a:solidFill>
            </a:endParaRPr>
          </a:p>
          <a:p>
            <a:pPr rtl="0"/>
            <a:r>
              <a:rPr lang="es" sz="2800" dirty="0">
                <a:solidFill>
                  <a:schemeClr val="bg1"/>
                </a:solidFill>
              </a:rPr>
              <a:t> PRACTIQUEN</a:t>
            </a:r>
            <a:endParaRPr lang="es" sz="2800" dirty="0">
              <a:solidFill>
                <a:schemeClr val="bg1"/>
              </a:solidFill>
              <a:latin typeface="+mn-lt"/>
              <a:cs typeface="Arial"/>
            </a:endParaRPr>
          </a:p>
        </p:txBody>
      </p:sp>
      <p:cxnSp>
        <p:nvCxnSpPr>
          <p:cNvPr id="28" name="Straight Connector 27">
            <a:extLst>
              <a:ext uri="{FF2B5EF4-FFF2-40B4-BE49-F238E27FC236}">
                <a16:creationId xmlns:a16="http://schemas.microsoft.com/office/drawing/2014/main" id="{C51ED45C-15AB-E59E-6B4E-66731A537E77}"/>
              </a:ext>
            </a:extLst>
          </p:cNvPr>
          <p:cNvCxnSpPr>
            <a:cxnSpLocks/>
          </p:cNvCxnSpPr>
          <p:nvPr/>
        </p:nvCxnSpPr>
        <p:spPr>
          <a:xfrm>
            <a:off x="359639" y="1816972"/>
            <a:ext cx="11423142" cy="0"/>
          </a:xfrm>
          <a:prstGeom prst="line">
            <a:avLst/>
          </a:prstGeom>
        </p:spPr>
        <p:style>
          <a:lnRef idx="1">
            <a:schemeClr val="dk1"/>
          </a:lnRef>
          <a:fillRef idx="0">
            <a:schemeClr val="dk1"/>
          </a:fillRef>
          <a:effectRef idx="0">
            <a:schemeClr val="dk1"/>
          </a:effectRef>
          <a:fontRef idx="minor">
            <a:schemeClr val="tx1"/>
          </a:fontRef>
        </p:style>
      </p:cxnSp>
      <p:grpSp>
        <p:nvGrpSpPr>
          <p:cNvPr id="31" name="Group 30">
            <a:extLst>
              <a:ext uri="{FF2B5EF4-FFF2-40B4-BE49-F238E27FC236}">
                <a16:creationId xmlns:a16="http://schemas.microsoft.com/office/drawing/2014/main" id="{617DA456-D1D0-1C49-C2C5-D503127B5925}"/>
              </a:ext>
            </a:extLst>
          </p:cNvPr>
          <p:cNvGrpSpPr/>
          <p:nvPr/>
        </p:nvGrpSpPr>
        <p:grpSpPr>
          <a:xfrm>
            <a:off x="9119590" y="479412"/>
            <a:ext cx="2039723" cy="1108938"/>
            <a:chOff x="8779486" y="5355949"/>
            <a:chExt cx="2486954" cy="1352083"/>
          </a:xfrm>
        </p:grpSpPr>
        <p:sp>
          <p:nvSpPr>
            <p:cNvPr id="32" name="Oval 31">
              <a:extLst>
                <a:ext uri="{FF2B5EF4-FFF2-40B4-BE49-F238E27FC236}">
                  <a16:creationId xmlns:a16="http://schemas.microsoft.com/office/drawing/2014/main" id="{BF582B48-5936-001C-4D94-20DA0031B9AA}"/>
                </a:ext>
              </a:extLst>
            </p:cNvPr>
            <p:cNvSpPr/>
            <p:nvPr/>
          </p:nvSpPr>
          <p:spPr>
            <a:xfrm>
              <a:off x="8779486" y="5699868"/>
              <a:ext cx="1008164" cy="100816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3" name="Oval 32">
              <a:extLst>
                <a:ext uri="{FF2B5EF4-FFF2-40B4-BE49-F238E27FC236}">
                  <a16:creationId xmlns:a16="http://schemas.microsoft.com/office/drawing/2014/main" id="{3E6B6340-F388-1930-0C00-558652075E34}"/>
                </a:ext>
              </a:extLst>
            </p:cNvPr>
            <p:cNvSpPr/>
            <p:nvPr/>
          </p:nvSpPr>
          <p:spPr>
            <a:xfrm>
              <a:off x="9981618" y="5393983"/>
              <a:ext cx="1284822" cy="128482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4" name="Oval 33">
              <a:extLst>
                <a:ext uri="{FF2B5EF4-FFF2-40B4-BE49-F238E27FC236}">
                  <a16:creationId xmlns:a16="http://schemas.microsoft.com/office/drawing/2014/main" id="{69740EE0-4A24-9E89-A0E0-9F5F1B25327F}"/>
                </a:ext>
              </a:extLst>
            </p:cNvPr>
            <p:cNvSpPr/>
            <p:nvPr/>
          </p:nvSpPr>
          <p:spPr>
            <a:xfrm>
              <a:off x="9571905" y="5355949"/>
              <a:ext cx="305083" cy="30508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2" name="Slide Number Placeholder 1">
            <a:extLst>
              <a:ext uri="{FF2B5EF4-FFF2-40B4-BE49-F238E27FC236}">
                <a16:creationId xmlns:a16="http://schemas.microsoft.com/office/drawing/2014/main" id="{1BFF6FFF-B9DE-DE5E-119E-F3B3096090E5}"/>
              </a:ext>
            </a:extLst>
          </p:cNvPr>
          <p:cNvSpPr txBox="1">
            <a:spLocks/>
          </p:cNvSpPr>
          <p:nvPr/>
        </p:nvSpPr>
        <p:spPr>
          <a:xfrm>
            <a:off x="11762598" y="6520585"/>
            <a:ext cx="360279"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41</a:t>
            </a:fld>
            <a:endParaRPr lang="en-US" sz="1000" dirty="0">
              <a:latin typeface="+mj-lt"/>
            </a:endParaRPr>
          </a:p>
        </p:txBody>
      </p:sp>
    </p:spTree>
    <p:extLst>
      <p:ext uri="{BB962C8B-B14F-4D97-AF65-F5344CB8AC3E}">
        <p14:creationId xmlns:p14="http://schemas.microsoft.com/office/powerpoint/2010/main" val="6431919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D1864-4489-1714-0396-9C86BA8AAB1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3BE96A2-6363-01FE-99A1-B132F058FDFC}"/>
              </a:ext>
            </a:extLst>
          </p:cNvPr>
          <p:cNvSpPr/>
          <p:nvPr/>
        </p:nvSpPr>
        <p:spPr>
          <a:xfrm>
            <a:off x="9571906" y="1583547"/>
            <a:ext cx="2620094" cy="4377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Rectangle 7">
            <a:extLst>
              <a:ext uri="{FF2B5EF4-FFF2-40B4-BE49-F238E27FC236}">
                <a16:creationId xmlns:a16="http://schemas.microsoft.com/office/drawing/2014/main" id="{A9D23AE3-223D-DBFD-8E38-C3CA23EA3D2D}"/>
              </a:ext>
            </a:extLst>
          </p:cNvPr>
          <p:cNvSpPr/>
          <p:nvPr/>
        </p:nvSpPr>
        <p:spPr>
          <a:xfrm>
            <a:off x="164110" y="1705213"/>
            <a:ext cx="9545974" cy="283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28" name="Straight Connector 27">
            <a:extLst>
              <a:ext uri="{FF2B5EF4-FFF2-40B4-BE49-F238E27FC236}">
                <a16:creationId xmlns:a16="http://schemas.microsoft.com/office/drawing/2014/main" id="{E3DB5481-0774-FCD6-BC40-E63B96A371D0}"/>
              </a:ext>
            </a:extLst>
          </p:cNvPr>
          <p:cNvCxnSpPr>
            <a:cxnSpLocks/>
          </p:cNvCxnSpPr>
          <p:nvPr/>
        </p:nvCxnSpPr>
        <p:spPr>
          <a:xfrm>
            <a:off x="359639" y="1816972"/>
            <a:ext cx="11423142" cy="0"/>
          </a:xfrm>
          <a:prstGeom prst="line">
            <a:avLst/>
          </a:prstGeom>
        </p:spPr>
        <p:style>
          <a:lnRef idx="1">
            <a:schemeClr val="dk1"/>
          </a:lnRef>
          <a:fillRef idx="0">
            <a:schemeClr val="dk1"/>
          </a:fillRef>
          <a:effectRef idx="0">
            <a:schemeClr val="dk1"/>
          </a:effectRef>
          <a:fontRef idx="minor">
            <a:schemeClr val="tx1"/>
          </a:fontRef>
        </p:style>
      </p:cxnSp>
      <p:grpSp>
        <p:nvGrpSpPr>
          <p:cNvPr id="31" name="Group 30">
            <a:extLst>
              <a:ext uri="{FF2B5EF4-FFF2-40B4-BE49-F238E27FC236}">
                <a16:creationId xmlns:a16="http://schemas.microsoft.com/office/drawing/2014/main" id="{6C4A9855-9B05-FF2B-A605-3674486CC302}"/>
              </a:ext>
            </a:extLst>
          </p:cNvPr>
          <p:cNvGrpSpPr/>
          <p:nvPr/>
        </p:nvGrpSpPr>
        <p:grpSpPr>
          <a:xfrm>
            <a:off x="9119590" y="479412"/>
            <a:ext cx="2039723" cy="1108938"/>
            <a:chOff x="8779486" y="5355949"/>
            <a:chExt cx="2486954" cy="1352083"/>
          </a:xfrm>
        </p:grpSpPr>
        <p:sp>
          <p:nvSpPr>
            <p:cNvPr id="32" name="Oval 31">
              <a:extLst>
                <a:ext uri="{FF2B5EF4-FFF2-40B4-BE49-F238E27FC236}">
                  <a16:creationId xmlns:a16="http://schemas.microsoft.com/office/drawing/2014/main" id="{0903E96A-568D-5BE2-1752-21F2677E451A}"/>
                </a:ext>
              </a:extLst>
            </p:cNvPr>
            <p:cNvSpPr/>
            <p:nvPr/>
          </p:nvSpPr>
          <p:spPr>
            <a:xfrm>
              <a:off x="8779486" y="5699868"/>
              <a:ext cx="1008164" cy="100816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3" name="Oval 32">
              <a:extLst>
                <a:ext uri="{FF2B5EF4-FFF2-40B4-BE49-F238E27FC236}">
                  <a16:creationId xmlns:a16="http://schemas.microsoft.com/office/drawing/2014/main" id="{55AE06CE-F984-47C0-35FE-D0FDCF6A79B5}"/>
                </a:ext>
              </a:extLst>
            </p:cNvPr>
            <p:cNvSpPr/>
            <p:nvPr/>
          </p:nvSpPr>
          <p:spPr>
            <a:xfrm>
              <a:off x="9981618" y="5393983"/>
              <a:ext cx="1284822" cy="128482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4" name="Oval 33">
              <a:extLst>
                <a:ext uri="{FF2B5EF4-FFF2-40B4-BE49-F238E27FC236}">
                  <a16:creationId xmlns:a16="http://schemas.microsoft.com/office/drawing/2014/main" id="{94BABDA7-2DF6-1062-EC05-30B24ADDAA09}"/>
                </a:ext>
              </a:extLst>
            </p:cNvPr>
            <p:cNvSpPr/>
            <p:nvPr/>
          </p:nvSpPr>
          <p:spPr>
            <a:xfrm>
              <a:off x="9571905" y="5355949"/>
              <a:ext cx="305083" cy="30508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2" name="Slide Number Placeholder 1">
            <a:extLst>
              <a:ext uri="{FF2B5EF4-FFF2-40B4-BE49-F238E27FC236}">
                <a16:creationId xmlns:a16="http://schemas.microsoft.com/office/drawing/2014/main" id="{5C293B7A-58E7-E611-5062-183D601D4792}"/>
              </a:ext>
            </a:extLst>
          </p:cNvPr>
          <p:cNvSpPr txBox="1">
            <a:spLocks/>
          </p:cNvSpPr>
          <p:nvPr/>
        </p:nvSpPr>
        <p:spPr>
          <a:xfrm>
            <a:off x="11845567" y="6520585"/>
            <a:ext cx="277310"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42</a:t>
            </a:fld>
            <a:endParaRPr lang="en-US" sz="1000">
              <a:latin typeface="+mj-lt"/>
            </a:endParaRPr>
          </a:p>
        </p:txBody>
      </p:sp>
      <p:graphicFrame>
        <p:nvGraphicFramePr>
          <p:cNvPr id="3" name="Table 2">
            <a:extLst>
              <a:ext uri="{FF2B5EF4-FFF2-40B4-BE49-F238E27FC236}">
                <a16:creationId xmlns:a16="http://schemas.microsoft.com/office/drawing/2014/main" id="{A8476FCA-C0B1-7B2E-F5A5-864094EE9C42}"/>
              </a:ext>
            </a:extLst>
          </p:cNvPr>
          <p:cNvGraphicFramePr>
            <a:graphicFrameLocks noGrp="1"/>
          </p:cNvGraphicFramePr>
          <p:nvPr/>
        </p:nvGraphicFramePr>
        <p:xfrm>
          <a:off x="491435" y="2886396"/>
          <a:ext cx="4249530" cy="2672080"/>
        </p:xfrm>
        <a:graphic>
          <a:graphicData uri="http://schemas.openxmlformats.org/drawingml/2006/table">
            <a:tbl>
              <a:tblPr firstRow="1" bandRow="1">
                <a:tableStyleId>{72833802-FEF1-4C79-8D5D-14CF1EAF98D9}</a:tableStyleId>
              </a:tblPr>
              <a:tblGrid>
                <a:gridCol w="2124765">
                  <a:extLst>
                    <a:ext uri="{9D8B030D-6E8A-4147-A177-3AD203B41FA5}">
                      <a16:colId xmlns:a16="http://schemas.microsoft.com/office/drawing/2014/main" val="3008861700"/>
                    </a:ext>
                  </a:extLst>
                </a:gridCol>
                <a:gridCol w="2124765">
                  <a:extLst>
                    <a:ext uri="{9D8B030D-6E8A-4147-A177-3AD203B41FA5}">
                      <a16:colId xmlns:a16="http://schemas.microsoft.com/office/drawing/2014/main" val="714644191"/>
                    </a:ext>
                  </a:extLst>
                </a:gridCol>
              </a:tblGrid>
              <a:tr h="370840">
                <a:tc gridSpan="2">
                  <a:txBody>
                    <a:bodyPr/>
                    <a:lstStyle/>
                    <a:p>
                      <a:pPr rtl="0"/>
                      <a:r>
                        <a:rPr lang="es" sz="1800" b="0" i="0" kern="1200">
                          <a:solidFill>
                            <a:schemeClr val="bg1"/>
                          </a:solidFill>
                          <a:effectLst/>
                          <a:latin typeface="+mn-lt"/>
                          <a:ea typeface="+mn-ea"/>
                          <a:cs typeface="+mn-cs"/>
                        </a:rPr>
                        <a:t>Porcentaje de personas que viven con el VIH en una población clave X que recibieron terapia antirretroviral en los últimos 12 meses (nivel nacional)</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0"/>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4708963"/>
                  </a:ext>
                </a:extLst>
              </a:tr>
              <a:tr h="370840">
                <a:tc>
                  <a:txBody>
                    <a:bodyPr/>
                    <a:lstStyle/>
                    <a:p>
                      <a:pPr rtl="0"/>
                      <a:r>
                        <a:rPr lang="es"/>
                        <a:t>TRIM.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r>
                        <a:rPr lang="es"/>
                        <a:t>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8749065"/>
                  </a:ext>
                </a:extLst>
              </a:tr>
              <a:tr h="370840">
                <a:tc>
                  <a:txBody>
                    <a:bodyPr/>
                    <a:lstStyle/>
                    <a:p>
                      <a:pPr rtl="0"/>
                      <a:r>
                        <a:rPr lang="es"/>
                        <a:t>TRIM.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r>
                        <a:rPr lang="es"/>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737055"/>
                  </a:ext>
                </a:extLst>
              </a:tr>
              <a:tr h="370840">
                <a:tc>
                  <a:txBody>
                    <a:bodyPr/>
                    <a:lstStyle/>
                    <a:p>
                      <a:pPr rtl="0"/>
                      <a:r>
                        <a:rPr lang="es"/>
                        <a:t>TRIM.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r>
                        <a:rPr lang="es"/>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4354367"/>
                  </a:ext>
                </a:extLst>
              </a:tr>
              <a:tr h="370840">
                <a:tc>
                  <a:txBody>
                    <a:bodyPr/>
                    <a:lstStyle/>
                    <a:p>
                      <a:pPr rtl="0"/>
                      <a:r>
                        <a:rPr lang="es"/>
                        <a:t>TRIM.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r>
                        <a:rPr lang="es"/>
                        <a:t>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0338500"/>
                  </a:ext>
                </a:extLst>
              </a:tr>
            </a:tbl>
          </a:graphicData>
        </a:graphic>
      </p:graphicFrame>
      <p:graphicFrame>
        <p:nvGraphicFramePr>
          <p:cNvPr id="5" name="Table 4">
            <a:extLst>
              <a:ext uri="{FF2B5EF4-FFF2-40B4-BE49-F238E27FC236}">
                <a16:creationId xmlns:a16="http://schemas.microsoft.com/office/drawing/2014/main" id="{30AE2494-E502-7E11-1026-BDE3788EACDC}"/>
              </a:ext>
            </a:extLst>
          </p:cNvPr>
          <p:cNvGraphicFramePr>
            <a:graphicFrameLocks noGrp="1"/>
          </p:cNvGraphicFramePr>
          <p:nvPr/>
        </p:nvGraphicFramePr>
        <p:xfrm>
          <a:off x="4937097" y="2886396"/>
          <a:ext cx="3721018" cy="2397760"/>
        </p:xfrm>
        <a:graphic>
          <a:graphicData uri="http://schemas.openxmlformats.org/drawingml/2006/table">
            <a:tbl>
              <a:tblPr firstRow="1" bandRow="1">
                <a:tableStyleId>{72833802-FEF1-4C79-8D5D-14CF1EAF98D9}</a:tableStyleId>
              </a:tblPr>
              <a:tblGrid>
                <a:gridCol w="1860509">
                  <a:extLst>
                    <a:ext uri="{9D8B030D-6E8A-4147-A177-3AD203B41FA5}">
                      <a16:colId xmlns:a16="http://schemas.microsoft.com/office/drawing/2014/main" val="2952932726"/>
                    </a:ext>
                  </a:extLst>
                </a:gridCol>
                <a:gridCol w="1860509">
                  <a:extLst>
                    <a:ext uri="{9D8B030D-6E8A-4147-A177-3AD203B41FA5}">
                      <a16:colId xmlns:a16="http://schemas.microsoft.com/office/drawing/2014/main" val="3497413824"/>
                    </a:ext>
                  </a:extLst>
                </a:gridCol>
              </a:tblGrid>
              <a:tr h="370840">
                <a:tc gridSpan="2">
                  <a:txBody>
                    <a:bodyPr/>
                    <a:lstStyle/>
                    <a:p>
                      <a:pPr rtl="0"/>
                      <a:r>
                        <a:rPr lang="es" b="0"/>
                        <a:t>Porcentaje de desembolsos realizados a los SR (en comparación con los planificados)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0"/>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1371074"/>
                  </a:ext>
                </a:extLst>
              </a:tr>
              <a:tr h="370840">
                <a:tc>
                  <a:txBody>
                    <a:bodyPr/>
                    <a:lstStyle/>
                    <a:p>
                      <a:pPr rtl="0"/>
                      <a:r>
                        <a:rPr lang="es"/>
                        <a:t>TRIM.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r>
                        <a:rPr lang="es"/>
                        <a:t>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5182746"/>
                  </a:ext>
                </a:extLst>
              </a:tr>
              <a:tr h="370840">
                <a:tc>
                  <a:txBody>
                    <a:bodyPr/>
                    <a:lstStyle/>
                    <a:p>
                      <a:pPr rtl="0"/>
                      <a:r>
                        <a:rPr lang="es"/>
                        <a:t>TRIM.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r>
                        <a:rPr lang="es"/>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6836948"/>
                  </a:ext>
                </a:extLst>
              </a:tr>
              <a:tr h="370840">
                <a:tc>
                  <a:txBody>
                    <a:bodyPr/>
                    <a:lstStyle/>
                    <a:p>
                      <a:pPr rtl="0"/>
                      <a:r>
                        <a:rPr lang="es"/>
                        <a:t>TRIM.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r>
                        <a:rPr lang="es"/>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7868155"/>
                  </a:ext>
                </a:extLst>
              </a:tr>
              <a:tr h="370840">
                <a:tc>
                  <a:txBody>
                    <a:bodyPr/>
                    <a:lstStyle/>
                    <a:p>
                      <a:pPr rtl="0"/>
                      <a:r>
                        <a:rPr lang="es"/>
                        <a:t>TRIM.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r>
                        <a:rPr lang="es"/>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4131661"/>
                  </a:ext>
                </a:extLst>
              </a:tr>
            </a:tbl>
          </a:graphicData>
        </a:graphic>
      </p:graphicFrame>
      <p:sp>
        <p:nvSpPr>
          <p:cNvPr id="6" name="TextBox 5">
            <a:extLst>
              <a:ext uri="{FF2B5EF4-FFF2-40B4-BE49-F238E27FC236}">
                <a16:creationId xmlns:a16="http://schemas.microsoft.com/office/drawing/2014/main" id="{E1672D67-4EEA-258A-7B30-3BA92253D9AC}"/>
              </a:ext>
            </a:extLst>
          </p:cNvPr>
          <p:cNvSpPr txBox="1"/>
          <p:nvPr/>
        </p:nvSpPr>
        <p:spPr>
          <a:xfrm>
            <a:off x="8833351" y="2833585"/>
            <a:ext cx="3007120" cy="2929126"/>
          </a:xfrm>
          <a:prstGeom prst="rect">
            <a:avLst/>
          </a:prstGeom>
          <a:noFill/>
          <a:ln>
            <a:solidFill>
              <a:schemeClr val="tx1"/>
            </a:solidFill>
          </a:ln>
        </p:spPr>
        <p:txBody>
          <a:bodyPr wrap="square" rtlCol="0">
            <a:spAutoFit/>
          </a:bodyPr>
          <a:lstStyle/>
          <a:p>
            <a:pPr rtl="0"/>
            <a:r>
              <a:rPr lang="es"/>
              <a:t>Los comentarios de las visitas de los miembros de la comunidad a tres puntos de prestación de servicios de ARV señalan que los clientes afirman que hay desabastecimientos periódicos que resultan en interrupciones del tratamiento.</a:t>
            </a:r>
          </a:p>
        </p:txBody>
      </p:sp>
      <p:sp>
        <p:nvSpPr>
          <p:cNvPr id="7" name="TextBox 6">
            <a:extLst>
              <a:ext uri="{FF2B5EF4-FFF2-40B4-BE49-F238E27FC236}">
                <a16:creationId xmlns:a16="http://schemas.microsoft.com/office/drawing/2014/main" id="{1CD5FD0E-6722-6F03-7515-C001924CD234}"/>
              </a:ext>
            </a:extLst>
          </p:cNvPr>
          <p:cNvSpPr txBox="1"/>
          <p:nvPr/>
        </p:nvSpPr>
        <p:spPr>
          <a:xfrm>
            <a:off x="491435" y="2114341"/>
            <a:ext cx="4135983" cy="646331"/>
          </a:xfrm>
          <a:prstGeom prst="rect">
            <a:avLst/>
          </a:prstGeom>
          <a:noFill/>
        </p:spPr>
        <p:txBody>
          <a:bodyPr wrap="square" rtlCol="0">
            <a:spAutoFit/>
          </a:bodyPr>
          <a:lstStyle/>
          <a:p>
            <a:pPr algn="ctr" rtl="0"/>
            <a:r>
              <a:rPr lang="es" b="1"/>
              <a:t>De una presentación reciente </a:t>
            </a:r>
          </a:p>
          <a:p>
            <a:pPr algn="ctr" rtl="0"/>
            <a:r>
              <a:rPr lang="es" b="1"/>
              <a:t>del RP al MCP</a:t>
            </a:r>
          </a:p>
        </p:txBody>
      </p:sp>
      <p:sp>
        <p:nvSpPr>
          <p:cNvPr id="10" name="TextBox 9">
            <a:extLst>
              <a:ext uri="{FF2B5EF4-FFF2-40B4-BE49-F238E27FC236}">
                <a16:creationId xmlns:a16="http://schemas.microsoft.com/office/drawing/2014/main" id="{5E89BCB2-6529-B0E5-CAF6-E16A25CE31C0}"/>
              </a:ext>
            </a:extLst>
          </p:cNvPr>
          <p:cNvSpPr txBox="1"/>
          <p:nvPr/>
        </p:nvSpPr>
        <p:spPr>
          <a:xfrm>
            <a:off x="5166033" y="2311877"/>
            <a:ext cx="3262432" cy="369332"/>
          </a:xfrm>
          <a:prstGeom prst="rect">
            <a:avLst/>
          </a:prstGeom>
          <a:noFill/>
        </p:spPr>
        <p:txBody>
          <a:bodyPr wrap="none" rtlCol="0">
            <a:spAutoFit/>
          </a:bodyPr>
          <a:lstStyle/>
          <a:p>
            <a:pPr rtl="0"/>
            <a:r>
              <a:rPr lang="es" b="1"/>
              <a:t>Del PUDR más reciente</a:t>
            </a:r>
          </a:p>
        </p:txBody>
      </p:sp>
      <p:sp>
        <p:nvSpPr>
          <p:cNvPr id="11" name="TextBox 10">
            <a:extLst>
              <a:ext uri="{FF2B5EF4-FFF2-40B4-BE49-F238E27FC236}">
                <a16:creationId xmlns:a16="http://schemas.microsoft.com/office/drawing/2014/main" id="{2792CA37-B062-C8E6-31CE-CEEBF34E8B77}"/>
              </a:ext>
            </a:extLst>
          </p:cNvPr>
          <p:cNvSpPr txBox="1"/>
          <p:nvPr/>
        </p:nvSpPr>
        <p:spPr>
          <a:xfrm>
            <a:off x="8800368" y="2147028"/>
            <a:ext cx="3095719" cy="646331"/>
          </a:xfrm>
          <a:prstGeom prst="rect">
            <a:avLst/>
          </a:prstGeom>
          <a:noFill/>
        </p:spPr>
        <p:txBody>
          <a:bodyPr wrap="square" rtlCol="0">
            <a:spAutoFit/>
          </a:bodyPr>
          <a:lstStyle/>
          <a:p>
            <a:pPr algn="ctr" rtl="0"/>
            <a:r>
              <a:rPr lang="es" b="1"/>
              <a:t>De un Reporte del MLC</a:t>
            </a:r>
          </a:p>
          <a:p>
            <a:pPr algn="ctr" rtl="0"/>
            <a:r>
              <a:rPr lang="es" b="1"/>
              <a:t> al MCP</a:t>
            </a:r>
          </a:p>
        </p:txBody>
      </p:sp>
      <p:sp>
        <p:nvSpPr>
          <p:cNvPr id="4" name="TextBox 3">
            <a:extLst>
              <a:ext uri="{FF2B5EF4-FFF2-40B4-BE49-F238E27FC236}">
                <a16:creationId xmlns:a16="http://schemas.microsoft.com/office/drawing/2014/main" id="{AACAD81D-32F4-3EAF-2E7C-2AFFA18DF55F}"/>
              </a:ext>
            </a:extLst>
          </p:cNvPr>
          <p:cNvSpPr txBox="1"/>
          <p:nvPr/>
        </p:nvSpPr>
        <p:spPr>
          <a:xfrm>
            <a:off x="3485417" y="1050637"/>
            <a:ext cx="2929007" cy="646331"/>
          </a:xfrm>
          <a:prstGeom prst="rect">
            <a:avLst/>
          </a:prstGeom>
          <a:noFill/>
        </p:spPr>
        <p:txBody>
          <a:bodyPr wrap="none" lIns="91440" tIns="45720" rIns="91440" bIns="45720" rtlCol="0" anchor="t">
            <a:spAutoFit/>
          </a:bodyPr>
          <a:lstStyle/>
          <a:p>
            <a:pPr rtl="0"/>
            <a:r>
              <a:rPr lang="es" sz="3600" b="1" dirty="0"/>
              <a:t>(15 minutos)</a:t>
            </a:r>
            <a:endParaRPr lang="es" sz="3600" b="1" dirty="0">
              <a:cs typeface="Arial"/>
            </a:endParaRPr>
          </a:p>
        </p:txBody>
      </p:sp>
      <p:sp>
        <p:nvSpPr>
          <p:cNvPr id="12" name="Title 5">
            <a:extLst>
              <a:ext uri="{FF2B5EF4-FFF2-40B4-BE49-F238E27FC236}">
                <a16:creationId xmlns:a16="http://schemas.microsoft.com/office/drawing/2014/main" id="{4CC0FB8C-50E0-F21E-2427-35852042B467}"/>
              </a:ext>
            </a:extLst>
          </p:cNvPr>
          <p:cNvSpPr txBox="1">
            <a:spLocks/>
          </p:cNvSpPr>
          <p:nvPr/>
        </p:nvSpPr>
        <p:spPr>
          <a:xfrm>
            <a:off x="384063" y="1066584"/>
            <a:ext cx="3024155" cy="622140"/>
          </a:xfrm>
          <a:prstGeom prst="rect">
            <a:avLst/>
          </a:prstGeom>
          <a:solidFill>
            <a:schemeClr val="accent2"/>
          </a:solidFill>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rtl="0"/>
            <a:endParaRPr lang="en-US" sz="1000">
              <a:solidFill>
                <a:schemeClr val="bg1"/>
              </a:solidFill>
            </a:endParaRPr>
          </a:p>
          <a:p>
            <a:pPr rtl="0"/>
            <a:r>
              <a:rPr lang="es" sz="2800" dirty="0">
                <a:solidFill>
                  <a:schemeClr val="bg1"/>
                </a:solidFill>
              </a:rPr>
              <a:t> PRACTIQUEN</a:t>
            </a:r>
          </a:p>
        </p:txBody>
      </p:sp>
    </p:spTree>
    <p:extLst>
      <p:ext uri="{BB962C8B-B14F-4D97-AF65-F5344CB8AC3E}">
        <p14:creationId xmlns:p14="http://schemas.microsoft.com/office/powerpoint/2010/main" val="357373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7;p17">
            <a:extLst>
              <a:ext uri="{FF2B5EF4-FFF2-40B4-BE49-F238E27FC236}">
                <a16:creationId xmlns:a16="http://schemas.microsoft.com/office/drawing/2014/main" id="{F9899AD7-AC87-0A36-D043-05E1AEA73F08}"/>
              </a:ext>
            </a:extLst>
          </p:cNvPr>
          <p:cNvSpPr txBox="1">
            <a:spLocks/>
          </p:cNvSpPr>
          <p:nvPr/>
        </p:nvSpPr>
        <p:spPr>
          <a:xfrm>
            <a:off x="324813" y="2827790"/>
            <a:ext cx="7932496" cy="2173288"/>
          </a:xfrm>
          <a:prstGeom prst="rect">
            <a:avLst/>
          </a:prstGeom>
        </p:spPr>
        <p:txBody>
          <a:bodyPr spcFirstLastPara="1" vert="horz" lIns="121900" tIns="121900" rIns="121900" bIns="121900" rtlCol="0" anchor="t" anchorCtr="0">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pPr rtl="0"/>
            <a:r>
              <a:rPr lang="es" sz="4400"/>
              <a:t>Identificar, gestionar y mitigar riesgos</a:t>
            </a:r>
          </a:p>
        </p:txBody>
      </p:sp>
    </p:spTree>
    <p:custDataLst>
      <p:custData r:id="rId1"/>
      <p:custData r:id="rId2"/>
    </p:custDataLst>
    <p:extLst>
      <p:ext uri="{BB962C8B-B14F-4D97-AF65-F5344CB8AC3E}">
        <p14:creationId xmlns:p14="http://schemas.microsoft.com/office/powerpoint/2010/main" val="544898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636EE4-8B47-AAFB-062A-A9B4956478CE}"/>
              </a:ext>
            </a:extLst>
          </p:cNvPr>
          <p:cNvSpPr>
            <a:spLocks noGrp="1"/>
          </p:cNvSpPr>
          <p:nvPr>
            <p:ph type="sldNum" sz="quarter" idx="12"/>
          </p:nvPr>
        </p:nvSpPr>
        <p:spPr/>
        <p:txBody>
          <a:bodyPr rtlCol="0"/>
          <a:lstStyle/>
          <a:p>
            <a:pPr rtl="0"/>
            <a:fld id="{9E2BE927-25C7-4379-86F1-C17ED9D2A7F2}" type="slidenum">
              <a:rPr lang="en-US" smtClean="0"/>
              <a:pPr/>
              <a:t>44</a:t>
            </a:fld>
            <a:endParaRPr lang="en-US" dirty="0"/>
          </a:p>
        </p:txBody>
      </p:sp>
      <p:sp>
        <p:nvSpPr>
          <p:cNvPr id="5" name="TextBox 4">
            <a:extLst>
              <a:ext uri="{FF2B5EF4-FFF2-40B4-BE49-F238E27FC236}">
                <a16:creationId xmlns:a16="http://schemas.microsoft.com/office/drawing/2014/main" id="{05BB80D7-F1B2-03EE-6E52-C724446AF9AF}"/>
              </a:ext>
            </a:extLst>
          </p:cNvPr>
          <p:cNvSpPr txBox="1"/>
          <p:nvPr/>
        </p:nvSpPr>
        <p:spPr>
          <a:xfrm>
            <a:off x="202663" y="0"/>
            <a:ext cx="11409821" cy="1261884"/>
          </a:xfrm>
          <a:prstGeom prst="rect">
            <a:avLst/>
          </a:prstGeom>
          <a:noFill/>
        </p:spPr>
        <p:txBody>
          <a:bodyPr wrap="square" rtlCol="0">
            <a:spAutoFit/>
          </a:bodyPr>
          <a:lstStyle/>
          <a:p>
            <a:pPr rtl="0"/>
            <a:br>
              <a:rPr lang="en-US" sz="2000" dirty="0"/>
            </a:br>
            <a:r>
              <a:rPr lang="es" sz="2800" b="1" dirty="0">
                <a:latin typeface="+mj-lt"/>
              </a:rPr>
              <a:t>Las líneas de defensa del Fondo Mundial para la gestión de riesgos: El papel de un MCP</a:t>
            </a:r>
          </a:p>
        </p:txBody>
      </p:sp>
      <p:pic>
        <p:nvPicPr>
          <p:cNvPr id="7" name="Picture 6">
            <a:extLst>
              <a:ext uri="{FF2B5EF4-FFF2-40B4-BE49-F238E27FC236}">
                <a16:creationId xmlns:a16="http://schemas.microsoft.com/office/drawing/2014/main" id="{80855ADE-2A9C-A341-695C-B500E9A3B342}"/>
              </a:ext>
            </a:extLst>
          </p:cNvPr>
          <p:cNvPicPr>
            <a:picLocks noChangeAspect="1"/>
          </p:cNvPicPr>
          <p:nvPr/>
        </p:nvPicPr>
        <p:blipFill>
          <a:blip r:embed="rId3"/>
          <a:stretch>
            <a:fillRect/>
          </a:stretch>
        </p:blipFill>
        <p:spPr>
          <a:xfrm>
            <a:off x="4006645" y="1237338"/>
            <a:ext cx="8139448" cy="5149174"/>
          </a:xfrm>
          <a:prstGeom prst="rect">
            <a:avLst/>
          </a:prstGeom>
        </p:spPr>
      </p:pic>
      <p:sp>
        <p:nvSpPr>
          <p:cNvPr id="6" name="TextBox 5">
            <a:extLst>
              <a:ext uri="{FF2B5EF4-FFF2-40B4-BE49-F238E27FC236}">
                <a16:creationId xmlns:a16="http://schemas.microsoft.com/office/drawing/2014/main" id="{02211F53-7CBC-770F-AD3C-97A5ADC2431D}"/>
              </a:ext>
            </a:extLst>
          </p:cNvPr>
          <p:cNvSpPr txBox="1"/>
          <p:nvPr/>
        </p:nvSpPr>
        <p:spPr>
          <a:xfrm>
            <a:off x="286693" y="6352514"/>
            <a:ext cx="1916316" cy="369332"/>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3" name="TextBox 2">
            <a:extLst>
              <a:ext uri="{FF2B5EF4-FFF2-40B4-BE49-F238E27FC236}">
                <a16:creationId xmlns:a16="http://schemas.microsoft.com/office/drawing/2014/main" id="{2745888F-4685-9937-35AE-A8B6A91B92AA}"/>
              </a:ext>
            </a:extLst>
          </p:cNvPr>
          <p:cNvSpPr txBox="1"/>
          <p:nvPr/>
        </p:nvSpPr>
        <p:spPr>
          <a:xfrm>
            <a:off x="202663" y="1488917"/>
            <a:ext cx="3862062" cy="4708981"/>
          </a:xfrm>
          <a:prstGeom prst="rect">
            <a:avLst/>
          </a:prstGeom>
          <a:noFill/>
        </p:spPr>
        <p:txBody>
          <a:bodyPr wrap="square" rtlCol="0">
            <a:spAutoFit/>
          </a:bodyPr>
          <a:lstStyle/>
          <a:p>
            <a:pPr marL="457200" indent="-457200" rtl="0">
              <a:spcBef>
                <a:spcPts val="600"/>
              </a:spcBef>
              <a:spcAft>
                <a:spcPts val="600"/>
              </a:spcAft>
              <a:buFont typeface="+mj-lt"/>
              <a:buAutoNum type="arabicPeriod"/>
            </a:pPr>
            <a:r>
              <a:rPr lang="es"/>
              <a:t>A nivel nacional, los MCP junto con los implementadores son la primera línea de defensa para la gestión de riesgos. </a:t>
            </a:r>
          </a:p>
          <a:p>
            <a:pPr marL="457200" indent="-457200" rtl="0">
              <a:spcBef>
                <a:spcPts val="600"/>
              </a:spcBef>
              <a:spcAft>
                <a:spcPts val="600"/>
              </a:spcAft>
              <a:buFont typeface="+mj-lt"/>
              <a:buAutoNum type="arabicPeriod"/>
            </a:pPr>
            <a:r>
              <a:rPr lang="es"/>
              <a:t>Los MCP necesitan rastrear e informar cualquier riesgo identificado.</a:t>
            </a:r>
          </a:p>
          <a:p>
            <a:pPr marL="457200" indent="-457200" rtl="0">
              <a:spcBef>
                <a:spcPts val="600"/>
              </a:spcBef>
              <a:spcAft>
                <a:spcPts val="600"/>
              </a:spcAft>
              <a:buFont typeface="+mj-lt"/>
              <a:buAutoNum type="arabicPeriod"/>
            </a:pPr>
            <a:r>
              <a:rPr lang="es"/>
              <a:t>Los MCP deben contar con acuerdos para confirmar que se están realizando acciones de mitigación (es decir, brindar garantías).</a:t>
            </a:r>
          </a:p>
          <a:p>
            <a:pPr marL="457200" indent="-457200" rtl="0">
              <a:spcBef>
                <a:spcPts val="600"/>
              </a:spcBef>
              <a:spcAft>
                <a:spcPts val="600"/>
              </a:spcAft>
              <a:buFont typeface="+mj-lt"/>
              <a:buAutoNum type="arabicPeriod"/>
            </a:pPr>
            <a:r>
              <a:rPr lang="es"/>
              <a:t>Como se muestra en el gráfico, hay múltiples partes interesadas del FM con las que los MCP pueden trabajar para mitigar los riesgos.</a:t>
            </a:r>
          </a:p>
        </p:txBody>
      </p:sp>
    </p:spTree>
    <p:extLst>
      <p:ext uri="{BB962C8B-B14F-4D97-AF65-F5344CB8AC3E}">
        <p14:creationId xmlns:p14="http://schemas.microsoft.com/office/powerpoint/2010/main" val="5339761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49F8C-C8C5-750A-8D4C-8CD173E9F113}"/>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B7D6041-CBCD-5763-BD84-E676EF2B995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Object 5" hidden="1">
                        <a:extLst>
                          <a:ext uri="{FF2B5EF4-FFF2-40B4-BE49-F238E27FC236}">
                            <a16:creationId xmlns:a16="http://schemas.microsoft.com/office/drawing/2014/main" id="{1B7D6041-CBCD-5763-BD84-E676EF2B99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CF5D3448-0D7B-75C6-2971-4EB1FD42C5FA}"/>
              </a:ext>
            </a:extLst>
          </p:cNvPr>
          <p:cNvSpPr txBox="1">
            <a:spLocks/>
          </p:cNvSpPr>
          <p:nvPr/>
        </p:nvSpPr>
        <p:spPr>
          <a:xfrm>
            <a:off x="11734800" y="6520585"/>
            <a:ext cx="388077"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45</a:t>
            </a:fld>
            <a:endParaRPr lang="en-US" sz="1000" dirty="0">
              <a:latin typeface="+mj-lt"/>
            </a:endParaRPr>
          </a:p>
        </p:txBody>
      </p:sp>
      <p:sp>
        <p:nvSpPr>
          <p:cNvPr id="5" name="TextBox 4">
            <a:extLst>
              <a:ext uri="{FF2B5EF4-FFF2-40B4-BE49-F238E27FC236}">
                <a16:creationId xmlns:a16="http://schemas.microsoft.com/office/drawing/2014/main" id="{B03FC787-7884-793E-78AA-CFB0DD9ED9FC}"/>
              </a:ext>
            </a:extLst>
          </p:cNvPr>
          <p:cNvSpPr txBox="1"/>
          <p:nvPr/>
        </p:nvSpPr>
        <p:spPr>
          <a:xfrm>
            <a:off x="538747" y="617268"/>
            <a:ext cx="4048737" cy="707886"/>
          </a:xfrm>
          <a:prstGeom prst="rect">
            <a:avLst/>
          </a:prstGeom>
          <a:noFill/>
        </p:spPr>
        <p:txBody>
          <a:bodyPr wrap="none" rtlCol="0">
            <a:spAutoFit/>
          </a:bodyPr>
          <a:lstStyle/>
          <a:p>
            <a:pPr rtl="0"/>
            <a:r>
              <a:rPr lang="es" sz="4000" b="1" dirty="0">
                <a:latin typeface="+mj-lt"/>
              </a:rPr>
              <a:t>Matrices de riesgo</a:t>
            </a:r>
          </a:p>
        </p:txBody>
      </p:sp>
      <p:pic>
        <p:nvPicPr>
          <p:cNvPr id="3" name="Picture 2">
            <a:extLst>
              <a:ext uri="{FF2B5EF4-FFF2-40B4-BE49-F238E27FC236}">
                <a16:creationId xmlns:a16="http://schemas.microsoft.com/office/drawing/2014/main" id="{D6B937FE-68E8-CB55-B149-E61FFA1BED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942" y="412997"/>
            <a:ext cx="1024937" cy="917319"/>
          </a:xfrm>
          <a:prstGeom prst="rect">
            <a:avLst/>
          </a:prstGeom>
        </p:spPr>
      </p:pic>
      <p:sp>
        <p:nvSpPr>
          <p:cNvPr id="13" name="TextBox 12">
            <a:extLst>
              <a:ext uri="{FF2B5EF4-FFF2-40B4-BE49-F238E27FC236}">
                <a16:creationId xmlns:a16="http://schemas.microsoft.com/office/drawing/2014/main" id="{243CCEC5-132E-2A01-0539-7958F7852B67}"/>
              </a:ext>
            </a:extLst>
          </p:cNvPr>
          <p:cNvSpPr txBox="1"/>
          <p:nvPr/>
        </p:nvSpPr>
        <p:spPr>
          <a:xfrm>
            <a:off x="540533" y="1469053"/>
            <a:ext cx="10714382" cy="707886"/>
          </a:xfrm>
          <a:prstGeom prst="rect">
            <a:avLst/>
          </a:prstGeom>
          <a:noFill/>
        </p:spPr>
        <p:txBody>
          <a:bodyPr wrap="square" rtlCol="0">
            <a:spAutoFit/>
          </a:bodyPr>
          <a:lstStyle/>
          <a:p>
            <a:pPr rtl="0"/>
            <a:r>
              <a:rPr lang="es" sz="2000"/>
              <a:t>Si bien hay muchas formas de medir, rastrear y visualizar el riesgo, una matriz de riesgo simple a menudo es suficiente para categorizar los riesgos reales y potenciales.</a:t>
            </a:r>
          </a:p>
        </p:txBody>
      </p:sp>
      <p:graphicFrame>
        <p:nvGraphicFramePr>
          <p:cNvPr id="17" name="Table 16">
            <a:extLst>
              <a:ext uri="{FF2B5EF4-FFF2-40B4-BE49-F238E27FC236}">
                <a16:creationId xmlns:a16="http://schemas.microsoft.com/office/drawing/2014/main" id="{87F52D1D-AFA5-A7D2-28CA-EE93053D589D}"/>
              </a:ext>
            </a:extLst>
          </p:cNvPr>
          <p:cNvGraphicFramePr>
            <a:graphicFrameLocks noGrp="1"/>
          </p:cNvGraphicFramePr>
          <p:nvPr/>
        </p:nvGraphicFramePr>
        <p:xfrm>
          <a:off x="2246245" y="2361855"/>
          <a:ext cx="8751156" cy="4158730"/>
        </p:xfrm>
        <a:graphic>
          <a:graphicData uri="http://schemas.openxmlformats.org/drawingml/2006/table">
            <a:tbl>
              <a:tblPr firstRow="1" firstCol="1" bandRow="1"/>
              <a:tblGrid>
                <a:gridCol w="1555124">
                  <a:extLst>
                    <a:ext uri="{9D8B030D-6E8A-4147-A177-3AD203B41FA5}">
                      <a16:colId xmlns:a16="http://schemas.microsoft.com/office/drawing/2014/main" val="227718671"/>
                    </a:ext>
                  </a:extLst>
                </a:gridCol>
                <a:gridCol w="1371884">
                  <a:extLst>
                    <a:ext uri="{9D8B030D-6E8A-4147-A177-3AD203B41FA5}">
                      <a16:colId xmlns:a16="http://schemas.microsoft.com/office/drawing/2014/main" val="1792767934"/>
                    </a:ext>
                  </a:extLst>
                </a:gridCol>
                <a:gridCol w="1866714">
                  <a:extLst>
                    <a:ext uri="{9D8B030D-6E8A-4147-A177-3AD203B41FA5}">
                      <a16:colId xmlns:a16="http://schemas.microsoft.com/office/drawing/2014/main" val="1460362900"/>
                    </a:ext>
                  </a:extLst>
                </a:gridCol>
                <a:gridCol w="1978717">
                  <a:extLst>
                    <a:ext uri="{9D8B030D-6E8A-4147-A177-3AD203B41FA5}">
                      <a16:colId xmlns:a16="http://schemas.microsoft.com/office/drawing/2014/main" val="2414699149"/>
                    </a:ext>
                  </a:extLst>
                </a:gridCol>
                <a:gridCol w="1978717">
                  <a:extLst>
                    <a:ext uri="{9D8B030D-6E8A-4147-A177-3AD203B41FA5}">
                      <a16:colId xmlns:a16="http://schemas.microsoft.com/office/drawing/2014/main" val="1599686036"/>
                    </a:ext>
                  </a:extLst>
                </a:gridCol>
              </a:tblGrid>
              <a:tr h="207278">
                <a:tc gridSpan="2">
                  <a:txBody>
                    <a:bodyPr/>
                    <a:lstStyle/>
                    <a:p>
                      <a:pPr marL="0" marR="0" rtl="0">
                        <a:lnSpc>
                          <a:spcPct val="107000"/>
                        </a:lnSpc>
                        <a:buNone/>
                      </a:pPr>
                      <a:r>
                        <a:rPr lang="es" sz="1100" b="1">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045" marR="6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rtl="0"/>
                      <a:endParaRPr lang="en-US"/>
                    </a:p>
                  </a:txBody>
                  <a:tcPr/>
                </a:tc>
                <a:tc gridSpan="3">
                  <a:txBody>
                    <a:bodyPr/>
                    <a:lstStyle/>
                    <a:p>
                      <a:pPr marL="0" marR="0" rtl="0">
                        <a:lnSpc>
                          <a:spcPct val="107000"/>
                        </a:lnSpc>
                        <a:buNone/>
                      </a:pPr>
                      <a:r>
                        <a:rPr lang="es" sz="1100" b="1">
                          <a:effectLst/>
                          <a:latin typeface="Arial" panose="020B0604020202020204" pitchFamily="34" charset="0"/>
                          <a:ea typeface="Times New Roman" panose="02020603050405020304" pitchFamily="18" charset="0"/>
                          <a:cs typeface="Times New Roman" panose="02020603050405020304" pitchFamily="18" charset="0"/>
                        </a:rPr>
                        <a:t>Gravedad del impacto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045" marR="6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rtl="0"/>
                      <a:endParaRPr lang="en-US"/>
                    </a:p>
                  </a:txBody>
                  <a:tcPr/>
                </a:tc>
                <a:tc hMerge="1">
                  <a:txBody>
                    <a:bodyPr/>
                    <a:lstStyle/>
                    <a:p>
                      <a:pPr rtl="0"/>
                      <a:endParaRPr lang="en-US"/>
                    </a:p>
                  </a:txBody>
                  <a:tcPr/>
                </a:tc>
                <a:extLst>
                  <a:ext uri="{0D108BD9-81ED-4DB2-BD59-A6C34878D82A}">
                    <a16:rowId xmlns:a16="http://schemas.microsoft.com/office/drawing/2014/main" val="1149524790"/>
                  </a:ext>
                </a:extLst>
              </a:tr>
              <a:tr h="207278">
                <a:tc rowSpan="4">
                  <a:txBody>
                    <a:bodyPr/>
                    <a:lstStyle/>
                    <a:p>
                      <a:pPr marL="0" marR="0" rtl="0">
                        <a:lnSpc>
                          <a:spcPct val="107000"/>
                        </a:lnSpc>
                        <a:buNone/>
                      </a:pPr>
                      <a:r>
                        <a:rPr lang="es" sz="1100" b="1">
                          <a:effectLst/>
                          <a:latin typeface="Arial" panose="020B0604020202020204" pitchFamily="34" charset="0"/>
                          <a:ea typeface="Times New Roman" panose="02020603050405020304" pitchFamily="18" charset="0"/>
                          <a:cs typeface="Times New Roman" panose="02020603050405020304" pitchFamily="18" charset="0"/>
                        </a:rPr>
                        <a:t>Probabilidad de ocurrencia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045" marR="6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rtl="0">
                        <a:lnSpc>
                          <a:spcPct val="107000"/>
                        </a:lnSpc>
                        <a:buNone/>
                      </a:pPr>
                      <a:r>
                        <a:rPr lang="es" sz="1100" b="1">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045" marR="6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rtl="0">
                        <a:lnSpc>
                          <a:spcPct val="107000"/>
                        </a:lnSpc>
                        <a:buNone/>
                      </a:pPr>
                      <a:r>
                        <a:rPr lang="es" sz="1100" b="1">
                          <a:effectLst/>
                          <a:latin typeface="Arial" panose="020B0604020202020204" pitchFamily="34" charset="0"/>
                          <a:ea typeface="Times New Roman" panose="02020603050405020304" pitchFamily="18" charset="0"/>
                          <a:cs typeface="Times New Roman" panose="02020603050405020304" pitchFamily="18" charset="0"/>
                        </a:rPr>
                        <a:t>Bajo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045" marR="6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rtl="0">
                        <a:lnSpc>
                          <a:spcPct val="107000"/>
                        </a:lnSpc>
                        <a:buNone/>
                      </a:pPr>
                      <a:r>
                        <a:rPr lang="es" sz="1100" b="1">
                          <a:effectLst/>
                          <a:latin typeface="Arial" panose="020B0604020202020204" pitchFamily="34" charset="0"/>
                          <a:ea typeface="Times New Roman" panose="02020603050405020304" pitchFamily="18" charset="0"/>
                          <a:cs typeface="Times New Roman" panose="02020603050405020304" pitchFamily="18" charset="0"/>
                        </a:rPr>
                        <a:t>Medio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045" marR="6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rtl="0">
                        <a:lnSpc>
                          <a:spcPct val="107000"/>
                        </a:lnSpc>
                        <a:buNone/>
                      </a:pPr>
                      <a:r>
                        <a:rPr lang="es" sz="1100" b="1">
                          <a:effectLst/>
                          <a:latin typeface="Arial" panose="020B0604020202020204" pitchFamily="34" charset="0"/>
                          <a:ea typeface="Times New Roman" panose="02020603050405020304" pitchFamily="18" charset="0"/>
                          <a:cs typeface="Times New Roman" panose="02020603050405020304" pitchFamily="18" charset="0"/>
                        </a:rPr>
                        <a:t>Alto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045" marR="6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362144"/>
                  </a:ext>
                </a:extLst>
              </a:tr>
              <a:tr h="1260800">
                <a:tc vMerge="1">
                  <a:txBody>
                    <a:bodyPr/>
                    <a:lstStyle/>
                    <a:p>
                      <a:pPr rtl="0"/>
                      <a:endParaRPr lang="en-US"/>
                    </a:p>
                  </a:txBody>
                  <a:tcPr/>
                </a:tc>
                <a:tc>
                  <a:txBody>
                    <a:bodyPr/>
                    <a:lstStyle/>
                    <a:p>
                      <a:pPr marL="0" marR="0" rtl="0">
                        <a:lnSpc>
                          <a:spcPct val="107000"/>
                        </a:lnSpc>
                        <a:buNone/>
                      </a:pPr>
                      <a:r>
                        <a:rPr lang="es" sz="1100" b="1">
                          <a:effectLst/>
                          <a:latin typeface="Arial" panose="020B0604020202020204" pitchFamily="34" charset="0"/>
                          <a:ea typeface="Times New Roman" panose="02020603050405020304" pitchFamily="18" charset="0"/>
                          <a:cs typeface="Times New Roman" panose="02020603050405020304" pitchFamily="18" charset="0"/>
                        </a:rPr>
                        <a:t>Alto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045" marR="6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rtl="0">
                        <a:lnSpc>
                          <a:spcPct val="107000"/>
                        </a:lnSpc>
                        <a:buNone/>
                      </a:pPr>
                      <a:r>
                        <a:rPr lang="es" sz="1100" b="1">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045" marR="6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rtl="0">
                        <a:lnSpc>
                          <a:spcPct val="107000"/>
                        </a:lnSpc>
                        <a:buNone/>
                      </a:pPr>
                      <a:r>
                        <a:rPr lang="es" sz="1100" b="1">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045" marR="6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rtl="0">
                        <a:lnSpc>
                          <a:spcPct val="107000"/>
                        </a:lnSpc>
                        <a:buNone/>
                      </a:pPr>
                      <a:r>
                        <a:rPr lang="es" sz="1100" b="1">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045" marR="6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682091392"/>
                  </a:ext>
                </a:extLst>
              </a:tr>
              <a:tr h="1140666">
                <a:tc vMerge="1">
                  <a:txBody>
                    <a:bodyPr/>
                    <a:lstStyle/>
                    <a:p>
                      <a:pPr rtl="0"/>
                      <a:endParaRPr lang="en-US"/>
                    </a:p>
                  </a:txBody>
                  <a:tcPr/>
                </a:tc>
                <a:tc>
                  <a:txBody>
                    <a:bodyPr/>
                    <a:lstStyle/>
                    <a:p>
                      <a:pPr marL="0" marR="0" rtl="0">
                        <a:lnSpc>
                          <a:spcPct val="107000"/>
                        </a:lnSpc>
                        <a:buNone/>
                      </a:pPr>
                      <a:r>
                        <a:rPr lang="es" sz="1100" b="1">
                          <a:effectLst/>
                          <a:latin typeface="Arial" panose="020B0604020202020204" pitchFamily="34" charset="0"/>
                          <a:ea typeface="Times New Roman" panose="02020603050405020304" pitchFamily="18" charset="0"/>
                          <a:cs typeface="Times New Roman" panose="02020603050405020304" pitchFamily="18" charset="0"/>
                        </a:rPr>
                        <a:t>Medio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045" marR="6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rtl="0">
                        <a:lnSpc>
                          <a:spcPct val="107000"/>
                        </a:lnSpc>
                        <a:buNone/>
                      </a:pPr>
                      <a:r>
                        <a:rPr lang="es" sz="1100" b="1">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045" marR="6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rtl="0">
                        <a:lnSpc>
                          <a:spcPct val="107000"/>
                        </a:lnSpc>
                        <a:buNone/>
                      </a:pPr>
                      <a:r>
                        <a:rPr lang="es" sz="1100" b="1">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045" marR="6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rtl="0">
                        <a:lnSpc>
                          <a:spcPct val="107000"/>
                        </a:lnSpc>
                        <a:buNone/>
                      </a:pPr>
                      <a:r>
                        <a:rPr lang="es" sz="1100" b="1">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045" marR="6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581212898"/>
                  </a:ext>
                </a:extLst>
              </a:tr>
              <a:tr h="1342708">
                <a:tc vMerge="1">
                  <a:txBody>
                    <a:bodyPr/>
                    <a:lstStyle/>
                    <a:p>
                      <a:pPr rtl="0"/>
                      <a:endParaRPr lang="en-US"/>
                    </a:p>
                  </a:txBody>
                  <a:tcPr/>
                </a:tc>
                <a:tc>
                  <a:txBody>
                    <a:bodyPr/>
                    <a:lstStyle/>
                    <a:p>
                      <a:pPr marL="0" marR="0" rtl="0">
                        <a:lnSpc>
                          <a:spcPct val="107000"/>
                        </a:lnSpc>
                        <a:buNone/>
                      </a:pPr>
                      <a:r>
                        <a:rPr lang="es" sz="1100" b="1">
                          <a:effectLst/>
                          <a:latin typeface="Arial" panose="020B0604020202020204" pitchFamily="34" charset="0"/>
                          <a:ea typeface="Times New Roman" panose="02020603050405020304" pitchFamily="18" charset="0"/>
                          <a:cs typeface="Times New Roman" panose="02020603050405020304" pitchFamily="18" charset="0"/>
                        </a:rPr>
                        <a:t>Bajo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045" marR="6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rtl="0">
                        <a:lnSpc>
                          <a:spcPct val="107000"/>
                        </a:lnSpc>
                        <a:buNone/>
                      </a:pPr>
                      <a:r>
                        <a:rPr lang="es" sz="1100" b="1">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045" marR="6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rtl="0">
                        <a:lnSpc>
                          <a:spcPct val="107000"/>
                        </a:lnSpc>
                        <a:buNone/>
                      </a:pPr>
                      <a:r>
                        <a:rPr lang="es" sz="1100" b="1">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045" marR="6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rtl="0">
                        <a:lnSpc>
                          <a:spcPct val="107000"/>
                        </a:lnSpc>
                        <a:buNone/>
                      </a:pPr>
                      <a:r>
                        <a:rPr lang="es" sz="1100" b="1">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045" marR="6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40185470"/>
                  </a:ext>
                </a:extLst>
              </a:tr>
            </a:tbl>
          </a:graphicData>
        </a:graphic>
      </p:graphicFrame>
    </p:spTree>
    <p:extLst>
      <p:ext uri="{BB962C8B-B14F-4D97-AF65-F5344CB8AC3E}">
        <p14:creationId xmlns:p14="http://schemas.microsoft.com/office/powerpoint/2010/main" val="19406033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A29464-2821-DD2C-5B37-6A7B87B58789}"/>
              </a:ext>
            </a:extLst>
          </p:cNvPr>
          <p:cNvSpPr>
            <a:spLocks noGrp="1"/>
          </p:cNvSpPr>
          <p:nvPr>
            <p:ph type="body" idx="1"/>
          </p:nvPr>
        </p:nvSpPr>
        <p:spPr>
          <a:xfrm>
            <a:off x="212199" y="247495"/>
            <a:ext cx="11473225" cy="787370"/>
          </a:xfrm>
        </p:spPr>
        <p:txBody>
          <a:bodyPr rtlCol="0">
            <a:normAutofit/>
          </a:bodyPr>
          <a:lstStyle/>
          <a:p>
            <a:pPr rtl="0"/>
            <a:r>
              <a:rPr lang="es" sz="3600">
                <a:latin typeface="+mj-lt"/>
              </a:rPr>
              <a:t>Gestión de riesgos</a:t>
            </a:r>
            <a:endParaRPr lang="en-ZW" sz="3600" dirty="0">
              <a:latin typeface="+mj-lt"/>
            </a:endParaRPr>
          </a:p>
        </p:txBody>
      </p:sp>
      <p:sp>
        <p:nvSpPr>
          <p:cNvPr id="4" name="Slide Number Placeholder 3">
            <a:extLst>
              <a:ext uri="{FF2B5EF4-FFF2-40B4-BE49-F238E27FC236}">
                <a16:creationId xmlns:a16="http://schemas.microsoft.com/office/drawing/2014/main" id="{A77AC5FA-65BD-1CE1-9CA5-1B0315ADD9C2}"/>
              </a:ext>
            </a:extLst>
          </p:cNvPr>
          <p:cNvSpPr>
            <a:spLocks noGrp="1"/>
          </p:cNvSpPr>
          <p:nvPr>
            <p:ph type="sldNum" sz="quarter" idx="12"/>
          </p:nvPr>
        </p:nvSpPr>
        <p:spPr/>
        <p:txBody>
          <a:bodyPr rtlCol="0"/>
          <a:lstStyle/>
          <a:p>
            <a:pPr rtl="0"/>
            <a:fld id="{9E2BE927-25C7-4379-86F1-C17ED9D2A7F2}" type="slidenum">
              <a:rPr lang="en-US" smtClean="0"/>
              <a:t>46</a:t>
            </a:fld>
            <a:endParaRPr lang="en-US" dirty="0"/>
          </a:p>
        </p:txBody>
      </p:sp>
      <p:graphicFrame>
        <p:nvGraphicFramePr>
          <p:cNvPr id="5" name="Table 4">
            <a:extLst>
              <a:ext uri="{FF2B5EF4-FFF2-40B4-BE49-F238E27FC236}">
                <a16:creationId xmlns:a16="http://schemas.microsoft.com/office/drawing/2014/main" id="{7F06E31A-A150-1E5E-7FB2-AABC7B6A4C1C}"/>
              </a:ext>
            </a:extLst>
          </p:cNvPr>
          <p:cNvGraphicFramePr>
            <a:graphicFrameLocks noGrp="1"/>
          </p:cNvGraphicFramePr>
          <p:nvPr>
            <p:extLst>
              <p:ext uri="{D42A27DB-BD31-4B8C-83A1-F6EECF244321}">
                <p14:modId xmlns:p14="http://schemas.microsoft.com/office/powerpoint/2010/main" val="3926613775"/>
              </p:ext>
            </p:extLst>
          </p:nvPr>
        </p:nvGraphicFramePr>
        <p:xfrm>
          <a:off x="105623" y="1146772"/>
          <a:ext cx="11985723" cy="5557178"/>
        </p:xfrm>
        <a:graphic>
          <a:graphicData uri="http://schemas.openxmlformats.org/drawingml/2006/table">
            <a:tbl>
              <a:tblPr firstRow="1" bandRow="1">
                <a:tableStyleId>{8EC20E35-A176-4012-BC5E-935CFFF8708E}</a:tableStyleId>
              </a:tblPr>
              <a:tblGrid>
                <a:gridCol w="1908554">
                  <a:extLst>
                    <a:ext uri="{9D8B030D-6E8A-4147-A177-3AD203B41FA5}">
                      <a16:colId xmlns:a16="http://schemas.microsoft.com/office/drawing/2014/main" val="4223715359"/>
                    </a:ext>
                  </a:extLst>
                </a:gridCol>
                <a:gridCol w="3664425">
                  <a:extLst>
                    <a:ext uri="{9D8B030D-6E8A-4147-A177-3AD203B41FA5}">
                      <a16:colId xmlns:a16="http://schemas.microsoft.com/office/drawing/2014/main" val="2122205750"/>
                    </a:ext>
                  </a:extLst>
                </a:gridCol>
                <a:gridCol w="1134063">
                  <a:extLst>
                    <a:ext uri="{9D8B030D-6E8A-4147-A177-3AD203B41FA5}">
                      <a16:colId xmlns:a16="http://schemas.microsoft.com/office/drawing/2014/main" val="3342392978"/>
                    </a:ext>
                  </a:extLst>
                </a:gridCol>
                <a:gridCol w="5278681">
                  <a:extLst>
                    <a:ext uri="{9D8B030D-6E8A-4147-A177-3AD203B41FA5}">
                      <a16:colId xmlns:a16="http://schemas.microsoft.com/office/drawing/2014/main" val="1021884650"/>
                    </a:ext>
                  </a:extLst>
                </a:gridCol>
              </a:tblGrid>
              <a:tr h="424082">
                <a:tc>
                  <a:txBody>
                    <a:bodyPr/>
                    <a:lstStyle/>
                    <a:p>
                      <a:pPr rtl="0"/>
                      <a:r>
                        <a:rPr lang="es" sz="1600" dirty="0"/>
                        <a:t>Tipo de riesgo</a:t>
                      </a:r>
                    </a:p>
                  </a:txBody>
                  <a:tcPr/>
                </a:tc>
                <a:tc>
                  <a:txBody>
                    <a:bodyPr/>
                    <a:lstStyle/>
                    <a:p>
                      <a:pPr rtl="0"/>
                      <a:r>
                        <a:rPr lang="es" sz="1600" dirty="0"/>
                        <a:t>Impacto</a:t>
                      </a:r>
                    </a:p>
                  </a:txBody>
                  <a:tcPr/>
                </a:tc>
                <a:tc>
                  <a:txBody>
                    <a:bodyPr/>
                    <a:lstStyle/>
                    <a:p>
                      <a:pPr rtl="0"/>
                      <a:r>
                        <a:rPr lang="es" sz="1600" dirty="0"/>
                        <a:t>Calificación</a:t>
                      </a:r>
                    </a:p>
                  </a:txBody>
                  <a:tcPr/>
                </a:tc>
                <a:tc>
                  <a:txBody>
                    <a:bodyPr/>
                    <a:lstStyle/>
                    <a:p>
                      <a:pPr rtl="0"/>
                      <a:r>
                        <a:rPr lang="es" sz="1600" dirty="0"/>
                        <a:t>Mitigación</a:t>
                      </a:r>
                    </a:p>
                  </a:txBody>
                  <a:tcPr/>
                </a:tc>
                <a:extLst>
                  <a:ext uri="{0D108BD9-81ED-4DB2-BD59-A6C34878D82A}">
                    <a16:rowId xmlns:a16="http://schemas.microsoft.com/office/drawing/2014/main" val="2590346356"/>
                  </a:ext>
                </a:extLst>
              </a:tr>
              <a:tr h="731977">
                <a:tc>
                  <a:txBody>
                    <a:bodyPr/>
                    <a:lstStyle/>
                    <a:p>
                      <a:pPr rtl="0"/>
                      <a:r>
                        <a:rPr lang="es" sz="1600" dirty="0"/>
                        <a:t>Datos precisos</a:t>
                      </a:r>
                    </a:p>
                  </a:txBody>
                  <a:tcPr/>
                </a:tc>
                <a:tc>
                  <a:txBody>
                    <a:bodyPr/>
                    <a:lstStyle/>
                    <a:p>
                      <a:pPr rtl="0"/>
                      <a:r>
                        <a:rPr lang="es" sz="1600" dirty="0"/>
                        <a:t>Reportes de programas de calidad y datos logísticos</a:t>
                      </a:r>
                    </a:p>
                  </a:txBody>
                  <a:tcPr/>
                </a:tc>
                <a:tc>
                  <a:txBody>
                    <a:bodyPr/>
                    <a:lstStyle/>
                    <a:p>
                      <a:pPr rtl="0"/>
                      <a:r>
                        <a:rPr lang="es" sz="1600" dirty="0">
                          <a:solidFill>
                            <a:schemeClr val="tx1"/>
                          </a:solidFill>
                        </a:rPr>
                        <a:t>Alto riesgo</a:t>
                      </a:r>
                    </a:p>
                  </a:txBody>
                  <a:tcPr>
                    <a:solidFill>
                      <a:srgbClr val="FF0000"/>
                    </a:solidFill>
                  </a:tcPr>
                </a:tc>
                <a:tc>
                  <a:txBody>
                    <a:bodyPr/>
                    <a:lstStyle/>
                    <a:p>
                      <a:pPr rtl="0"/>
                      <a:r>
                        <a:rPr lang="es" sz="1600" dirty="0"/>
                        <a:t>Trabajar con PR en un panel de control/</a:t>
                      </a:r>
                      <a:r>
                        <a:rPr lang="es" sz="1600" err="1"/>
                        <a:t>dashboard</a:t>
                      </a:r>
                      <a:r>
                        <a:rPr lang="es" sz="1600" dirty="0"/>
                        <a:t>. Establecer vínculos con MLC</a:t>
                      </a:r>
                    </a:p>
                  </a:txBody>
                  <a:tcPr/>
                </a:tc>
                <a:extLst>
                  <a:ext uri="{0D108BD9-81ED-4DB2-BD59-A6C34878D82A}">
                    <a16:rowId xmlns:a16="http://schemas.microsoft.com/office/drawing/2014/main" val="3814074352"/>
                  </a:ext>
                </a:extLst>
              </a:tr>
              <a:tr h="1045681">
                <a:tc>
                  <a:txBody>
                    <a:bodyPr/>
                    <a:lstStyle/>
                    <a:p>
                      <a:pPr rtl="0"/>
                      <a:r>
                        <a:rPr lang="es" sz="1600" dirty="0"/>
                        <a:t>Calidad del servicio</a:t>
                      </a:r>
                    </a:p>
                  </a:txBody>
                  <a:tcPr/>
                </a:tc>
                <a:tc>
                  <a:txBody>
                    <a:bodyPr/>
                    <a:lstStyle/>
                    <a:p>
                      <a:pPr rtl="0"/>
                      <a:r>
                        <a:rPr lang="es" sz="1600" dirty="0"/>
                        <a:t>En estados con interrupciones, incluida la distribución de última milla</a:t>
                      </a:r>
                    </a:p>
                  </a:txBody>
                  <a:tcPr/>
                </a:tc>
                <a:tc>
                  <a:txBody>
                    <a:bodyPr/>
                    <a:lstStyle/>
                    <a:p>
                      <a:pPr rtl="0"/>
                      <a:r>
                        <a:rPr lang="es" sz="1600" dirty="0">
                          <a:solidFill>
                            <a:schemeClr val="tx1"/>
                          </a:solidFill>
                        </a:rPr>
                        <a:t>Alto riesgo</a:t>
                      </a:r>
                    </a:p>
                  </a:txBody>
                  <a:tcPr>
                    <a:solidFill>
                      <a:srgbClr val="FF0000"/>
                    </a:solidFill>
                  </a:tcPr>
                </a:tc>
                <a:tc>
                  <a:txBody>
                    <a:bodyPr/>
                    <a:lstStyle/>
                    <a:p>
                      <a:pPr rtl="0"/>
                      <a:r>
                        <a:rPr lang="es" sz="1600" dirty="0"/>
                        <a:t>Mejores vínculos con MLC, visitas de campo de CME y reportes frecuentes, grupos de trabajo de preguntas y respuestas. Acceso a la prueba del VIH. Encuestas IBBS</a:t>
                      </a:r>
                    </a:p>
                  </a:txBody>
                  <a:tcPr/>
                </a:tc>
                <a:extLst>
                  <a:ext uri="{0D108BD9-81ED-4DB2-BD59-A6C34878D82A}">
                    <a16:rowId xmlns:a16="http://schemas.microsoft.com/office/drawing/2014/main" val="193676482"/>
                  </a:ext>
                </a:extLst>
              </a:tr>
              <a:tr h="1045681">
                <a:tc>
                  <a:txBody>
                    <a:bodyPr/>
                    <a:lstStyle/>
                    <a:p>
                      <a:pPr rtl="0"/>
                      <a:r>
                        <a:rPr lang="es" sz="1600" dirty="0"/>
                        <a:t>Recursos humanos capaces</a:t>
                      </a:r>
                    </a:p>
                  </a:txBody>
                  <a:tcPr/>
                </a:tc>
                <a:tc>
                  <a:txBody>
                    <a:bodyPr/>
                    <a:lstStyle/>
                    <a:p>
                      <a:pPr rtl="0"/>
                      <a:r>
                        <a:rPr lang="es" sz="1600" dirty="0"/>
                        <a:t>Disponibilidad y retención de recursos humanos calificados en la cadena de suministro y puntos de servicio</a:t>
                      </a:r>
                    </a:p>
                  </a:txBody>
                  <a:tcPr/>
                </a:tc>
                <a:tc>
                  <a:txBody>
                    <a:bodyPr/>
                    <a:lstStyle/>
                    <a:p>
                      <a:pPr rtl="0"/>
                      <a:r>
                        <a:rPr lang="es" sz="1600" dirty="0">
                          <a:solidFill>
                            <a:schemeClr val="tx1"/>
                          </a:solidFill>
                        </a:rPr>
                        <a:t>Riesgo médico</a:t>
                      </a:r>
                    </a:p>
                  </a:txBody>
                  <a:tcPr>
                    <a:solidFill>
                      <a:schemeClr val="accent5">
                        <a:lumMod val="60000"/>
                        <a:lumOff val="40000"/>
                      </a:schemeClr>
                    </a:solidFill>
                  </a:tcPr>
                </a:tc>
                <a:tc>
                  <a:txBody>
                    <a:bodyPr/>
                    <a:lstStyle/>
                    <a:p>
                      <a:pPr rtl="0"/>
                      <a:r>
                        <a:rPr lang="es" sz="1600" dirty="0"/>
                        <a:t>Evaluaciones de capacidad, reclutamiento, capacitación, seguimiento del desempeño, estructuras de gestión.</a:t>
                      </a:r>
                    </a:p>
                  </a:txBody>
                  <a:tcPr/>
                </a:tc>
                <a:extLst>
                  <a:ext uri="{0D108BD9-81ED-4DB2-BD59-A6C34878D82A}">
                    <a16:rowId xmlns:a16="http://schemas.microsoft.com/office/drawing/2014/main" val="854710704"/>
                  </a:ext>
                </a:extLst>
              </a:tr>
              <a:tr h="731977">
                <a:tc>
                  <a:txBody>
                    <a:bodyPr/>
                    <a:lstStyle/>
                    <a:p>
                      <a:pPr rtl="0"/>
                      <a:r>
                        <a:rPr lang="es" sz="1600" dirty="0"/>
                        <a:t>Utilización de productos básicos</a:t>
                      </a:r>
                    </a:p>
                  </a:txBody>
                  <a:tcPr/>
                </a:tc>
                <a:tc>
                  <a:txBody>
                    <a:bodyPr/>
                    <a:lstStyle/>
                    <a:p>
                      <a:pPr rtl="0"/>
                      <a:r>
                        <a:rPr lang="es" sz="1600" dirty="0"/>
                        <a:t>Baja adopción de mosquiteros tratados con insecticidas y terapias de diagnóstico rápido</a:t>
                      </a:r>
                    </a:p>
                  </a:txBody>
                  <a:tcPr/>
                </a:tc>
                <a:tc>
                  <a:txBody>
                    <a:bodyPr/>
                    <a:lstStyle/>
                    <a:p>
                      <a:pPr rtl="0"/>
                      <a:r>
                        <a:rPr lang="es" sz="1600" dirty="0">
                          <a:solidFill>
                            <a:schemeClr val="tx1"/>
                          </a:solidFill>
                        </a:rPr>
                        <a:t>Riesgo médico</a:t>
                      </a:r>
                    </a:p>
                  </a:txBody>
                  <a:tcPr>
                    <a:solidFill>
                      <a:schemeClr val="accent5">
                        <a:lumMod val="60000"/>
                        <a:lumOff val="40000"/>
                      </a:schemeClr>
                    </a:solidFill>
                  </a:tcPr>
                </a:tc>
                <a:tc>
                  <a:txBody>
                    <a:bodyPr/>
                    <a:lstStyle/>
                    <a:p>
                      <a:pPr rtl="0"/>
                      <a:r>
                        <a:rPr lang="es" sz="1600" dirty="0"/>
                        <a:t>Capacidad de RRHH para la recopilación, análisis y compartición de datos. Fortalecer las herramientas de M&amp;E.</a:t>
                      </a:r>
                    </a:p>
                  </a:txBody>
                  <a:tcPr/>
                </a:tc>
                <a:extLst>
                  <a:ext uri="{0D108BD9-81ED-4DB2-BD59-A6C34878D82A}">
                    <a16:rowId xmlns:a16="http://schemas.microsoft.com/office/drawing/2014/main" val="3801227182"/>
                  </a:ext>
                </a:extLst>
              </a:tr>
              <a:tr h="1045681">
                <a:tc>
                  <a:txBody>
                    <a:bodyPr/>
                    <a:lstStyle/>
                    <a:p>
                      <a:pPr rtl="0"/>
                      <a:r>
                        <a:rPr lang="es" sz="1600" dirty="0"/>
                        <a:t>Eficacia del Monitoreo Estratégico</a:t>
                      </a:r>
                    </a:p>
                  </a:txBody>
                  <a:tcPr/>
                </a:tc>
                <a:tc>
                  <a:txBody>
                    <a:bodyPr/>
                    <a:lstStyle/>
                    <a:p>
                      <a:pPr rtl="0"/>
                      <a:r>
                        <a:rPr lang="es" sz="1600" dirty="0"/>
                        <a:t>Monitoreo Estratégico inconsistente</a:t>
                      </a:r>
                    </a:p>
                  </a:txBody>
                  <a:tcPr/>
                </a:tc>
                <a:tc>
                  <a:txBody>
                    <a:bodyPr/>
                    <a:lstStyle/>
                    <a:p>
                      <a:pPr rtl="0"/>
                      <a:r>
                        <a:rPr lang="es" sz="1600" dirty="0">
                          <a:solidFill>
                            <a:schemeClr val="tx1"/>
                          </a:solidFill>
                        </a:rPr>
                        <a:t>Bajo riesgo</a:t>
                      </a:r>
                    </a:p>
                  </a:txBody>
                  <a:tcPr>
                    <a:solidFill>
                      <a:schemeClr val="accent3">
                        <a:lumMod val="40000"/>
                        <a:lumOff val="60000"/>
                      </a:schemeClr>
                    </a:solidFill>
                  </a:tcPr>
                </a:tc>
                <a:tc>
                  <a:txBody>
                    <a:bodyPr/>
                    <a:lstStyle/>
                    <a:p>
                      <a:pPr rtl="0"/>
                      <a:r>
                        <a:rPr lang="es" sz="1600" dirty="0"/>
                        <a:t>Capacitación del comité de Monitoreo Estratégico, aprobación del plan de Monitoreo Estratégico. Diseño de subvenciones para el seguimiento del CME, causas fundamentales de los problemas de aceptación de productos básicos,</a:t>
                      </a:r>
                    </a:p>
                  </a:txBody>
                  <a:tcPr/>
                </a:tc>
                <a:extLst>
                  <a:ext uri="{0D108BD9-81ED-4DB2-BD59-A6C34878D82A}">
                    <a16:rowId xmlns:a16="http://schemas.microsoft.com/office/drawing/2014/main" val="2104092785"/>
                  </a:ext>
                </a:extLst>
              </a:tr>
            </a:tbl>
          </a:graphicData>
        </a:graphic>
      </p:graphicFrame>
      <p:sp>
        <p:nvSpPr>
          <p:cNvPr id="2" name="Text Placeholder 2">
            <a:extLst>
              <a:ext uri="{FF2B5EF4-FFF2-40B4-BE49-F238E27FC236}">
                <a16:creationId xmlns:a16="http://schemas.microsoft.com/office/drawing/2014/main" id="{0741CAC9-5171-F605-A79D-18D926F5EA3C}"/>
              </a:ext>
            </a:extLst>
          </p:cNvPr>
          <p:cNvSpPr txBox="1">
            <a:spLocks/>
          </p:cNvSpPr>
          <p:nvPr/>
        </p:nvSpPr>
        <p:spPr>
          <a:xfrm>
            <a:off x="223502" y="690125"/>
            <a:ext cx="11473225" cy="787370"/>
          </a:xfrm>
          <a:prstGeom prst="rect">
            <a:avLst/>
          </a:prstGeom>
        </p:spPr>
        <p:txBody>
          <a:bodyPr vert="horz" lIns="0" tIns="0" rIns="0" bIns="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tabLst/>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tabLst/>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tabLst/>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tabLst/>
              <a:defRPr sz="1600" kern="1200">
                <a:solidFill>
                  <a:schemeClr val="tx1">
                    <a:tint val="75000"/>
                  </a:schemeClr>
                </a:solidFill>
                <a:latin typeface="+mn-lt"/>
                <a:ea typeface="+mn-ea"/>
                <a:cs typeface="+mn-cs"/>
              </a:defRPr>
            </a:lvl9pPr>
          </a:lstStyle>
          <a:p>
            <a:pPr rtl="0"/>
            <a:r>
              <a:rPr lang="es" sz="2800" dirty="0"/>
              <a:t>Un ejemplo de una matriz de riesgo de país</a:t>
            </a:r>
            <a:endParaRPr lang="en-ZW" sz="2800">
              <a:cs typeface="Arial"/>
            </a:endParaRPr>
          </a:p>
        </p:txBody>
      </p:sp>
    </p:spTree>
    <p:extLst>
      <p:ext uri="{BB962C8B-B14F-4D97-AF65-F5344CB8AC3E}">
        <p14:creationId xmlns:p14="http://schemas.microsoft.com/office/powerpoint/2010/main" val="2564508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C7405-0158-BD4A-CCA4-5A51DDD8218A}"/>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E1B0B57-76B8-7182-DCC5-AAB2A28E5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Object 5" hidden="1">
                        <a:extLst>
                          <a:ext uri="{FF2B5EF4-FFF2-40B4-BE49-F238E27FC236}">
                            <a16:creationId xmlns:a16="http://schemas.microsoft.com/office/drawing/2014/main" id="{8E1B0B57-76B8-7182-DCC5-AAB2A28E5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0E6077EC-F179-BAEF-32EE-DA1EDB0BFD6C}"/>
              </a:ext>
            </a:extLst>
          </p:cNvPr>
          <p:cNvSpPr txBox="1"/>
          <p:nvPr/>
        </p:nvSpPr>
        <p:spPr>
          <a:xfrm>
            <a:off x="629151" y="2032493"/>
            <a:ext cx="460081" cy="830997"/>
          </a:xfrm>
          <a:prstGeom prst="rect">
            <a:avLst/>
          </a:prstGeom>
          <a:noFill/>
        </p:spPr>
        <p:txBody>
          <a:bodyPr wrap="square" rtlCol="0" anchor="ctr">
            <a:spAutoFit/>
          </a:bodyPr>
          <a:lstStyle/>
          <a:p>
            <a:pPr lvl="0" algn="ctr" rtl="0">
              <a:defRPr/>
            </a:pPr>
            <a:r>
              <a:rPr lang="es" sz="4800" b="1">
                <a:solidFill>
                  <a:srgbClr val="C00000"/>
                </a:solidFill>
              </a:rPr>
              <a:t>1</a:t>
            </a:r>
          </a:p>
        </p:txBody>
      </p:sp>
      <p:sp>
        <p:nvSpPr>
          <p:cNvPr id="14" name="Rectangle 13">
            <a:extLst>
              <a:ext uri="{FF2B5EF4-FFF2-40B4-BE49-F238E27FC236}">
                <a16:creationId xmlns:a16="http://schemas.microsoft.com/office/drawing/2014/main" id="{33F1FC50-E853-DF79-96F1-478914BC63A5}"/>
              </a:ext>
            </a:extLst>
          </p:cNvPr>
          <p:cNvSpPr/>
          <p:nvPr/>
        </p:nvSpPr>
        <p:spPr>
          <a:xfrm>
            <a:off x="1375143" y="3574991"/>
            <a:ext cx="10073457" cy="978611"/>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rtl="0">
              <a:lnSpc>
                <a:spcPct val="100000"/>
              </a:lnSpc>
              <a:spcBef>
                <a:spcPts val="600"/>
              </a:spcBef>
              <a:spcAft>
                <a:spcPts val="600"/>
              </a:spcAft>
            </a:pPr>
            <a:r>
              <a:rPr lang="es" sz="2400">
                <a:solidFill>
                  <a:schemeClr val="tx1"/>
                </a:solidFill>
                <a:latin typeface="+mn-lt"/>
              </a:rPr>
              <a:t>¿Cuáles de las partes interesadas en su MCP son las responsables principales de la gestión de riesgos?</a:t>
            </a:r>
          </a:p>
        </p:txBody>
      </p:sp>
      <p:sp>
        <p:nvSpPr>
          <p:cNvPr id="15" name="TextBox 14">
            <a:extLst>
              <a:ext uri="{FF2B5EF4-FFF2-40B4-BE49-F238E27FC236}">
                <a16:creationId xmlns:a16="http://schemas.microsoft.com/office/drawing/2014/main" id="{66F02447-7658-F7FF-B517-6528633634B2}"/>
              </a:ext>
            </a:extLst>
          </p:cNvPr>
          <p:cNvSpPr txBox="1"/>
          <p:nvPr/>
        </p:nvSpPr>
        <p:spPr>
          <a:xfrm>
            <a:off x="632348" y="3665600"/>
            <a:ext cx="460081" cy="83099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4800" b="1" i="0" u="none" strike="noStrike" kern="1200" cap="none" spc="0" normalizeH="0" noProof="0">
                <a:ln>
                  <a:noFill/>
                </a:ln>
                <a:solidFill>
                  <a:srgbClr val="C00000"/>
                </a:solidFill>
                <a:effectLst/>
                <a:uLnTx/>
                <a:uFillTx/>
                <a:latin typeface="Arial"/>
                <a:ea typeface="+mn-ea"/>
                <a:cs typeface="+mn-cs"/>
              </a:rPr>
              <a:t>3</a:t>
            </a:r>
          </a:p>
        </p:txBody>
      </p:sp>
      <p:sp>
        <p:nvSpPr>
          <p:cNvPr id="23" name="Rectangle 22">
            <a:extLst>
              <a:ext uri="{FF2B5EF4-FFF2-40B4-BE49-F238E27FC236}">
                <a16:creationId xmlns:a16="http://schemas.microsoft.com/office/drawing/2014/main" id="{6623238E-AB09-D91D-9155-D0E5A9BC0218}"/>
              </a:ext>
            </a:extLst>
          </p:cNvPr>
          <p:cNvSpPr/>
          <p:nvPr/>
        </p:nvSpPr>
        <p:spPr>
          <a:xfrm>
            <a:off x="1401648" y="2662215"/>
            <a:ext cx="10046952" cy="978611"/>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rtl="0">
              <a:lnSpc>
                <a:spcPct val="100000"/>
              </a:lnSpc>
              <a:spcBef>
                <a:spcPts val="600"/>
              </a:spcBef>
              <a:spcAft>
                <a:spcPts val="600"/>
              </a:spcAft>
            </a:pPr>
            <a:r>
              <a:rPr lang="es" sz="2400">
                <a:solidFill>
                  <a:schemeClr val="tx1"/>
                </a:solidFill>
                <a:latin typeface="+mn-lt"/>
              </a:rPr>
              <a:t>¿Cuáles son los distintos métodos que utiliza su MCP para medir el riesgo? </a:t>
            </a:r>
          </a:p>
        </p:txBody>
      </p:sp>
      <p:sp>
        <p:nvSpPr>
          <p:cNvPr id="2" name="Slide Number Placeholder 1">
            <a:extLst>
              <a:ext uri="{FF2B5EF4-FFF2-40B4-BE49-F238E27FC236}">
                <a16:creationId xmlns:a16="http://schemas.microsoft.com/office/drawing/2014/main" id="{2795BFE6-DE78-4DC7-9321-4CA4D5D27CFE}"/>
              </a:ext>
            </a:extLst>
          </p:cNvPr>
          <p:cNvSpPr txBox="1">
            <a:spLocks/>
          </p:cNvSpPr>
          <p:nvPr/>
        </p:nvSpPr>
        <p:spPr>
          <a:xfrm>
            <a:off x="11734800" y="6520585"/>
            <a:ext cx="388077"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47</a:t>
            </a:fld>
            <a:endParaRPr lang="en-US" sz="1000" dirty="0">
              <a:latin typeface="+mj-lt"/>
            </a:endParaRPr>
          </a:p>
        </p:txBody>
      </p:sp>
      <p:sp>
        <p:nvSpPr>
          <p:cNvPr id="17" name="TextBox 16">
            <a:extLst>
              <a:ext uri="{FF2B5EF4-FFF2-40B4-BE49-F238E27FC236}">
                <a16:creationId xmlns:a16="http://schemas.microsoft.com/office/drawing/2014/main" id="{3496CC32-4859-1523-AB80-6236755A4B06}"/>
              </a:ext>
            </a:extLst>
          </p:cNvPr>
          <p:cNvSpPr txBox="1"/>
          <p:nvPr/>
        </p:nvSpPr>
        <p:spPr>
          <a:xfrm>
            <a:off x="1493852" y="1526759"/>
            <a:ext cx="9866771" cy="400110"/>
          </a:xfrm>
          <a:prstGeom prst="rect">
            <a:avLst/>
          </a:prstGeom>
          <a:solidFill>
            <a:schemeClr val="tx2">
              <a:lumMod val="20000"/>
              <a:lumOff val="80000"/>
            </a:schemeClr>
          </a:solidFill>
        </p:spPr>
        <p:txBody>
          <a:bodyPr wrap="square" rtlCol="0">
            <a:spAutoFit/>
          </a:bodyPr>
          <a:lstStyle/>
          <a:p>
            <a:pPr rtl="0"/>
            <a:r>
              <a:rPr lang="es" sz="2000" b="1"/>
              <a:t>Preguntas por considerar</a:t>
            </a:r>
          </a:p>
        </p:txBody>
      </p:sp>
      <p:sp>
        <p:nvSpPr>
          <p:cNvPr id="5" name="TextBox 4">
            <a:extLst>
              <a:ext uri="{FF2B5EF4-FFF2-40B4-BE49-F238E27FC236}">
                <a16:creationId xmlns:a16="http://schemas.microsoft.com/office/drawing/2014/main" id="{4F560A29-F971-43B8-1420-6414D10C60C9}"/>
              </a:ext>
            </a:extLst>
          </p:cNvPr>
          <p:cNvSpPr txBox="1"/>
          <p:nvPr/>
        </p:nvSpPr>
        <p:spPr>
          <a:xfrm>
            <a:off x="1493852" y="852092"/>
            <a:ext cx="4379725" cy="584775"/>
          </a:xfrm>
          <a:prstGeom prst="rect">
            <a:avLst/>
          </a:prstGeom>
          <a:noFill/>
        </p:spPr>
        <p:txBody>
          <a:bodyPr wrap="none" lIns="91440" tIns="45720" rIns="91440" bIns="45720" rtlCol="0" anchor="t">
            <a:spAutoFit/>
          </a:bodyPr>
          <a:lstStyle/>
          <a:p>
            <a:pPr rtl="0"/>
            <a:r>
              <a:rPr lang="es" sz="3200" b="1" dirty="0">
                <a:latin typeface="+mj-lt"/>
              </a:rPr>
              <a:t>Gestión de riesgos</a:t>
            </a:r>
          </a:p>
        </p:txBody>
      </p:sp>
      <p:sp>
        <p:nvSpPr>
          <p:cNvPr id="19" name="TextBox 18">
            <a:extLst>
              <a:ext uri="{FF2B5EF4-FFF2-40B4-BE49-F238E27FC236}">
                <a16:creationId xmlns:a16="http://schemas.microsoft.com/office/drawing/2014/main" id="{1C4A2242-86C3-5FA0-EC97-D31BDD93FCC1}"/>
              </a:ext>
            </a:extLst>
          </p:cNvPr>
          <p:cNvSpPr txBox="1"/>
          <p:nvPr/>
        </p:nvSpPr>
        <p:spPr>
          <a:xfrm>
            <a:off x="584678" y="4564989"/>
            <a:ext cx="527709" cy="830997"/>
          </a:xfrm>
          <a:prstGeom prst="rect">
            <a:avLst/>
          </a:prstGeom>
          <a:noFill/>
        </p:spPr>
        <p:txBody>
          <a:bodyPr wrap="none" rtlCol="0">
            <a:spAutoFit/>
          </a:bodyPr>
          <a:lstStyle/>
          <a:p>
            <a:pPr rtl="0"/>
            <a:r>
              <a:rPr lang="es" sz="4800" b="1">
                <a:solidFill>
                  <a:srgbClr val="C00000"/>
                </a:solidFill>
              </a:rPr>
              <a:t>4</a:t>
            </a:r>
          </a:p>
        </p:txBody>
      </p:sp>
      <p:sp>
        <p:nvSpPr>
          <p:cNvPr id="20" name="TextBox 19">
            <a:extLst>
              <a:ext uri="{FF2B5EF4-FFF2-40B4-BE49-F238E27FC236}">
                <a16:creationId xmlns:a16="http://schemas.microsoft.com/office/drawing/2014/main" id="{A43A6E94-39A5-FBB6-C7AD-6DC1308BFEDE}"/>
              </a:ext>
            </a:extLst>
          </p:cNvPr>
          <p:cNvSpPr txBox="1"/>
          <p:nvPr/>
        </p:nvSpPr>
        <p:spPr>
          <a:xfrm>
            <a:off x="1493852" y="4655882"/>
            <a:ext cx="10073457" cy="830997"/>
          </a:xfrm>
          <a:prstGeom prst="rect">
            <a:avLst/>
          </a:prstGeom>
          <a:noFill/>
        </p:spPr>
        <p:txBody>
          <a:bodyPr wrap="square" rtlCol="0">
            <a:spAutoFit/>
          </a:bodyPr>
          <a:lstStyle/>
          <a:p>
            <a:pPr rtl="0"/>
            <a:r>
              <a:rPr lang="es" sz="2400"/>
              <a:t>¿Qué acciones o próximos pasos puede emprender su MCP cuando se detecta un riesgo? ¿Qué medidas de mitigación están disponibles?</a:t>
            </a:r>
          </a:p>
        </p:txBody>
      </p:sp>
      <p:sp>
        <p:nvSpPr>
          <p:cNvPr id="7" name="TextBox 6">
            <a:extLst>
              <a:ext uri="{FF2B5EF4-FFF2-40B4-BE49-F238E27FC236}">
                <a16:creationId xmlns:a16="http://schemas.microsoft.com/office/drawing/2014/main" id="{615B69F4-4EE8-A5F1-B9FC-C104FEFF6BCC}"/>
              </a:ext>
            </a:extLst>
          </p:cNvPr>
          <p:cNvSpPr txBox="1"/>
          <p:nvPr/>
        </p:nvSpPr>
        <p:spPr>
          <a:xfrm>
            <a:off x="534049" y="5453873"/>
            <a:ext cx="60305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4800" b="1">
                <a:solidFill>
                  <a:srgbClr val="C00000"/>
                </a:solidFill>
                <a:latin typeface="Arial"/>
              </a:rPr>
              <a:t>5</a:t>
            </a:r>
            <a:endParaRPr kumimoji="0" lang="en-US" sz="4800" b="1" i="0" u="none" strike="noStrike" kern="1200" cap="none" spc="0" normalizeH="0" baseline="0" noProof="0" dirty="0">
              <a:ln>
                <a:noFill/>
              </a:ln>
              <a:solidFill>
                <a:srgbClr val="C00000"/>
              </a:solidFill>
              <a:effectLst/>
              <a:uLnTx/>
              <a:uFillTx/>
              <a:latin typeface="Arial"/>
              <a:ea typeface="+mn-ea"/>
              <a:cs typeface="+mn-cs"/>
            </a:endParaRPr>
          </a:p>
        </p:txBody>
      </p:sp>
      <p:sp>
        <p:nvSpPr>
          <p:cNvPr id="8" name="TextBox 7">
            <a:extLst>
              <a:ext uri="{FF2B5EF4-FFF2-40B4-BE49-F238E27FC236}">
                <a16:creationId xmlns:a16="http://schemas.microsoft.com/office/drawing/2014/main" id="{B232E221-5249-C100-A143-897CFF3C0514}"/>
              </a:ext>
            </a:extLst>
          </p:cNvPr>
          <p:cNvSpPr txBox="1"/>
          <p:nvPr/>
        </p:nvSpPr>
        <p:spPr>
          <a:xfrm>
            <a:off x="1493852" y="2126080"/>
            <a:ext cx="9185743" cy="738664"/>
          </a:xfrm>
          <a:prstGeom prst="rect">
            <a:avLst/>
          </a:prstGeom>
          <a:noFill/>
        </p:spPr>
        <p:txBody>
          <a:bodyPr wrap="square" rtlCol="0">
            <a:spAutoFit/>
          </a:bodyPr>
          <a:lstStyle/>
          <a:p>
            <a:pPr rtl="0"/>
            <a:r>
              <a:rPr lang="es" sz="2400"/>
              <a:t>¿Qué tipos de riesgos han experimentado sus subvenciones? </a:t>
            </a:r>
            <a:endParaRPr lang="en-US" sz="1800" dirty="0"/>
          </a:p>
          <a:p>
            <a:pPr rtl="0"/>
            <a:endParaRPr lang="en-US" dirty="0"/>
          </a:p>
        </p:txBody>
      </p:sp>
      <p:sp>
        <p:nvSpPr>
          <p:cNvPr id="3" name="TextBox 2">
            <a:extLst>
              <a:ext uri="{FF2B5EF4-FFF2-40B4-BE49-F238E27FC236}">
                <a16:creationId xmlns:a16="http://schemas.microsoft.com/office/drawing/2014/main" id="{0F1CE517-F02F-FB7A-9D51-D034A77AE2DE}"/>
              </a:ext>
            </a:extLst>
          </p:cNvPr>
          <p:cNvSpPr txBox="1"/>
          <p:nvPr/>
        </p:nvSpPr>
        <p:spPr>
          <a:xfrm>
            <a:off x="1493852" y="5652608"/>
            <a:ext cx="7472751" cy="461665"/>
          </a:xfrm>
          <a:prstGeom prst="rect">
            <a:avLst/>
          </a:prstGeom>
          <a:noFill/>
        </p:spPr>
        <p:txBody>
          <a:bodyPr wrap="none" rtlCol="0">
            <a:spAutoFit/>
          </a:bodyPr>
          <a:lstStyle/>
          <a:p>
            <a:pPr rtl="0"/>
            <a:r>
              <a:rPr lang="es" sz="2400"/>
              <a:t>¿Cómo se puede mejorar la gestión de riesgos de su MCP?</a:t>
            </a:r>
          </a:p>
        </p:txBody>
      </p:sp>
      <p:sp>
        <p:nvSpPr>
          <p:cNvPr id="9" name="TextBox 8">
            <a:extLst>
              <a:ext uri="{FF2B5EF4-FFF2-40B4-BE49-F238E27FC236}">
                <a16:creationId xmlns:a16="http://schemas.microsoft.com/office/drawing/2014/main" id="{73C7BBC7-EECF-925E-9B2A-8F2A091EA2EF}"/>
              </a:ext>
            </a:extLst>
          </p:cNvPr>
          <p:cNvSpPr txBox="1"/>
          <p:nvPr/>
        </p:nvSpPr>
        <p:spPr>
          <a:xfrm>
            <a:off x="625307" y="2794622"/>
            <a:ext cx="460081" cy="830997"/>
          </a:xfrm>
          <a:prstGeom prst="rect">
            <a:avLst/>
          </a:prstGeom>
          <a:noFill/>
        </p:spPr>
        <p:txBody>
          <a:bodyPr wrap="square" rtlCol="0" anchor="ctr">
            <a:spAutoFit/>
          </a:bodyPr>
          <a:lstStyle/>
          <a:p>
            <a:pPr lvl="0" algn="ctr" rtl="0">
              <a:defRPr/>
            </a:pPr>
            <a:r>
              <a:rPr lang="es" sz="4800" b="1">
                <a:solidFill>
                  <a:srgbClr val="C00000"/>
                </a:solidFill>
              </a:rPr>
              <a:t>2</a:t>
            </a:r>
          </a:p>
        </p:txBody>
      </p:sp>
      <p:pic>
        <p:nvPicPr>
          <p:cNvPr id="11" name="Picture 10">
            <a:extLst>
              <a:ext uri="{FF2B5EF4-FFF2-40B4-BE49-F238E27FC236}">
                <a16:creationId xmlns:a16="http://schemas.microsoft.com/office/drawing/2014/main" id="{4CC14198-3B77-52E4-580E-2BF3A38D69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5822" y="513603"/>
            <a:ext cx="1024937" cy="917319"/>
          </a:xfrm>
          <a:prstGeom prst="rect">
            <a:avLst/>
          </a:prstGeom>
        </p:spPr>
      </p:pic>
    </p:spTree>
    <p:extLst>
      <p:ext uri="{BB962C8B-B14F-4D97-AF65-F5344CB8AC3E}">
        <p14:creationId xmlns:p14="http://schemas.microsoft.com/office/powerpoint/2010/main" val="127801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23" grpId="0" animBg="1"/>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77649-4EC7-2235-6DB2-2A2077D3BCB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23F83B3-339F-C2C6-2BBC-F6114E1C72FD}"/>
              </a:ext>
            </a:extLst>
          </p:cNvPr>
          <p:cNvSpPr/>
          <p:nvPr/>
        </p:nvSpPr>
        <p:spPr>
          <a:xfrm>
            <a:off x="9571906" y="1583547"/>
            <a:ext cx="2620094" cy="4377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 name="Rectangle 7">
            <a:extLst>
              <a:ext uri="{FF2B5EF4-FFF2-40B4-BE49-F238E27FC236}">
                <a16:creationId xmlns:a16="http://schemas.microsoft.com/office/drawing/2014/main" id="{304FA506-A612-E2D9-8230-1E650F8CCD8C}"/>
              </a:ext>
            </a:extLst>
          </p:cNvPr>
          <p:cNvSpPr/>
          <p:nvPr/>
        </p:nvSpPr>
        <p:spPr>
          <a:xfrm>
            <a:off x="164110" y="1705213"/>
            <a:ext cx="9545974" cy="283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0" name="Title 5">
            <a:extLst>
              <a:ext uri="{FF2B5EF4-FFF2-40B4-BE49-F238E27FC236}">
                <a16:creationId xmlns:a16="http://schemas.microsoft.com/office/drawing/2014/main" id="{DD572E55-456F-2DC8-C7E8-7CFCAB95E044}"/>
              </a:ext>
            </a:extLst>
          </p:cNvPr>
          <p:cNvSpPr txBox="1">
            <a:spLocks/>
          </p:cNvSpPr>
          <p:nvPr/>
        </p:nvSpPr>
        <p:spPr>
          <a:xfrm>
            <a:off x="384064" y="3165308"/>
            <a:ext cx="11059792" cy="773055"/>
          </a:xfrm>
          <a:prstGeom prst="rect">
            <a:avLst/>
          </a:prstGeom>
          <a:noFill/>
        </p:spPr>
        <p:txBody>
          <a:bodyPr vert="horz" lIns="0" tIns="0" rIns="0" bIns="0" rtlCol="0" anchor="ctr" anchorCtr="0">
            <a:no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pPr rtl="0">
              <a:lnSpc>
                <a:spcPct val="150000"/>
              </a:lnSpc>
            </a:pPr>
            <a:r>
              <a:rPr lang="es" sz="2800">
                <a:latin typeface="Arial" panose="020B0604020202020204" pitchFamily="34" charset="0"/>
                <a:cs typeface="Arial" panose="020B0604020202020204" pitchFamily="34" charset="0"/>
              </a:rPr>
              <a:t>En la siguiente diapositiva hay un escenario hipotético sobre un riesgo potencial para su subvención del Fondo Mundial.  </a:t>
            </a:r>
          </a:p>
          <a:p>
            <a:pPr rtl="0">
              <a:lnSpc>
                <a:spcPct val="150000"/>
              </a:lnSpc>
            </a:pPr>
            <a:endParaRPr lang="en-US" sz="1000" dirty="0">
              <a:latin typeface="Arial" panose="020B0604020202020204" pitchFamily="34" charset="0"/>
              <a:cs typeface="Arial" panose="020B0604020202020204" pitchFamily="34" charset="0"/>
            </a:endParaRPr>
          </a:p>
          <a:p>
            <a:pPr rtl="0">
              <a:lnSpc>
                <a:spcPct val="150000"/>
              </a:lnSpc>
            </a:pPr>
            <a:r>
              <a:rPr lang="es" sz="2800">
                <a:latin typeface="Arial" panose="020B0604020202020204" pitchFamily="34" charset="0"/>
                <a:cs typeface="Arial" panose="020B0604020202020204" pitchFamily="34" charset="0"/>
              </a:rPr>
              <a:t>Piense en cómo se gestionarán o mitigarán estos riesgos.   </a:t>
            </a:r>
          </a:p>
          <a:p>
            <a:pPr rtl="0"/>
            <a:endParaRPr lang="en-US" sz="2800" dirty="0">
              <a:latin typeface="Arial" panose="020B0604020202020204" pitchFamily="34" charset="0"/>
              <a:cs typeface="Arial" panose="020B0604020202020204" pitchFamily="34" charset="0"/>
            </a:endParaRPr>
          </a:p>
        </p:txBody>
      </p:sp>
      <p:sp>
        <p:nvSpPr>
          <p:cNvPr id="22" name="Title 5">
            <a:extLst>
              <a:ext uri="{FF2B5EF4-FFF2-40B4-BE49-F238E27FC236}">
                <a16:creationId xmlns:a16="http://schemas.microsoft.com/office/drawing/2014/main" id="{19C5C796-26EC-9700-F175-DA25B3C03D26}"/>
              </a:ext>
            </a:extLst>
          </p:cNvPr>
          <p:cNvSpPr txBox="1">
            <a:spLocks/>
          </p:cNvSpPr>
          <p:nvPr/>
        </p:nvSpPr>
        <p:spPr>
          <a:xfrm>
            <a:off x="384063" y="1066584"/>
            <a:ext cx="3024155" cy="622140"/>
          </a:xfrm>
          <a:prstGeom prst="rect">
            <a:avLst/>
          </a:prstGeom>
          <a:solidFill>
            <a:schemeClr val="accent2"/>
          </a:solidFill>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rtl="0"/>
            <a:endParaRPr lang="en-US" sz="1000" dirty="0">
              <a:solidFill>
                <a:schemeClr val="bg1"/>
              </a:solidFill>
            </a:endParaRPr>
          </a:p>
          <a:p>
            <a:pPr rtl="0"/>
            <a:r>
              <a:rPr lang="es" sz="2800" dirty="0">
                <a:solidFill>
                  <a:schemeClr val="bg1"/>
                </a:solidFill>
              </a:rPr>
              <a:t> PRACTIQUEN</a:t>
            </a:r>
          </a:p>
        </p:txBody>
      </p:sp>
      <p:cxnSp>
        <p:nvCxnSpPr>
          <p:cNvPr id="28" name="Straight Connector 27">
            <a:extLst>
              <a:ext uri="{FF2B5EF4-FFF2-40B4-BE49-F238E27FC236}">
                <a16:creationId xmlns:a16="http://schemas.microsoft.com/office/drawing/2014/main" id="{783AFD1E-92AF-C19D-393A-1C68D8CC5ED8}"/>
              </a:ext>
            </a:extLst>
          </p:cNvPr>
          <p:cNvCxnSpPr>
            <a:cxnSpLocks/>
          </p:cNvCxnSpPr>
          <p:nvPr/>
        </p:nvCxnSpPr>
        <p:spPr>
          <a:xfrm>
            <a:off x="359639" y="1816972"/>
            <a:ext cx="11423142" cy="0"/>
          </a:xfrm>
          <a:prstGeom prst="line">
            <a:avLst/>
          </a:prstGeom>
        </p:spPr>
        <p:style>
          <a:lnRef idx="1">
            <a:schemeClr val="dk1"/>
          </a:lnRef>
          <a:fillRef idx="0">
            <a:schemeClr val="dk1"/>
          </a:fillRef>
          <a:effectRef idx="0">
            <a:schemeClr val="dk1"/>
          </a:effectRef>
          <a:fontRef idx="minor">
            <a:schemeClr val="tx1"/>
          </a:fontRef>
        </p:style>
      </p:cxnSp>
      <p:grpSp>
        <p:nvGrpSpPr>
          <p:cNvPr id="31" name="Group 30">
            <a:extLst>
              <a:ext uri="{FF2B5EF4-FFF2-40B4-BE49-F238E27FC236}">
                <a16:creationId xmlns:a16="http://schemas.microsoft.com/office/drawing/2014/main" id="{DEDE8139-6819-B335-EFAD-F9E4404FFD5D}"/>
              </a:ext>
            </a:extLst>
          </p:cNvPr>
          <p:cNvGrpSpPr/>
          <p:nvPr/>
        </p:nvGrpSpPr>
        <p:grpSpPr>
          <a:xfrm>
            <a:off x="9119590" y="479412"/>
            <a:ext cx="2039723" cy="1108938"/>
            <a:chOff x="8779486" y="5355949"/>
            <a:chExt cx="2486954" cy="1352083"/>
          </a:xfrm>
        </p:grpSpPr>
        <p:sp>
          <p:nvSpPr>
            <p:cNvPr id="32" name="Oval 31">
              <a:extLst>
                <a:ext uri="{FF2B5EF4-FFF2-40B4-BE49-F238E27FC236}">
                  <a16:creationId xmlns:a16="http://schemas.microsoft.com/office/drawing/2014/main" id="{B36444AE-D2DA-D319-7D83-C361D6819EC1}"/>
                </a:ext>
              </a:extLst>
            </p:cNvPr>
            <p:cNvSpPr/>
            <p:nvPr/>
          </p:nvSpPr>
          <p:spPr>
            <a:xfrm>
              <a:off x="8779486" y="5699868"/>
              <a:ext cx="1008164" cy="100816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3" name="Oval 32">
              <a:extLst>
                <a:ext uri="{FF2B5EF4-FFF2-40B4-BE49-F238E27FC236}">
                  <a16:creationId xmlns:a16="http://schemas.microsoft.com/office/drawing/2014/main" id="{50D227A3-B946-9307-339E-A4BC13C2BAE3}"/>
                </a:ext>
              </a:extLst>
            </p:cNvPr>
            <p:cNvSpPr/>
            <p:nvPr/>
          </p:nvSpPr>
          <p:spPr>
            <a:xfrm>
              <a:off x="9981618" y="5393983"/>
              <a:ext cx="1284822" cy="128482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4" name="Oval 33">
              <a:extLst>
                <a:ext uri="{FF2B5EF4-FFF2-40B4-BE49-F238E27FC236}">
                  <a16:creationId xmlns:a16="http://schemas.microsoft.com/office/drawing/2014/main" id="{F9385D59-5073-E070-FB02-A2A121F8C808}"/>
                </a:ext>
              </a:extLst>
            </p:cNvPr>
            <p:cNvSpPr/>
            <p:nvPr/>
          </p:nvSpPr>
          <p:spPr>
            <a:xfrm>
              <a:off x="9571905" y="5355949"/>
              <a:ext cx="305083" cy="30508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2" name="Slide Number Placeholder 1">
            <a:extLst>
              <a:ext uri="{FF2B5EF4-FFF2-40B4-BE49-F238E27FC236}">
                <a16:creationId xmlns:a16="http://schemas.microsoft.com/office/drawing/2014/main" id="{C0514D93-024E-9B84-18FE-0FACA48A1192}"/>
              </a:ext>
            </a:extLst>
          </p:cNvPr>
          <p:cNvSpPr txBox="1">
            <a:spLocks/>
          </p:cNvSpPr>
          <p:nvPr/>
        </p:nvSpPr>
        <p:spPr>
          <a:xfrm>
            <a:off x="11679587" y="6520585"/>
            <a:ext cx="473468" cy="395303"/>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48</a:t>
            </a:fld>
            <a:endParaRPr lang="en-US" sz="1000" dirty="0">
              <a:latin typeface="+mj-lt"/>
            </a:endParaRPr>
          </a:p>
        </p:txBody>
      </p:sp>
    </p:spTree>
    <p:extLst>
      <p:ext uri="{BB962C8B-B14F-4D97-AF65-F5344CB8AC3E}">
        <p14:creationId xmlns:p14="http://schemas.microsoft.com/office/powerpoint/2010/main" val="35766133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D099A-21B0-F5EA-7216-10F3319953D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4C8DB47-0FCF-F2BD-4706-152D05A6E0EA}"/>
              </a:ext>
            </a:extLst>
          </p:cNvPr>
          <p:cNvSpPr/>
          <p:nvPr/>
        </p:nvSpPr>
        <p:spPr>
          <a:xfrm>
            <a:off x="9571906" y="1583547"/>
            <a:ext cx="2620094" cy="4377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 name="Rectangle 7">
            <a:extLst>
              <a:ext uri="{FF2B5EF4-FFF2-40B4-BE49-F238E27FC236}">
                <a16:creationId xmlns:a16="http://schemas.microsoft.com/office/drawing/2014/main" id="{23104FA0-939B-5E1F-9B94-514B40BB3AE7}"/>
              </a:ext>
            </a:extLst>
          </p:cNvPr>
          <p:cNvSpPr/>
          <p:nvPr/>
        </p:nvSpPr>
        <p:spPr>
          <a:xfrm>
            <a:off x="164110" y="1705213"/>
            <a:ext cx="9545974" cy="283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0" name="Title 5">
            <a:extLst>
              <a:ext uri="{FF2B5EF4-FFF2-40B4-BE49-F238E27FC236}">
                <a16:creationId xmlns:a16="http://schemas.microsoft.com/office/drawing/2014/main" id="{B8F48BC8-F0CD-219E-9A00-3461A724E0D0}"/>
              </a:ext>
            </a:extLst>
          </p:cNvPr>
          <p:cNvSpPr txBox="1">
            <a:spLocks/>
          </p:cNvSpPr>
          <p:nvPr/>
        </p:nvSpPr>
        <p:spPr>
          <a:xfrm>
            <a:off x="394520" y="2763078"/>
            <a:ext cx="11402959" cy="2106306"/>
          </a:xfrm>
          <a:prstGeom prst="rect">
            <a:avLst/>
          </a:prstGeom>
          <a:noFill/>
        </p:spPr>
        <p:txBody>
          <a:bodyPr vert="horz" lIns="0" tIns="0" rIns="0" bIns="0" rtlCol="0" anchor="ctr" anchorCtr="0">
            <a:no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pPr rtl="0">
              <a:lnSpc>
                <a:spcPct val="100000"/>
              </a:lnSpc>
              <a:spcBef>
                <a:spcPts val="600"/>
              </a:spcBef>
              <a:spcAft>
                <a:spcPts val="600"/>
              </a:spcAft>
            </a:pPr>
            <a:r>
              <a:rPr lang="es" sz="2600">
                <a:latin typeface="+mn-lt"/>
              </a:rPr>
              <a:t>Durante una visita a una clínica de malaria, el CME se da cuenta de que todos los clientes que esperan son hombres.  Una revisión adicional del registro de pacientes muestra que durante los últimos tres meses, casi el 85% de los pacientes tratados eran hombres.</a:t>
            </a:r>
          </a:p>
          <a:p>
            <a:pPr marL="514350" indent="-514350" rtl="0">
              <a:lnSpc>
                <a:spcPct val="100000"/>
              </a:lnSpc>
              <a:spcBef>
                <a:spcPts val="600"/>
              </a:spcBef>
              <a:spcAft>
                <a:spcPts val="600"/>
              </a:spcAft>
              <a:buFont typeface="+mj-lt"/>
              <a:buAutoNum type="arabicPeriod"/>
            </a:pPr>
            <a:r>
              <a:rPr lang="es" sz="2600">
                <a:latin typeface="+mn-lt"/>
              </a:rPr>
              <a:t>¿Cuáles son los posibles riesgos?</a:t>
            </a:r>
          </a:p>
          <a:p>
            <a:pPr marL="514350" indent="-514350" rtl="0">
              <a:lnSpc>
                <a:spcPct val="100000"/>
              </a:lnSpc>
              <a:spcBef>
                <a:spcPts val="600"/>
              </a:spcBef>
              <a:spcAft>
                <a:spcPts val="600"/>
              </a:spcAft>
              <a:buFont typeface="+mj-lt"/>
              <a:buAutoNum type="arabicPeriod"/>
            </a:pPr>
            <a:r>
              <a:rPr lang="es" sz="2600">
                <a:latin typeface="+mn-lt"/>
              </a:rPr>
              <a:t>¿Qué debe hacer usted como miembro del CME?</a:t>
            </a:r>
          </a:p>
          <a:p>
            <a:pPr marL="514350" indent="-514350" rtl="0">
              <a:lnSpc>
                <a:spcPct val="100000"/>
              </a:lnSpc>
              <a:spcBef>
                <a:spcPts val="600"/>
              </a:spcBef>
              <a:spcAft>
                <a:spcPts val="600"/>
              </a:spcAft>
              <a:buFont typeface="+mj-lt"/>
              <a:buAutoNum type="arabicPeriod"/>
            </a:pPr>
            <a:r>
              <a:rPr lang="es" sz="2600">
                <a:latin typeface="+mn-lt"/>
              </a:rPr>
              <a:t>¿Quiénes son algunas de las partes interesadas que podrían estar involucradas en la resolución de este problema?</a:t>
            </a:r>
          </a:p>
        </p:txBody>
      </p:sp>
      <p:cxnSp>
        <p:nvCxnSpPr>
          <p:cNvPr id="28" name="Straight Connector 27">
            <a:extLst>
              <a:ext uri="{FF2B5EF4-FFF2-40B4-BE49-F238E27FC236}">
                <a16:creationId xmlns:a16="http://schemas.microsoft.com/office/drawing/2014/main" id="{AC0FE6DD-41C9-0784-3F84-FAF070AA032E}"/>
              </a:ext>
            </a:extLst>
          </p:cNvPr>
          <p:cNvCxnSpPr>
            <a:cxnSpLocks/>
          </p:cNvCxnSpPr>
          <p:nvPr/>
        </p:nvCxnSpPr>
        <p:spPr>
          <a:xfrm>
            <a:off x="359639" y="1816972"/>
            <a:ext cx="11423142" cy="0"/>
          </a:xfrm>
          <a:prstGeom prst="line">
            <a:avLst/>
          </a:prstGeom>
        </p:spPr>
        <p:style>
          <a:lnRef idx="1">
            <a:schemeClr val="dk1"/>
          </a:lnRef>
          <a:fillRef idx="0">
            <a:schemeClr val="dk1"/>
          </a:fillRef>
          <a:effectRef idx="0">
            <a:schemeClr val="dk1"/>
          </a:effectRef>
          <a:fontRef idx="minor">
            <a:schemeClr val="tx1"/>
          </a:fontRef>
        </p:style>
      </p:cxnSp>
      <p:grpSp>
        <p:nvGrpSpPr>
          <p:cNvPr id="31" name="Group 30">
            <a:extLst>
              <a:ext uri="{FF2B5EF4-FFF2-40B4-BE49-F238E27FC236}">
                <a16:creationId xmlns:a16="http://schemas.microsoft.com/office/drawing/2014/main" id="{2ECD6EFB-1E6A-8774-6DA4-273DE4FF0665}"/>
              </a:ext>
            </a:extLst>
          </p:cNvPr>
          <p:cNvGrpSpPr/>
          <p:nvPr/>
        </p:nvGrpSpPr>
        <p:grpSpPr>
          <a:xfrm>
            <a:off x="9119590" y="479412"/>
            <a:ext cx="2039723" cy="1108938"/>
            <a:chOff x="8779486" y="5355949"/>
            <a:chExt cx="2486954" cy="1352083"/>
          </a:xfrm>
        </p:grpSpPr>
        <p:sp>
          <p:nvSpPr>
            <p:cNvPr id="32" name="Oval 31">
              <a:extLst>
                <a:ext uri="{FF2B5EF4-FFF2-40B4-BE49-F238E27FC236}">
                  <a16:creationId xmlns:a16="http://schemas.microsoft.com/office/drawing/2014/main" id="{7836A08D-9B1D-F813-63CA-229282BA697A}"/>
                </a:ext>
              </a:extLst>
            </p:cNvPr>
            <p:cNvSpPr/>
            <p:nvPr/>
          </p:nvSpPr>
          <p:spPr>
            <a:xfrm>
              <a:off x="8779486" y="5699868"/>
              <a:ext cx="1008164" cy="100816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3" name="Oval 32">
              <a:extLst>
                <a:ext uri="{FF2B5EF4-FFF2-40B4-BE49-F238E27FC236}">
                  <a16:creationId xmlns:a16="http://schemas.microsoft.com/office/drawing/2014/main" id="{A1F0C4AF-B41A-BD31-F0E6-50DEBDC26E09}"/>
                </a:ext>
              </a:extLst>
            </p:cNvPr>
            <p:cNvSpPr/>
            <p:nvPr/>
          </p:nvSpPr>
          <p:spPr>
            <a:xfrm>
              <a:off x="9981618" y="5393983"/>
              <a:ext cx="1284822" cy="128482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4" name="Oval 33">
              <a:extLst>
                <a:ext uri="{FF2B5EF4-FFF2-40B4-BE49-F238E27FC236}">
                  <a16:creationId xmlns:a16="http://schemas.microsoft.com/office/drawing/2014/main" id="{ABDD111F-28BD-A8DB-5AA7-E228BF61C9A0}"/>
                </a:ext>
              </a:extLst>
            </p:cNvPr>
            <p:cNvSpPr/>
            <p:nvPr/>
          </p:nvSpPr>
          <p:spPr>
            <a:xfrm>
              <a:off x="9571905" y="5355949"/>
              <a:ext cx="305083" cy="30508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2" name="Slide Number Placeholder 1">
            <a:extLst>
              <a:ext uri="{FF2B5EF4-FFF2-40B4-BE49-F238E27FC236}">
                <a16:creationId xmlns:a16="http://schemas.microsoft.com/office/drawing/2014/main" id="{AFA95016-A4F2-F88D-BEAE-90580436C69F}"/>
              </a:ext>
            </a:extLst>
          </p:cNvPr>
          <p:cNvSpPr txBox="1">
            <a:spLocks/>
          </p:cNvSpPr>
          <p:nvPr/>
        </p:nvSpPr>
        <p:spPr>
          <a:xfrm>
            <a:off x="11649409" y="6520585"/>
            <a:ext cx="503646" cy="395303"/>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49</a:t>
            </a:fld>
            <a:endParaRPr lang="en-US" sz="1000" dirty="0">
              <a:latin typeface="+mj-lt"/>
            </a:endParaRPr>
          </a:p>
        </p:txBody>
      </p:sp>
      <p:sp>
        <p:nvSpPr>
          <p:cNvPr id="3" name="TextBox 2">
            <a:extLst>
              <a:ext uri="{FF2B5EF4-FFF2-40B4-BE49-F238E27FC236}">
                <a16:creationId xmlns:a16="http://schemas.microsoft.com/office/drawing/2014/main" id="{41EBC355-440D-84FE-C24A-09EC4B318ED2}"/>
              </a:ext>
            </a:extLst>
          </p:cNvPr>
          <p:cNvSpPr txBox="1"/>
          <p:nvPr/>
        </p:nvSpPr>
        <p:spPr>
          <a:xfrm>
            <a:off x="3567305" y="1042393"/>
            <a:ext cx="2929007" cy="646331"/>
          </a:xfrm>
          <a:prstGeom prst="rect">
            <a:avLst/>
          </a:prstGeom>
          <a:noFill/>
        </p:spPr>
        <p:txBody>
          <a:bodyPr wrap="none" lIns="91440" tIns="45720" rIns="91440" bIns="45720" rtlCol="0" anchor="t">
            <a:spAutoFit/>
          </a:bodyPr>
          <a:lstStyle/>
          <a:p>
            <a:pPr rtl="0"/>
            <a:r>
              <a:rPr lang="es" sz="3600" b="1" dirty="0"/>
              <a:t>(15 minutos)</a:t>
            </a:r>
          </a:p>
        </p:txBody>
      </p:sp>
      <p:sp>
        <p:nvSpPr>
          <p:cNvPr id="4" name="Title 5">
            <a:extLst>
              <a:ext uri="{FF2B5EF4-FFF2-40B4-BE49-F238E27FC236}">
                <a16:creationId xmlns:a16="http://schemas.microsoft.com/office/drawing/2014/main" id="{FC8FC90D-B014-AE1D-2316-8BA98C43A811}"/>
              </a:ext>
            </a:extLst>
          </p:cNvPr>
          <p:cNvSpPr txBox="1">
            <a:spLocks/>
          </p:cNvSpPr>
          <p:nvPr/>
        </p:nvSpPr>
        <p:spPr>
          <a:xfrm>
            <a:off x="384063" y="1066584"/>
            <a:ext cx="3024155" cy="622140"/>
          </a:xfrm>
          <a:prstGeom prst="rect">
            <a:avLst/>
          </a:prstGeom>
          <a:solidFill>
            <a:schemeClr val="accent2"/>
          </a:solidFill>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rtl="0"/>
            <a:endParaRPr lang="en-US" sz="1000" dirty="0">
              <a:solidFill>
                <a:schemeClr val="bg1"/>
              </a:solidFill>
            </a:endParaRPr>
          </a:p>
          <a:p>
            <a:pPr rtl="0"/>
            <a:r>
              <a:rPr lang="es" sz="2800" dirty="0">
                <a:solidFill>
                  <a:schemeClr val="bg1"/>
                </a:solidFill>
              </a:rPr>
              <a:t> PRACTIQUEN</a:t>
            </a:r>
          </a:p>
        </p:txBody>
      </p:sp>
    </p:spTree>
    <p:extLst>
      <p:ext uri="{BB962C8B-B14F-4D97-AF65-F5344CB8AC3E}">
        <p14:creationId xmlns:p14="http://schemas.microsoft.com/office/powerpoint/2010/main" val="1111124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D8CCB-2B9A-DF6D-C80E-4FBF3571765E}"/>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C578156C-649E-705E-6504-C277573E1BD3}"/>
              </a:ext>
            </a:extLst>
          </p:cNvPr>
          <p:cNvSpPr txBox="1">
            <a:spLocks/>
          </p:cNvSpPr>
          <p:nvPr/>
        </p:nvSpPr>
        <p:spPr>
          <a:xfrm>
            <a:off x="11734800" y="6520585"/>
            <a:ext cx="388077"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5</a:t>
            </a:fld>
            <a:endParaRPr lang="en-US" sz="1000" dirty="0">
              <a:latin typeface="+mj-lt"/>
            </a:endParaRPr>
          </a:p>
        </p:txBody>
      </p:sp>
      <p:sp>
        <p:nvSpPr>
          <p:cNvPr id="9" name="TextBox 8">
            <a:extLst>
              <a:ext uri="{FF2B5EF4-FFF2-40B4-BE49-F238E27FC236}">
                <a16:creationId xmlns:a16="http://schemas.microsoft.com/office/drawing/2014/main" id="{68B88907-2C63-52F1-EBEA-473DB77364B4}"/>
              </a:ext>
            </a:extLst>
          </p:cNvPr>
          <p:cNvSpPr txBox="1"/>
          <p:nvPr/>
        </p:nvSpPr>
        <p:spPr>
          <a:xfrm>
            <a:off x="417444" y="1976664"/>
            <a:ext cx="11317356" cy="3600986"/>
          </a:xfrm>
          <a:prstGeom prst="rect">
            <a:avLst/>
          </a:prstGeom>
          <a:noFill/>
        </p:spPr>
        <p:txBody>
          <a:bodyPr wrap="square" rtlCol="0">
            <a:spAutoFit/>
          </a:bodyPr>
          <a:lstStyle/>
          <a:p>
            <a:pPr marL="342900" indent="-342900" rtl="0">
              <a:spcBef>
                <a:spcPts val="1200"/>
              </a:spcBef>
              <a:spcAft>
                <a:spcPts val="1200"/>
              </a:spcAft>
              <a:buFont typeface="Arial" panose="020B0604020202020204" pitchFamily="34" charset="0"/>
              <a:buChar char="•"/>
            </a:pPr>
            <a:r>
              <a:rPr lang="es" sz="2800">
                <a:latin typeface="Arial" panose="020B0604020202020204" pitchFamily="34" charset="0"/>
                <a:ea typeface="Times New Roman" panose="02020603050405020304" pitchFamily="18" charset="0"/>
              </a:rPr>
              <a:t>Una</a:t>
            </a:r>
            <a:r>
              <a:rPr lang="es" sz="2800">
                <a:effectLst/>
                <a:latin typeface="Arial" panose="020B0604020202020204" pitchFamily="34" charset="0"/>
                <a:ea typeface="Times New Roman" panose="02020603050405020304" pitchFamily="18" charset="0"/>
              </a:rPr>
              <a:t> función clave del MCP (Requisito de Elegibilidad #3).</a:t>
            </a:r>
          </a:p>
          <a:p>
            <a:pPr marL="342900" indent="-342900" rtl="0">
              <a:spcBef>
                <a:spcPts val="1200"/>
              </a:spcBef>
              <a:spcAft>
                <a:spcPts val="1200"/>
              </a:spcAft>
              <a:buFont typeface="Arial" panose="020B0604020202020204" pitchFamily="34" charset="0"/>
              <a:buChar char="•"/>
            </a:pPr>
            <a:r>
              <a:rPr lang="es" sz="2800">
                <a:effectLst/>
                <a:latin typeface="Arial" panose="020B0604020202020204" pitchFamily="34" charset="0"/>
                <a:ea typeface="Times New Roman" panose="02020603050405020304" pitchFamily="18" charset="0"/>
              </a:rPr>
              <a:t>Se ocupa de los aspectos financieros, programáticos y de gestión esenciales de la cartera de subvenciones.</a:t>
            </a:r>
          </a:p>
          <a:p>
            <a:pPr marL="342900" indent="-342900" rtl="0">
              <a:spcBef>
                <a:spcPts val="1200"/>
              </a:spcBef>
              <a:spcAft>
                <a:spcPts val="1200"/>
              </a:spcAft>
              <a:buFont typeface="Arial" panose="020B0604020202020204" pitchFamily="34" charset="0"/>
              <a:buChar char="•"/>
            </a:pPr>
            <a:r>
              <a:rPr lang="es" sz="2800">
                <a:effectLst/>
                <a:latin typeface="Arial" panose="020B0604020202020204" pitchFamily="34" charset="0"/>
                <a:ea typeface="Times New Roman" panose="02020603050405020304" pitchFamily="18" charset="0"/>
              </a:rPr>
              <a:t>Contribuye a la respuesta sanitaria nacional más amplia mediante un mayor uso de la información estratégica.</a:t>
            </a:r>
          </a:p>
          <a:p>
            <a:pPr marL="342900" indent="-342900" rtl="0">
              <a:spcBef>
                <a:spcPts val="1200"/>
              </a:spcBef>
              <a:spcAft>
                <a:spcPts val="1200"/>
              </a:spcAft>
              <a:buFont typeface="Arial" panose="020B0604020202020204" pitchFamily="34" charset="0"/>
              <a:buChar char="•"/>
            </a:pPr>
            <a:r>
              <a:rPr lang="es" sz="2800">
                <a:effectLst/>
                <a:latin typeface="Arial" panose="020B0604020202020204" pitchFamily="34" charset="0"/>
                <a:ea typeface="Times New Roman" panose="02020603050405020304" pitchFamily="18" charset="0"/>
              </a:rPr>
              <a:t>Incorpora un enfoque de gestión de riesgos. </a:t>
            </a:r>
            <a:endParaRPr lang="en-US" sz="2800" dirty="0"/>
          </a:p>
        </p:txBody>
      </p:sp>
      <p:sp>
        <p:nvSpPr>
          <p:cNvPr id="11" name="TextBox 10">
            <a:extLst>
              <a:ext uri="{FF2B5EF4-FFF2-40B4-BE49-F238E27FC236}">
                <a16:creationId xmlns:a16="http://schemas.microsoft.com/office/drawing/2014/main" id="{ABC0DCDF-CC65-4F12-49FE-E7E61A4EAC96}"/>
              </a:ext>
            </a:extLst>
          </p:cNvPr>
          <p:cNvSpPr txBox="1"/>
          <p:nvPr/>
        </p:nvSpPr>
        <p:spPr>
          <a:xfrm>
            <a:off x="362525" y="1216018"/>
            <a:ext cx="11620682" cy="584775"/>
          </a:xfrm>
          <a:prstGeom prst="rect">
            <a:avLst/>
          </a:prstGeom>
          <a:noFill/>
        </p:spPr>
        <p:txBody>
          <a:bodyPr wrap="none" lIns="91440" tIns="45720" rIns="91440" bIns="45720" rtlCol="0" anchor="t">
            <a:spAutoFit/>
          </a:bodyPr>
          <a:lstStyle/>
          <a:p>
            <a:pPr rtl="0"/>
            <a:r>
              <a:rPr lang="es" sz="3200" dirty="0">
                <a:latin typeface="+mj-lt"/>
              </a:rPr>
              <a:t>Monitoreo Estratégico: Algunos conceptos básicos</a:t>
            </a:r>
          </a:p>
        </p:txBody>
      </p:sp>
      <p:grpSp>
        <p:nvGrpSpPr>
          <p:cNvPr id="2" name="Group 1">
            <a:extLst>
              <a:ext uri="{FF2B5EF4-FFF2-40B4-BE49-F238E27FC236}">
                <a16:creationId xmlns:a16="http://schemas.microsoft.com/office/drawing/2014/main" id="{94B618E1-728E-B343-CD0A-5739F615CFCB}"/>
              </a:ext>
            </a:extLst>
          </p:cNvPr>
          <p:cNvGrpSpPr/>
          <p:nvPr/>
        </p:nvGrpSpPr>
        <p:grpSpPr>
          <a:xfrm>
            <a:off x="10134686" y="5825965"/>
            <a:ext cx="1283987" cy="698066"/>
            <a:chOff x="8779486" y="5355949"/>
            <a:chExt cx="2486954" cy="1352083"/>
          </a:xfrm>
        </p:grpSpPr>
        <p:sp>
          <p:nvSpPr>
            <p:cNvPr id="5" name="Oval 4">
              <a:extLst>
                <a:ext uri="{FF2B5EF4-FFF2-40B4-BE49-F238E27FC236}">
                  <a16:creationId xmlns:a16="http://schemas.microsoft.com/office/drawing/2014/main" id="{0E3F1CD7-7E16-5882-7AA8-5B91B4B1E6C5}"/>
                </a:ext>
              </a:extLst>
            </p:cNvPr>
            <p:cNvSpPr/>
            <p:nvPr/>
          </p:nvSpPr>
          <p:spPr>
            <a:xfrm>
              <a:off x="8779486" y="5699868"/>
              <a:ext cx="1008164" cy="100816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 name="Oval 5">
              <a:extLst>
                <a:ext uri="{FF2B5EF4-FFF2-40B4-BE49-F238E27FC236}">
                  <a16:creationId xmlns:a16="http://schemas.microsoft.com/office/drawing/2014/main" id="{136F5CE7-EDE2-5D34-7B50-045773D46BDC}"/>
                </a:ext>
              </a:extLst>
            </p:cNvPr>
            <p:cNvSpPr/>
            <p:nvPr/>
          </p:nvSpPr>
          <p:spPr>
            <a:xfrm>
              <a:off x="9981618" y="5393983"/>
              <a:ext cx="1284822" cy="128482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 name="Oval 6">
              <a:extLst>
                <a:ext uri="{FF2B5EF4-FFF2-40B4-BE49-F238E27FC236}">
                  <a16:creationId xmlns:a16="http://schemas.microsoft.com/office/drawing/2014/main" id="{5975F01A-C4CC-16B5-6E0B-D1A3304087C8}"/>
                </a:ext>
              </a:extLst>
            </p:cNvPr>
            <p:cNvSpPr/>
            <p:nvPr/>
          </p:nvSpPr>
          <p:spPr>
            <a:xfrm>
              <a:off x="9571905" y="5355949"/>
              <a:ext cx="305083" cy="30508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Tree>
    <p:extLst>
      <p:ext uri="{BB962C8B-B14F-4D97-AF65-F5344CB8AC3E}">
        <p14:creationId xmlns:p14="http://schemas.microsoft.com/office/powerpoint/2010/main" val="29154057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BAE4F-1505-DFD6-792C-3CA8D906CFF4}"/>
            </a:ext>
          </a:extLst>
        </p:cNvPr>
        <p:cNvGrpSpPr/>
        <p:nvPr/>
      </p:nvGrpSpPr>
      <p:grpSpPr>
        <a:xfrm>
          <a:off x="0" y="0"/>
          <a:ext cx="0" cy="0"/>
          <a:chOff x="0" y="0"/>
          <a:chExt cx="0" cy="0"/>
        </a:xfrm>
      </p:grpSpPr>
      <p:sp>
        <p:nvSpPr>
          <p:cNvPr id="2" name="Google Shape;87;p17">
            <a:extLst>
              <a:ext uri="{FF2B5EF4-FFF2-40B4-BE49-F238E27FC236}">
                <a16:creationId xmlns:a16="http://schemas.microsoft.com/office/drawing/2014/main" id="{04104A35-2CC4-8394-D798-E97F167593F4}"/>
              </a:ext>
            </a:extLst>
          </p:cNvPr>
          <p:cNvSpPr txBox="1">
            <a:spLocks noGrp="1"/>
          </p:cNvSpPr>
          <p:nvPr>
            <p:ph type="ctrTitle"/>
          </p:nvPr>
        </p:nvSpPr>
        <p:spPr>
          <a:xfrm>
            <a:off x="348613" y="2747212"/>
            <a:ext cx="7493059" cy="2173288"/>
          </a:xfrm>
        </p:spPr>
        <p:txBody>
          <a:bodyPr spcFirstLastPara="1" vert="horz" lIns="121900" tIns="121900" rIns="121900" bIns="121900" rtlCol="0" anchor="t" anchorCtr="0">
            <a:normAutofit/>
          </a:bodyPr>
          <a:lstStyle/>
          <a:p>
            <a:pPr rtl="0"/>
            <a:r>
              <a:rPr lang="es" sz="4400"/>
              <a:t>Seguimiento de la cofinanciación</a:t>
            </a:r>
          </a:p>
        </p:txBody>
      </p:sp>
    </p:spTree>
    <p:custDataLst>
      <p:custData r:id="rId1"/>
      <p:custData r:id="rId2"/>
    </p:custDataLst>
    <p:extLst>
      <p:ext uri="{BB962C8B-B14F-4D97-AF65-F5344CB8AC3E}">
        <p14:creationId xmlns:p14="http://schemas.microsoft.com/office/powerpoint/2010/main" val="35717111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824D2C67-1385-15FE-2016-C1441BED6F2A}"/>
            </a:ext>
          </a:extLst>
        </p:cNvPr>
        <p:cNvGrpSpPr/>
        <p:nvPr/>
      </p:nvGrpSpPr>
      <p:grpSpPr>
        <a:xfrm>
          <a:off x="0" y="0"/>
          <a:ext cx="0" cy="0"/>
          <a:chOff x="0" y="0"/>
          <a:chExt cx="0" cy="0"/>
        </a:xfrm>
      </p:grpSpPr>
      <p:sp>
        <p:nvSpPr>
          <p:cNvPr id="60" name="Google Shape;60;p14">
            <a:extLst>
              <a:ext uri="{FF2B5EF4-FFF2-40B4-BE49-F238E27FC236}">
                <a16:creationId xmlns:a16="http://schemas.microsoft.com/office/drawing/2014/main" id="{6B97C708-93AB-970A-36F3-4E15C9023FE1}"/>
              </a:ext>
            </a:extLst>
          </p:cNvPr>
          <p:cNvSpPr txBox="1">
            <a:spLocks noGrp="1"/>
          </p:cNvSpPr>
          <p:nvPr>
            <p:ph type="title"/>
          </p:nvPr>
        </p:nvSpPr>
        <p:spPr>
          <a:xfrm>
            <a:off x="226175" y="577899"/>
            <a:ext cx="6731216" cy="939674"/>
          </a:xfrm>
          <a:prstGeom prst="rect">
            <a:avLst/>
          </a:prstGeom>
        </p:spPr>
        <p:txBody>
          <a:bodyPr spcFirstLastPara="1" vert="horz" wrap="square" lIns="121900" tIns="121900" rIns="121900" bIns="121900" rtlCol="0" anchor="ctr" anchorCtr="0">
            <a:noAutofit/>
          </a:bodyPr>
          <a:lstStyle/>
          <a:p>
            <a:pPr rtl="0"/>
            <a:r>
              <a:rPr lang="es" sz="2600"/>
              <a:t>¿Cuáles son algunas herramientas para rastrear el cofinanciamiento? ¿Con qué frecuencia debe revisarse?</a:t>
            </a:r>
            <a:endParaRPr sz="2600" dirty="0"/>
          </a:p>
        </p:txBody>
      </p:sp>
      <p:sp>
        <p:nvSpPr>
          <p:cNvPr id="61" name="Google Shape;61;p14">
            <a:extLst>
              <a:ext uri="{FF2B5EF4-FFF2-40B4-BE49-F238E27FC236}">
                <a16:creationId xmlns:a16="http://schemas.microsoft.com/office/drawing/2014/main" id="{0349AD4E-12BC-0517-D6D9-28192DBD057D}"/>
              </a:ext>
            </a:extLst>
          </p:cNvPr>
          <p:cNvSpPr txBox="1">
            <a:spLocks noGrp="1"/>
          </p:cNvSpPr>
          <p:nvPr>
            <p:ph sz="quarter" idx="16"/>
          </p:nvPr>
        </p:nvSpPr>
        <p:spPr>
          <a:xfrm>
            <a:off x="311574" y="1885577"/>
            <a:ext cx="6731216" cy="4791764"/>
          </a:xfrm>
          <a:prstGeom prst="rect">
            <a:avLst/>
          </a:prstGeom>
        </p:spPr>
        <p:txBody>
          <a:bodyPr spcFirstLastPara="1" vert="horz" wrap="square" lIns="121900" tIns="121900" rIns="121900" bIns="121900" rtlCol="0" anchor="t" anchorCtr="0">
            <a:normAutofit fontScale="70000" lnSpcReduction="20000"/>
          </a:bodyPr>
          <a:lstStyle/>
          <a:p>
            <a:pPr marL="179705" indent="-179705" rtl="0">
              <a:lnSpc>
                <a:spcPct val="100000"/>
              </a:lnSpc>
              <a:spcBef>
                <a:spcPts val="600"/>
              </a:spcBef>
              <a:spcAft>
                <a:spcPts val="600"/>
              </a:spcAft>
              <a:buSzPct val="100000"/>
            </a:pPr>
            <a:r>
              <a:rPr lang="es" sz="2600">
                <a:latin typeface="+mn-lt"/>
                <a:cs typeface="Arial"/>
              </a:rPr>
              <a:t>Cartas de asignación</a:t>
            </a:r>
            <a:endParaRPr lang="en" sz="2600" dirty="0">
              <a:latin typeface="+mn-lt"/>
            </a:endParaRPr>
          </a:p>
          <a:p>
            <a:pPr marL="179705" indent="-179705" rtl="0">
              <a:lnSpc>
                <a:spcPct val="100000"/>
              </a:lnSpc>
              <a:spcBef>
                <a:spcPts val="600"/>
              </a:spcBef>
              <a:spcAft>
                <a:spcPts val="600"/>
              </a:spcAft>
              <a:buSzPct val="100000"/>
            </a:pPr>
            <a:r>
              <a:rPr lang="es" sz="2600">
                <a:latin typeface="+mn-lt"/>
              </a:rPr>
              <a:t>Cartas de compromiso</a:t>
            </a:r>
          </a:p>
          <a:p>
            <a:pPr marL="179705" indent="-179705" rtl="0">
              <a:lnSpc>
                <a:spcPct val="100000"/>
              </a:lnSpc>
              <a:spcBef>
                <a:spcPts val="600"/>
              </a:spcBef>
              <a:spcAft>
                <a:spcPts val="600"/>
              </a:spcAft>
              <a:buSzPct val="100000"/>
            </a:pPr>
            <a:r>
              <a:rPr lang="es" sz="2600">
                <a:latin typeface="+mn-lt"/>
              </a:rPr>
              <a:t>Reportes presupuestarios periódicos</a:t>
            </a:r>
            <a:endParaRPr lang="en" sz="2600" dirty="0">
              <a:latin typeface="+mn-lt"/>
              <a:cs typeface="Arial"/>
            </a:endParaRPr>
          </a:p>
          <a:p>
            <a:pPr marL="179705" indent="-179705" rtl="0">
              <a:lnSpc>
                <a:spcPct val="100000"/>
              </a:lnSpc>
              <a:spcBef>
                <a:spcPts val="600"/>
              </a:spcBef>
              <a:spcAft>
                <a:spcPts val="600"/>
              </a:spcAft>
              <a:buSzPct val="100000"/>
            </a:pPr>
            <a:r>
              <a:rPr lang="es" sz="2600">
                <a:latin typeface="+mn-lt"/>
              </a:rPr>
              <a:t>Herramientas de seguimiento de cofinanciación</a:t>
            </a:r>
            <a:endParaRPr lang="en" sz="2600" dirty="0">
              <a:latin typeface="+mn-lt"/>
              <a:cs typeface="Arial"/>
            </a:endParaRPr>
          </a:p>
          <a:p>
            <a:pPr marL="179705" indent="-179705" rtl="0">
              <a:lnSpc>
                <a:spcPct val="100000"/>
              </a:lnSpc>
              <a:spcBef>
                <a:spcPts val="600"/>
              </a:spcBef>
              <a:spcAft>
                <a:spcPts val="600"/>
              </a:spcAft>
              <a:buSzPct val="100000"/>
            </a:pPr>
            <a:r>
              <a:rPr lang="es" sz="2600">
                <a:latin typeface="+mn-lt"/>
              </a:rPr>
              <a:t>Presupuestos del Ministerio de Salud</a:t>
            </a:r>
            <a:endParaRPr lang="en" sz="2600" dirty="0">
              <a:latin typeface="+mn-lt"/>
              <a:cs typeface="Arial"/>
            </a:endParaRPr>
          </a:p>
          <a:p>
            <a:pPr marL="179705" indent="-179705" rtl="0">
              <a:lnSpc>
                <a:spcPct val="100000"/>
              </a:lnSpc>
              <a:spcBef>
                <a:spcPts val="600"/>
              </a:spcBef>
              <a:spcAft>
                <a:spcPts val="600"/>
              </a:spcAft>
              <a:buSzPct val="100000"/>
            </a:pPr>
            <a:r>
              <a:rPr lang="es" sz="2600">
                <a:latin typeface="+mn-lt"/>
              </a:rPr>
              <a:t>Cuentas sanitarias nacionales</a:t>
            </a:r>
            <a:endParaRPr lang="en" sz="2600" dirty="0">
              <a:latin typeface="+mn-lt"/>
              <a:cs typeface="Arial"/>
            </a:endParaRPr>
          </a:p>
          <a:p>
            <a:pPr marL="179705" indent="-179705" rtl="0">
              <a:lnSpc>
                <a:spcPct val="100000"/>
              </a:lnSpc>
              <a:spcBef>
                <a:spcPts val="600"/>
              </a:spcBef>
              <a:spcAft>
                <a:spcPts val="600"/>
              </a:spcAft>
              <a:buSzPct val="100000"/>
            </a:pPr>
            <a:r>
              <a:rPr lang="es" sz="2600">
                <a:latin typeface="+mn-lt"/>
              </a:rPr>
              <a:t>Cuadros panorámicos de financiación</a:t>
            </a:r>
            <a:endParaRPr lang="en" sz="2600" dirty="0">
              <a:latin typeface="+mn-lt"/>
              <a:cs typeface="Arial"/>
            </a:endParaRPr>
          </a:p>
          <a:p>
            <a:pPr marL="179705" indent="-179705" rtl="0">
              <a:lnSpc>
                <a:spcPct val="100000"/>
              </a:lnSpc>
              <a:spcBef>
                <a:spcPts val="600"/>
              </a:spcBef>
              <a:spcAft>
                <a:spcPts val="600"/>
              </a:spcAft>
              <a:buSzPct val="100000"/>
            </a:pPr>
            <a:r>
              <a:rPr lang="es" sz="2600">
                <a:latin typeface="+mn-lt"/>
              </a:rPr>
              <a:t>Análisis de la Secretaría del FM</a:t>
            </a:r>
            <a:endParaRPr lang="en" sz="2600" dirty="0">
              <a:latin typeface="+mn-lt"/>
              <a:cs typeface="Arial"/>
            </a:endParaRPr>
          </a:p>
          <a:p>
            <a:pPr marL="179705" indent="-179705" rtl="0">
              <a:lnSpc>
                <a:spcPct val="105000"/>
              </a:lnSpc>
              <a:spcBef>
                <a:spcPts val="1600"/>
              </a:spcBef>
              <a:buSzPct val="100000"/>
            </a:pPr>
            <a:r>
              <a:rPr lang="es" sz="2600">
                <a:latin typeface="+mn-lt"/>
                <a:cs typeface="Arial"/>
              </a:rPr>
              <a:t>El MCP debe tener como mínimo un </a:t>
            </a:r>
            <a:r>
              <a:rPr lang="es" sz="2600" b="1">
                <a:latin typeface="+mn-lt"/>
                <a:cs typeface="Arial"/>
              </a:rPr>
              <a:t>Reunión anual </a:t>
            </a:r>
            <a:r>
              <a:rPr lang="es" sz="2600">
                <a:latin typeface="+mn-lt"/>
                <a:cs typeface="Arial"/>
              </a:rPr>
              <a:t>con las contrapartes gubernamentales pertinentes (por ejemplo, el Ministerio de Finanzas, el Ministerio de Salud, etc.) para hacer un seguimiento de los compromisos de cofinanciación.  Idealmente, las reuniones deberían ocurrir cada </a:t>
            </a:r>
            <a:r>
              <a:rPr lang="es" sz="2600" b="1">
                <a:latin typeface="+mn-lt"/>
                <a:cs typeface="Arial"/>
              </a:rPr>
              <a:t>seis meses</a:t>
            </a:r>
            <a:r>
              <a:rPr lang="es" sz="2600">
                <a:latin typeface="+mn-lt"/>
                <a:cs typeface="Arial"/>
              </a:rPr>
              <a:t>.</a:t>
            </a:r>
            <a:endParaRPr sz="2600" dirty="0">
              <a:latin typeface="+mn-lt"/>
              <a:cs typeface="Arial"/>
            </a:endParaRPr>
          </a:p>
        </p:txBody>
      </p:sp>
      <p:sp>
        <p:nvSpPr>
          <p:cNvPr id="4" name="Slide Number Placeholder 1">
            <a:extLst>
              <a:ext uri="{FF2B5EF4-FFF2-40B4-BE49-F238E27FC236}">
                <a16:creationId xmlns:a16="http://schemas.microsoft.com/office/drawing/2014/main" id="{395E8AEE-B010-7CE1-7DFB-335B0C57585B}"/>
              </a:ext>
            </a:extLst>
          </p:cNvPr>
          <p:cNvSpPr txBox="1">
            <a:spLocks/>
          </p:cNvSpPr>
          <p:nvPr/>
        </p:nvSpPr>
        <p:spPr>
          <a:xfrm>
            <a:off x="11664498" y="6520585"/>
            <a:ext cx="503646" cy="350036"/>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51</a:t>
            </a:fld>
            <a:endParaRPr lang="en-US" sz="1000">
              <a:latin typeface="+mj-lt"/>
            </a:endParaRPr>
          </a:p>
        </p:txBody>
      </p:sp>
      <p:pic>
        <p:nvPicPr>
          <p:cNvPr id="5" name="Picture 4">
            <a:extLst>
              <a:ext uri="{FF2B5EF4-FFF2-40B4-BE49-F238E27FC236}">
                <a16:creationId xmlns:a16="http://schemas.microsoft.com/office/drawing/2014/main" id="{322B43A9-438E-548F-FAD5-13F82F6F523E}"/>
              </a:ext>
            </a:extLst>
          </p:cNvPr>
          <p:cNvPicPr>
            <a:picLocks noChangeAspect="1"/>
          </p:cNvPicPr>
          <p:nvPr/>
        </p:nvPicPr>
        <p:blipFill>
          <a:blip r:embed="rId3"/>
          <a:stretch>
            <a:fillRect/>
          </a:stretch>
        </p:blipFill>
        <p:spPr>
          <a:xfrm>
            <a:off x="6957391" y="52207"/>
            <a:ext cx="4458322" cy="6468378"/>
          </a:xfrm>
          <a:prstGeom prst="rect">
            <a:avLst/>
          </a:prstGeom>
        </p:spPr>
      </p:pic>
      <p:sp>
        <p:nvSpPr>
          <p:cNvPr id="3" name="TextBox 2">
            <a:extLst>
              <a:ext uri="{FF2B5EF4-FFF2-40B4-BE49-F238E27FC236}">
                <a16:creationId xmlns:a16="http://schemas.microsoft.com/office/drawing/2014/main" id="{1465D50E-455E-6F4F-BA6E-F4A0D936BA86}"/>
              </a:ext>
            </a:extLst>
          </p:cNvPr>
          <p:cNvSpPr txBox="1"/>
          <p:nvPr/>
        </p:nvSpPr>
        <p:spPr>
          <a:xfrm>
            <a:off x="286693" y="6352514"/>
            <a:ext cx="1916316" cy="369332"/>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Tree>
    <p:extLst>
      <p:ext uri="{BB962C8B-B14F-4D97-AF65-F5344CB8AC3E}">
        <p14:creationId xmlns:p14="http://schemas.microsoft.com/office/powerpoint/2010/main" val="381008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xEl>
                                              <p:pRg st="1" end="1"/>
                                            </p:txEl>
                                          </p:spTgt>
                                        </p:tgtEl>
                                        <p:attrNameLst>
                                          <p:attrName>style.visibility</p:attrName>
                                        </p:attrNameLst>
                                      </p:cBhvr>
                                      <p:to>
                                        <p:strVal val="visible"/>
                                      </p:to>
                                    </p:set>
                                    <p:animEffect transition="in" filter="fade">
                                      <p:cBhvr>
                                        <p:cTn id="7" dur="500"/>
                                        <p:tgtEl>
                                          <p:spTgt spid="6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
                                            <p:txEl>
                                              <p:pRg st="0" end="0"/>
                                            </p:txEl>
                                          </p:spTgt>
                                        </p:tgtEl>
                                        <p:attrNameLst>
                                          <p:attrName>style.visibility</p:attrName>
                                        </p:attrNameLst>
                                      </p:cBhvr>
                                      <p:to>
                                        <p:strVal val="visible"/>
                                      </p:to>
                                    </p:set>
                                    <p:animEffect transition="in" filter="fade">
                                      <p:cBhvr>
                                        <p:cTn id="12" dur="500"/>
                                        <p:tgtEl>
                                          <p:spTgt spid="6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
                                            <p:txEl>
                                              <p:pRg st="2" end="2"/>
                                            </p:txEl>
                                          </p:spTgt>
                                        </p:tgtEl>
                                        <p:attrNameLst>
                                          <p:attrName>style.visibility</p:attrName>
                                        </p:attrNameLst>
                                      </p:cBhvr>
                                      <p:to>
                                        <p:strVal val="visible"/>
                                      </p:to>
                                    </p:set>
                                    <p:animEffect transition="in" filter="fade">
                                      <p:cBhvr>
                                        <p:cTn id="17" dur="500"/>
                                        <p:tgtEl>
                                          <p:spTgt spid="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
                                            <p:txEl>
                                              <p:pRg st="3" end="3"/>
                                            </p:txEl>
                                          </p:spTgt>
                                        </p:tgtEl>
                                        <p:attrNameLst>
                                          <p:attrName>style.visibility</p:attrName>
                                        </p:attrNameLst>
                                      </p:cBhvr>
                                      <p:to>
                                        <p:strVal val="visible"/>
                                      </p:to>
                                    </p:set>
                                    <p:animEffect transition="in" filter="fade">
                                      <p:cBhvr>
                                        <p:cTn id="22" dur="500"/>
                                        <p:tgtEl>
                                          <p:spTgt spid="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
                                            <p:txEl>
                                              <p:pRg st="4" end="4"/>
                                            </p:txEl>
                                          </p:spTgt>
                                        </p:tgtEl>
                                        <p:attrNameLst>
                                          <p:attrName>style.visibility</p:attrName>
                                        </p:attrNameLst>
                                      </p:cBhvr>
                                      <p:to>
                                        <p:strVal val="visible"/>
                                      </p:to>
                                    </p:set>
                                    <p:animEffect transition="in" filter="fade">
                                      <p:cBhvr>
                                        <p:cTn id="27" dur="500"/>
                                        <p:tgtEl>
                                          <p:spTgt spid="6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
                                            <p:txEl>
                                              <p:pRg st="5" end="5"/>
                                            </p:txEl>
                                          </p:spTgt>
                                        </p:tgtEl>
                                        <p:attrNameLst>
                                          <p:attrName>style.visibility</p:attrName>
                                        </p:attrNameLst>
                                      </p:cBhvr>
                                      <p:to>
                                        <p:strVal val="visible"/>
                                      </p:to>
                                    </p:set>
                                    <p:animEffect transition="in" filter="fade">
                                      <p:cBhvr>
                                        <p:cTn id="32" dur="500"/>
                                        <p:tgtEl>
                                          <p:spTgt spid="6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1">
                                            <p:txEl>
                                              <p:pRg st="6" end="6"/>
                                            </p:txEl>
                                          </p:spTgt>
                                        </p:tgtEl>
                                        <p:attrNameLst>
                                          <p:attrName>style.visibility</p:attrName>
                                        </p:attrNameLst>
                                      </p:cBhvr>
                                      <p:to>
                                        <p:strVal val="visible"/>
                                      </p:to>
                                    </p:set>
                                    <p:animEffect transition="in" filter="fade">
                                      <p:cBhvr>
                                        <p:cTn id="37" dur="500"/>
                                        <p:tgtEl>
                                          <p:spTgt spid="6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1">
                                            <p:txEl>
                                              <p:pRg st="7" end="7"/>
                                            </p:txEl>
                                          </p:spTgt>
                                        </p:tgtEl>
                                        <p:attrNameLst>
                                          <p:attrName>style.visibility</p:attrName>
                                        </p:attrNameLst>
                                      </p:cBhvr>
                                      <p:to>
                                        <p:strVal val="visible"/>
                                      </p:to>
                                    </p:set>
                                    <p:animEffect transition="in" filter="fade">
                                      <p:cBhvr>
                                        <p:cTn id="42" dur="500"/>
                                        <p:tgtEl>
                                          <p:spTgt spid="6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1">
                                            <p:txEl>
                                              <p:pRg st="8" end="8"/>
                                            </p:txEl>
                                          </p:spTgt>
                                        </p:tgtEl>
                                        <p:attrNameLst>
                                          <p:attrName>style.visibility</p:attrName>
                                        </p:attrNameLst>
                                      </p:cBhvr>
                                      <p:to>
                                        <p:strVal val="visible"/>
                                      </p:to>
                                    </p:set>
                                    <p:animEffect transition="in" filter="fade">
                                      <p:cBhvr>
                                        <p:cTn id="47" dur="500"/>
                                        <p:tgtEl>
                                          <p:spTgt spid="6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D2DB6-573A-D1C9-E25B-3FADDA2288E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BF40C05-143C-D212-3A49-BEE726C62A33}"/>
              </a:ext>
            </a:extLst>
          </p:cNvPr>
          <p:cNvSpPr/>
          <p:nvPr/>
        </p:nvSpPr>
        <p:spPr>
          <a:xfrm>
            <a:off x="9571906" y="1583547"/>
            <a:ext cx="2620094" cy="4377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Rectangle 7">
            <a:extLst>
              <a:ext uri="{FF2B5EF4-FFF2-40B4-BE49-F238E27FC236}">
                <a16:creationId xmlns:a16="http://schemas.microsoft.com/office/drawing/2014/main" id="{FB9C9581-FC67-0F8E-2FBA-9A4B7CFF8EF9}"/>
              </a:ext>
            </a:extLst>
          </p:cNvPr>
          <p:cNvSpPr/>
          <p:nvPr/>
        </p:nvSpPr>
        <p:spPr>
          <a:xfrm>
            <a:off x="164110" y="1705213"/>
            <a:ext cx="9545974" cy="283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4" name="TextBox 23">
            <a:extLst>
              <a:ext uri="{FF2B5EF4-FFF2-40B4-BE49-F238E27FC236}">
                <a16:creationId xmlns:a16="http://schemas.microsoft.com/office/drawing/2014/main" id="{10ADB5A9-9EFC-4FAB-91B4-DC4F71ACEED6}"/>
              </a:ext>
            </a:extLst>
          </p:cNvPr>
          <p:cNvSpPr txBox="1"/>
          <p:nvPr/>
        </p:nvSpPr>
        <p:spPr>
          <a:xfrm>
            <a:off x="4278764" y="4383748"/>
            <a:ext cx="3633742" cy="1509031"/>
          </a:xfrm>
          <a:prstGeom prst="rect">
            <a:avLst/>
          </a:prstGeom>
          <a:noFill/>
        </p:spPr>
        <p:txBody>
          <a:bodyPr wrap="square" lIns="137160" tIns="137160" rIns="137160" bIns="137160" rtlCol="0" anchor="t" anchorCtr="0">
            <a:noAutofit/>
          </a:bodyPr>
          <a:lstStyle/>
          <a:p>
            <a:pPr algn="l" rtl="0">
              <a:lnSpc>
                <a:spcPct val="90000"/>
              </a:lnSpc>
              <a:spcBef>
                <a:spcPts val="450"/>
              </a:spcBef>
            </a:pPr>
            <a:endParaRPr lang="en-US">
              <a:latin typeface="Arial" panose="020B0604020202020204" pitchFamily="34" charset="0"/>
            </a:endParaRPr>
          </a:p>
        </p:txBody>
      </p:sp>
      <p:cxnSp>
        <p:nvCxnSpPr>
          <p:cNvPr id="28" name="Straight Connector 27">
            <a:extLst>
              <a:ext uri="{FF2B5EF4-FFF2-40B4-BE49-F238E27FC236}">
                <a16:creationId xmlns:a16="http://schemas.microsoft.com/office/drawing/2014/main" id="{A8460323-9B98-6C3A-8F73-2C3A0797E148}"/>
              </a:ext>
            </a:extLst>
          </p:cNvPr>
          <p:cNvCxnSpPr>
            <a:cxnSpLocks/>
          </p:cNvCxnSpPr>
          <p:nvPr/>
        </p:nvCxnSpPr>
        <p:spPr>
          <a:xfrm>
            <a:off x="359639" y="1816972"/>
            <a:ext cx="11423142" cy="0"/>
          </a:xfrm>
          <a:prstGeom prst="line">
            <a:avLst/>
          </a:prstGeom>
        </p:spPr>
        <p:style>
          <a:lnRef idx="1">
            <a:schemeClr val="dk1"/>
          </a:lnRef>
          <a:fillRef idx="0">
            <a:schemeClr val="dk1"/>
          </a:fillRef>
          <a:effectRef idx="0">
            <a:schemeClr val="dk1"/>
          </a:effectRef>
          <a:fontRef idx="minor">
            <a:schemeClr val="tx1"/>
          </a:fontRef>
        </p:style>
      </p:cxnSp>
      <p:sp>
        <p:nvSpPr>
          <p:cNvPr id="2" name="Slide Number Placeholder 1">
            <a:extLst>
              <a:ext uri="{FF2B5EF4-FFF2-40B4-BE49-F238E27FC236}">
                <a16:creationId xmlns:a16="http://schemas.microsoft.com/office/drawing/2014/main" id="{69B42DFF-8356-615F-404F-B238BC50C4A3}"/>
              </a:ext>
            </a:extLst>
          </p:cNvPr>
          <p:cNvSpPr txBox="1">
            <a:spLocks/>
          </p:cNvSpPr>
          <p:nvPr/>
        </p:nvSpPr>
        <p:spPr>
          <a:xfrm>
            <a:off x="11679587" y="6520585"/>
            <a:ext cx="473468" cy="395303"/>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52</a:t>
            </a:fld>
            <a:endParaRPr lang="en-US" sz="1000">
              <a:latin typeface="+mj-lt"/>
            </a:endParaRPr>
          </a:p>
        </p:txBody>
      </p:sp>
      <p:sp>
        <p:nvSpPr>
          <p:cNvPr id="3" name="TextBox 2">
            <a:extLst>
              <a:ext uri="{FF2B5EF4-FFF2-40B4-BE49-F238E27FC236}">
                <a16:creationId xmlns:a16="http://schemas.microsoft.com/office/drawing/2014/main" id="{F0FD3583-065E-E9D6-7D06-844EABEC108A}"/>
              </a:ext>
            </a:extLst>
          </p:cNvPr>
          <p:cNvSpPr txBox="1"/>
          <p:nvPr/>
        </p:nvSpPr>
        <p:spPr>
          <a:xfrm>
            <a:off x="359638" y="641752"/>
            <a:ext cx="9350445" cy="1200329"/>
          </a:xfrm>
          <a:prstGeom prst="rect">
            <a:avLst/>
          </a:prstGeom>
          <a:noFill/>
        </p:spPr>
        <p:txBody>
          <a:bodyPr wrap="square" rtlCol="0">
            <a:spAutoFit/>
          </a:bodyPr>
          <a:lstStyle/>
          <a:p>
            <a:pPr rtl="0"/>
            <a:r>
              <a:rPr lang="es" sz="3600" b="1" dirty="0">
                <a:latin typeface="+mj-lt"/>
              </a:rPr>
              <a:t>Otros ejemplos de herramientas de seguimiento de la cofinanciación</a:t>
            </a:r>
          </a:p>
        </p:txBody>
      </p:sp>
      <p:pic>
        <p:nvPicPr>
          <p:cNvPr id="5" name="Picture 4">
            <a:extLst>
              <a:ext uri="{FF2B5EF4-FFF2-40B4-BE49-F238E27FC236}">
                <a16:creationId xmlns:a16="http://schemas.microsoft.com/office/drawing/2014/main" id="{F1DD7062-B240-1C2B-8ADF-35308D2057B5}"/>
              </a:ext>
            </a:extLst>
          </p:cNvPr>
          <p:cNvPicPr>
            <a:picLocks noChangeAspect="1"/>
          </p:cNvPicPr>
          <p:nvPr/>
        </p:nvPicPr>
        <p:blipFill>
          <a:blip r:embed="rId3"/>
          <a:stretch>
            <a:fillRect/>
          </a:stretch>
        </p:blipFill>
        <p:spPr>
          <a:xfrm>
            <a:off x="359639" y="1976458"/>
            <a:ext cx="6100330" cy="4303225"/>
          </a:xfrm>
          <a:prstGeom prst="rect">
            <a:avLst/>
          </a:prstGeom>
        </p:spPr>
      </p:pic>
      <p:pic>
        <p:nvPicPr>
          <p:cNvPr id="7" name="Picture 6">
            <a:extLst>
              <a:ext uri="{FF2B5EF4-FFF2-40B4-BE49-F238E27FC236}">
                <a16:creationId xmlns:a16="http://schemas.microsoft.com/office/drawing/2014/main" id="{A5986B52-2E38-3908-DF9D-F90D4F7DF561}"/>
              </a:ext>
            </a:extLst>
          </p:cNvPr>
          <p:cNvPicPr>
            <a:picLocks noChangeAspect="1"/>
          </p:cNvPicPr>
          <p:nvPr/>
        </p:nvPicPr>
        <p:blipFill>
          <a:blip r:embed="rId4"/>
          <a:stretch>
            <a:fillRect/>
          </a:stretch>
        </p:blipFill>
        <p:spPr>
          <a:xfrm>
            <a:off x="6614530" y="1972324"/>
            <a:ext cx="5413360" cy="4364975"/>
          </a:xfrm>
          <a:prstGeom prst="rect">
            <a:avLst/>
          </a:prstGeom>
        </p:spPr>
      </p:pic>
      <p:grpSp>
        <p:nvGrpSpPr>
          <p:cNvPr id="4" name="Group 3">
            <a:extLst>
              <a:ext uri="{FF2B5EF4-FFF2-40B4-BE49-F238E27FC236}">
                <a16:creationId xmlns:a16="http://schemas.microsoft.com/office/drawing/2014/main" id="{7BFD3F68-81D7-C4CB-67C7-8310E94D3948}"/>
              </a:ext>
            </a:extLst>
          </p:cNvPr>
          <p:cNvGrpSpPr/>
          <p:nvPr/>
        </p:nvGrpSpPr>
        <p:grpSpPr>
          <a:xfrm>
            <a:off x="9853913" y="678357"/>
            <a:ext cx="1563387" cy="849967"/>
            <a:chOff x="8779486" y="5355949"/>
            <a:chExt cx="2486954" cy="1352083"/>
          </a:xfrm>
        </p:grpSpPr>
        <p:sp>
          <p:nvSpPr>
            <p:cNvPr id="6" name="Oval 5">
              <a:extLst>
                <a:ext uri="{FF2B5EF4-FFF2-40B4-BE49-F238E27FC236}">
                  <a16:creationId xmlns:a16="http://schemas.microsoft.com/office/drawing/2014/main" id="{2FCAE0B5-B536-2C4A-5133-C7203195AF9C}"/>
                </a:ext>
              </a:extLst>
            </p:cNvPr>
            <p:cNvSpPr/>
            <p:nvPr/>
          </p:nvSpPr>
          <p:spPr>
            <a:xfrm>
              <a:off x="8779486" y="5699868"/>
              <a:ext cx="1008164" cy="100816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0" name="Oval 9">
              <a:extLst>
                <a:ext uri="{FF2B5EF4-FFF2-40B4-BE49-F238E27FC236}">
                  <a16:creationId xmlns:a16="http://schemas.microsoft.com/office/drawing/2014/main" id="{9A8C3B21-F490-1CEA-FDA8-2F641D9F62A4}"/>
                </a:ext>
              </a:extLst>
            </p:cNvPr>
            <p:cNvSpPr/>
            <p:nvPr/>
          </p:nvSpPr>
          <p:spPr>
            <a:xfrm>
              <a:off x="9981618" y="5393983"/>
              <a:ext cx="1284822" cy="128482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1" name="Oval 10">
              <a:extLst>
                <a:ext uri="{FF2B5EF4-FFF2-40B4-BE49-F238E27FC236}">
                  <a16:creationId xmlns:a16="http://schemas.microsoft.com/office/drawing/2014/main" id="{EDC25DBA-E3DA-7832-230D-BCB55DE378F6}"/>
                </a:ext>
              </a:extLst>
            </p:cNvPr>
            <p:cNvSpPr/>
            <p:nvPr/>
          </p:nvSpPr>
          <p:spPr>
            <a:xfrm>
              <a:off x="9571905" y="5355949"/>
              <a:ext cx="305083" cy="30508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Tree>
    <p:extLst>
      <p:ext uri="{BB962C8B-B14F-4D97-AF65-F5344CB8AC3E}">
        <p14:creationId xmlns:p14="http://schemas.microsoft.com/office/powerpoint/2010/main" val="3626706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9C881-6AC4-DCB7-B7B5-853D52EF60C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D6AB88E-88BA-FF53-73A2-7D8CCBAB2FC1}"/>
              </a:ext>
            </a:extLst>
          </p:cNvPr>
          <p:cNvPicPr>
            <a:picLocks noChangeAspect="1"/>
          </p:cNvPicPr>
          <p:nvPr/>
        </p:nvPicPr>
        <p:blipFill>
          <a:blip r:embed="rId3"/>
          <a:stretch>
            <a:fillRect/>
          </a:stretch>
        </p:blipFill>
        <p:spPr>
          <a:xfrm>
            <a:off x="-8659" y="4864"/>
            <a:ext cx="6098439" cy="6853136"/>
          </a:xfrm>
          <a:prstGeom prst="rect">
            <a:avLst/>
          </a:prstGeom>
        </p:spPr>
      </p:pic>
      <p:sp>
        <p:nvSpPr>
          <p:cNvPr id="5" name="Title 4">
            <a:extLst>
              <a:ext uri="{FF2B5EF4-FFF2-40B4-BE49-F238E27FC236}">
                <a16:creationId xmlns:a16="http://schemas.microsoft.com/office/drawing/2014/main" id="{DBE1EB90-A02B-A0DA-1E45-D6B0502F604E}"/>
              </a:ext>
            </a:extLst>
          </p:cNvPr>
          <p:cNvSpPr>
            <a:spLocks noGrp="1"/>
          </p:cNvSpPr>
          <p:nvPr>
            <p:ph type="title"/>
          </p:nvPr>
        </p:nvSpPr>
        <p:spPr>
          <a:xfrm>
            <a:off x="318158" y="3085294"/>
            <a:ext cx="2216037" cy="939674"/>
          </a:xfrm>
        </p:spPr>
        <p:txBody>
          <a:bodyPr rtlCol="0">
            <a:noAutofit/>
          </a:bodyPr>
          <a:lstStyle/>
          <a:p>
            <a:pPr rtl="0"/>
            <a:r>
              <a:rPr lang="es">
                <a:solidFill>
                  <a:schemeClr val="bg1"/>
                </a:solidFill>
              </a:rPr>
              <a:t>Estudios de caso de países</a:t>
            </a:r>
            <a:br>
              <a:rPr lang="en-GB" dirty="0">
                <a:solidFill>
                  <a:schemeClr val="bg1"/>
                </a:solidFill>
              </a:rPr>
            </a:br>
            <a:endParaRPr lang="en-GB" dirty="0">
              <a:solidFill>
                <a:schemeClr val="bg1"/>
              </a:solidFill>
              <a:latin typeface="+mn-lt"/>
            </a:endParaRPr>
          </a:p>
        </p:txBody>
      </p:sp>
      <p:sp>
        <p:nvSpPr>
          <p:cNvPr id="2" name="Slide Number Placeholder 1">
            <a:extLst>
              <a:ext uri="{FF2B5EF4-FFF2-40B4-BE49-F238E27FC236}">
                <a16:creationId xmlns:a16="http://schemas.microsoft.com/office/drawing/2014/main" id="{48F45738-EFA9-DF18-4D92-C5B2BD85BE4C}"/>
              </a:ext>
            </a:extLst>
          </p:cNvPr>
          <p:cNvSpPr>
            <a:spLocks noGrp="1"/>
          </p:cNvSpPr>
          <p:nvPr>
            <p:ph type="sldNum" sz="quarter" idx="12"/>
          </p:nvPr>
        </p:nvSpPr>
        <p:spPr/>
        <p:txBody>
          <a:bodyPr rtlCol="0"/>
          <a:lstStyle/>
          <a:p>
            <a:pPr rtl="0"/>
            <a:fld id="{9E2BE927-25C7-4379-86F1-C17ED9D2A7F2}" type="slidenum">
              <a:rPr lang="en-US" smtClean="0"/>
              <a:t>53</a:t>
            </a:fld>
            <a:endParaRPr lang="en-US"/>
          </a:p>
        </p:txBody>
      </p:sp>
      <p:grpSp>
        <p:nvGrpSpPr>
          <p:cNvPr id="3" name="Group 2">
            <a:extLst>
              <a:ext uri="{FF2B5EF4-FFF2-40B4-BE49-F238E27FC236}">
                <a16:creationId xmlns:a16="http://schemas.microsoft.com/office/drawing/2014/main" id="{50D45E5D-1513-E723-0233-4E3C6227D7DF}"/>
              </a:ext>
            </a:extLst>
          </p:cNvPr>
          <p:cNvGrpSpPr/>
          <p:nvPr/>
        </p:nvGrpSpPr>
        <p:grpSpPr>
          <a:xfrm>
            <a:off x="6091670" y="-2402"/>
            <a:ext cx="6109765" cy="6860402"/>
            <a:chOff x="6091670" y="-2402"/>
            <a:chExt cx="6109765" cy="7124171"/>
          </a:xfrm>
        </p:grpSpPr>
        <p:sp>
          <p:nvSpPr>
            <p:cNvPr id="9" name="TextBox 8">
              <a:extLst>
                <a:ext uri="{FF2B5EF4-FFF2-40B4-BE49-F238E27FC236}">
                  <a16:creationId xmlns:a16="http://schemas.microsoft.com/office/drawing/2014/main" id="{556E3B7D-B3BE-D05A-E9DF-5968D3893746}"/>
                </a:ext>
              </a:extLst>
            </p:cNvPr>
            <p:cNvSpPr txBox="1"/>
            <p:nvPr/>
          </p:nvSpPr>
          <p:spPr>
            <a:xfrm>
              <a:off x="6099215" y="901447"/>
              <a:ext cx="6102220" cy="6220322"/>
            </a:xfrm>
            <a:prstGeom prst="rect">
              <a:avLst/>
            </a:prstGeom>
            <a:solidFill>
              <a:schemeClr val="accent3">
                <a:lumMod val="20000"/>
                <a:lumOff val="80000"/>
                <a:alpha val="83215"/>
              </a:schemeClr>
            </a:solidFill>
            <a:ln w="31750">
              <a:noFill/>
            </a:ln>
          </p:spPr>
          <p:txBody>
            <a:bodyPr wrap="square" rtlCol="0" anchor="ctr">
              <a:noAutofit/>
            </a:bodyPr>
            <a:lstStyle/>
            <a:p>
              <a:pPr marL="171450" indent="-171450" rtl="0">
                <a:spcBef>
                  <a:spcPts val="600"/>
                </a:spcBef>
                <a:spcAft>
                  <a:spcPts val="600"/>
                </a:spcAft>
                <a:buFont typeface="Arial" panose="020B0604020202020204" pitchFamily="34" charset="0"/>
                <a:buChar char="•"/>
              </a:pPr>
              <a:r>
                <a:rPr lang="es" b="1"/>
                <a:t>Costa de Marfil </a:t>
              </a:r>
            </a:p>
            <a:p>
              <a:pPr marL="628650" lvl="1" indent="-171450" rtl="0">
                <a:spcBef>
                  <a:spcPts val="600"/>
                </a:spcBef>
                <a:spcAft>
                  <a:spcPts val="600"/>
                </a:spcAft>
                <a:buFont typeface="Arial" panose="020B0604020202020204" pitchFamily="34" charset="0"/>
                <a:buChar char="•"/>
              </a:pPr>
              <a:r>
                <a:rPr lang="es"/>
                <a:t>Demostró que un compromiso significativo y colaborativo con la Secretaría del Fondo Mundial puede mejorar el cumplimiento de sus obligaciones de cofinanciación.  </a:t>
              </a:r>
            </a:p>
            <a:p>
              <a:pPr marL="171450" indent="-171450" rtl="0">
                <a:spcBef>
                  <a:spcPts val="600"/>
                </a:spcBef>
                <a:spcAft>
                  <a:spcPts val="600"/>
                </a:spcAft>
                <a:buFont typeface="Arial" panose="020B0604020202020204" pitchFamily="34" charset="0"/>
                <a:buChar char="•"/>
              </a:pPr>
              <a:r>
                <a:rPr lang="es" b="1"/>
                <a:t>Indonesia</a:t>
              </a:r>
              <a:r>
                <a:rPr lang="es"/>
                <a:t> </a:t>
              </a:r>
            </a:p>
            <a:p>
              <a:pPr marL="628650" lvl="1" indent="-171450" rtl="0">
                <a:spcBef>
                  <a:spcPts val="600"/>
                </a:spcBef>
                <a:spcAft>
                  <a:spcPts val="600"/>
                </a:spcAft>
                <a:buFont typeface="Arial" panose="020B0604020202020204" pitchFamily="34" charset="0"/>
                <a:buChar char="•"/>
              </a:pPr>
              <a:r>
                <a:rPr lang="es"/>
                <a:t>Demostró ser un ejemplo notable de que la cofinanciación puede tener un efecto catalizador en la sostenibilidad.  Esto incluyó la obtención de una carta de compromiso integral del Gobierno de Indonesia.</a:t>
              </a:r>
            </a:p>
            <a:p>
              <a:pPr marL="171450" indent="-171450" rtl="0">
                <a:spcBef>
                  <a:spcPts val="600"/>
                </a:spcBef>
                <a:spcAft>
                  <a:spcPts val="600"/>
                </a:spcAft>
                <a:buFont typeface="Arial" panose="020B0604020202020204" pitchFamily="34" charset="0"/>
                <a:buChar char="•"/>
              </a:pPr>
              <a:r>
                <a:rPr lang="es" b="1"/>
                <a:t>Filipinas </a:t>
              </a:r>
            </a:p>
            <a:p>
              <a:pPr marL="628650" lvl="1" indent="-171450" rtl="0">
                <a:spcBef>
                  <a:spcPts val="600"/>
                </a:spcBef>
                <a:spcAft>
                  <a:spcPts val="600"/>
                </a:spcAft>
                <a:buFont typeface="Arial" panose="020B0604020202020204" pitchFamily="34" charset="0"/>
                <a:buChar char="•"/>
              </a:pPr>
              <a:r>
                <a:rPr lang="es"/>
                <a:t>A través de una sólida colaboración con la Secretaría del Fondo Mundial, el país demostró el alcance de utilizar el cofinanciamiento como una palanca estratégica para lograr un camino hacia la Cobertura Sanitaria Universal. </a:t>
              </a:r>
            </a:p>
          </p:txBody>
        </p:sp>
        <p:sp>
          <p:nvSpPr>
            <p:cNvPr id="10" name="TextBox 9">
              <a:extLst>
                <a:ext uri="{FF2B5EF4-FFF2-40B4-BE49-F238E27FC236}">
                  <a16:creationId xmlns:a16="http://schemas.microsoft.com/office/drawing/2014/main" id="{5DE1859E-323F-25C9-9A1F-F537EF826FED}"/>
                </a:ext>
              </a:extLst>
            </p:cNvPr>
            <p:cNvSpPr txBox="1"/>
            <p:nvPr/>
          </p:nvSpPr>
          <p:spPr>
            <a:xfrm>
              <a:off x="6091670" y="-2402"/>
              <a:ext cx="6100330" cy="1073556"/>
            </a:xfrm>
            <a:prstGeom prst="rect">
              <a:avLst/>
            </a:prstGeom>
            <a:solidFill>
              <a:schemeClr val="accent3"/>
            </a:solidFill>
            <a:ln w="31750">
              <a:noFill/>
            </a:ln>
          </p:spPr>
          <p:txBody>
            <a:bodyPr wrap="square" rtlCol="0" anchor="ctr">
              <a:noAutofit/>
            </a:bodyPr>
            <a:lstStyle/>
            <a:p>
              <a:pPr algn="ctr" rtl="0"/>
              <a:r>
                <a:rPr lang="es" b="1">
                  <a:solidFill>
                    <a:schemeClr val="tx1">
                      <a:lumMod val="75000"/>
                      <a:lumOff val="25000"/>
                    </a:schemeClr>
                  </a:solidFill>
                  <a:latin typeface="+mj-lt"/>
                </a:rPr>
                <a:t>Seguimiento de la cofinanciación del MCP: </a:t>
              </a:r>
            </a:p>
            <a:p>
              <a:pPr algn="ctr" rtl="0"/>
              <a:r>
                <a:rPr lang="es" b="1">
                  <a:solidFill>
                    <a:schemeClr val="tx1">
                      <a:lumMod val="75000"/>
                      <a:lumOff val="25000"/>
                    </a:schemeClr>
                  </a:solidFill>
                  <a:latin typeface="+mj-lt"/>
                </a:rPr>
                <a:t>Mejores prácticas y lecciones aprendidas</a:t>
              </a:r>
            </a:p>
          </p:txBody>
        </p:sp>
      </p:grpSp>
      <p:sp>
        <p:nvSpPr>
          <p:cNvPr id="16" name="TextBox 15">
            <a:extLst>
              <a:ext uri="{FF2B5EF4-FFF2-40B4-BE49-F238E27FC236}">
                <a16:creationId xmlns:a16="http://schemas.microsoft.com/office/drawing/2014/main" id="{76872929-2E06-3DC9-E4AC-371C6BD68688}"/>
              </a:ext>
            </a:extLst>
          </p:cNvPr>
          <p:cNvSpPr txBox="1"/>
          <p:nvPr/>
        </p:nvSpPr>
        <p:spPr>
          <a:xfrm>
            <a:off x="186611" y="6472583"/>
            <a:ext cx="6102220" cy="230832"/>
          </a:xfrm>
          <a:prstGeom prst="rect">
            <a:avLst/>
          </a:prstGeom>
          <a:noFill/>
        </p:spPr>
        <p:txBody>
          <a:bodyPr wrap="square" rtlCol="0">
            <a:spAutoFit/>
          </a:bodyPr>
          <a:lstStyle/>
          <a:p>
            <a:pPr rtl="0"/>
            <a:r>
              <a:rPr lang="es" sz="900" b="0" i="0">
                <a:solidFill>
                  <a:schemeClr val="bg1"/>
                </a:solidFill>
                <a:effectLst/>
              </a:rPr>
              <a:t>Foto cortesía de: Grupo Banco Mundial</a:t>
            </a:r>
            <a:endParaRPr lang="en-GB" sz="900">
              <a:solidFill>
                <a:schemeClr val="bg1"/>
              </a:solidFill>
            </a:endParaRPr>
          </a:p>
        </p:txBody>
      </p:sp>
    </p:spTree>
    <p:extLst>
      <p:ext uri="{BB962C8B-B14F-4D97-AF65-F5344CB8AC3E}">
        <p14:creationId xmlns:p14="http://schemas.microsoft.com/office/powerpoint/2010/main" val="19299700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E126F149-5357-AC66-7A4F-13F80BFB43C8}"/>
            </a:ext>
          </a:extLst>
        </p:cNvPr>
        <p:cNvGrpSpPr/>
        <p:nvPr/>
      </p:nvGrpSpPr>
      <p:grpSpPr>
        <a:xfrm>
          <a:off x="0" y="0"/>
          <a:ext cx="0" cy="0"/>
          <a:chOff x="0" y="0"/>
          <a:chExt cx="0" cy="0"/>
        </a:xfrm>
      </p:grpSpPr>
      <p:sp>
        <p:nvSpPr>
          <p:cNvPr id="224" name="Google Shape;224;p34">
            <a:extLst>
              <a:ext uri="{FF2B5EF4-FFF2-40B4-BE49-F238E27FC236}">
                <a16:creationId xmlns:a16="http://schemas.microsoft.com/office/drawing/2014/main" id="{AF1E34EA-F117-757F-38F5-42198B1EAC80}"/>
              </a:ext>
            </a:extLst>
          </p:cNvPr>
          <p:cNvSpPr txBox="1">
            <a:spLocks noGrp="1"/>
          </p:cNvSpPr>
          <p:nvPr>
            <p:ph type="ctrTitle"/>
          </p:nvPr>
        </p:nvSpPr>
        <p:spPr>
          <a:xfrm>
            <a:off x="358776" y="2697725"/>
            <a:ext cx="5737224" cy="1217279"/>
          </a:xfrm>
        </p:spPr>
        <p:txBody>
          <a:bodyPr spcFirstLastPara="1" vert="horz" lIns="91440" tIns="91440" rIns="91440" bIns="91440" rtlCol="0" anchor="t" anchorCtr="0">
            <a:noAutofit/>
          </a:bodyPr>
          <a:lstStyle/>
          <a:p>
            <a:pPr rtl="0"/>
            <a:r>
              <a:rPr lang="es" sz="3600"/>
              <a:t>Próximos pasos del MCP para fortalecer el Monitoreo Estratégico</a:t>
            </a:r>
          </a:p>
        </p:txBody>
      </p:sp>
      <p:sp>
        <p:nvSpPr>
          <p:cNvPr id="2" name="Text Placeholder 1">
            <a:extLst>
              <a:ext uri="{FF2B5EF4-FFF2-40B4-BE49-F238E27FC236}">
                <a16:creationId xmlns:a16="http://schemas.microsoft.com/office/drawing/2014/main" id="{31418C68-E36D-5543-9C7C-8EC0CD2C3F05}"/>
              </a:ext>
            </a:extLst>
          </p:cNvPr>
          <p:cNvSpPr>
            <a:spLocks noGrp="1"/>
          </p:cNvSpPr>
          <p:nvPr>
            <p:ph type="body" sz="quarter" idx="11"/>
          </p:nvPr>
        </p:nvSpPr>
        <p:spPr>
          <a:xfrm>
            <a:off x="358776" y="5086622"/>
            <a:ext cx="5183946" cy="1620000"/>
          </a:xfrm>
        </p:spPr>
        <p:txBody>
          <a:bodyPr lIns="91440" tIns="91440" rIns="91440" bIns="91440" rtlCol="0" anchorCtr="0">
            <a:normAutofit/>
          </a:bodyPr>
          <a:lstStyle/>
          <a:p>
            <a:pPr rtl="0"/>
            <a:r>
              <a:rPr lang="es" sz="2400" b="1" dirty="0"/>
              <a:t>Debate plenario (10 minutos)</a:t>
            </a:r>
          </a:p>
        </p:txBody>
      </p:sp>
      <p:sp>
        <p:nvSpPr>
          <p:cNvPr id="6" name="TextBox 5">
            <a:extLst>
              <a:ext uri="{FF2B5EF4-FFF2-40B4-BE49-F238E27FC236}">
                <a16:creationId xmlns:a16="http://schemas.microsoft.com/office/drawing/2014/main" id="{C5E88DE1-136A-7A59-CC64-6F49C747871A}"/>
              </a:ext>
            </a:extLst>
          </p:cNvPr>
          <p:cNvSpPr txBox="1"/>
          <p:nvPr/>
        </p:nvSpPr>
        <p:spPr>
          <a:xfrm>
            <a:off x="8678778" y="6485498"/>
            <a:ext cx="4122821" cy="841256"/>
          </a:xfrm>
          <a:prstGeom prst="rect">
            <a:avLst/>
          </a:prstGeom>
          <a:noFill/>
        </p:spPr>
        <p:txBody>
          <a:bodyPr wrap="square" rtlCol="0">
            <a:spAutoFit/>
          </a:bodyPr>
          <a:lstStyle/>
          <a:p>
            <a:pPr algn="l" rtl="0" fontAlgn="t">
              <a:spcBef>
                <a:spcPts val="750"/>
              </a:spcBef>
            </a:pPr>
            <a:r>
              <a:rPr lang="es" sz="1400" b="0" i="0">
                <a:solidFill>
                  <a:schemeClr val="bg1"/>
                </a:solidFill>
                <a:effectLst/>
                <a:latin typeface="Arial" panose="020B0604020202020204" pitchFamily="34" charset="0"/>
                <a:cs typeface="Arial" panose="020B0604020202020204" pitchFamily="34" charset="0"/>
              </a:rPr>
              <a:t>Foto: Frontline AIDS</a:t>
            </a:r>
            <a:r>
              <a:rPr lang="es" sz="1400">
                <a:solidFill>
                  <a:schemeClr val="bg1"/>
                </a:solidFill>
                <a:latin typeface="Arial" panose="020B0604020202020204" pitchFamily="34" charset="0"/>
                <a:cs typeface="Arial" panose="020B0604020202020204" pitchFamily="34" charset="0"/>
              </a:rPr>
              <a:t>, </a:t>
            </a:r>
            <a:r>
              <a:rPr lang="es" sz="1400" b="0" i="0">
                <a:solidFill>
                  <a:schemeClr val="bg1"/>
                </a:solidFill>
                <a:effectLst/>
                <a:latin typeface="Arial" panose="020B0604020202020204" pitchFamily="34" charset="0"/>
                <a:cs typeface="Arial" panose="020B0604020202020204" pitchFamily="34" charset="0"/>
              </a:rPr>
              <a:t>Vijay Pandey, 2022</a:t>
            </a:r>
          </a:p>
          <a:p>
            <a:pPr algn="l" rtl="0">
              <a:spcBef>
                <a:spcPts val="750"/>
              </a:spcBef>
            </a:pPr>
            <a:br>
              <a:rPr lang="en-GB" sz="1400" b="0" i="0" dirty="0">
                <a:solidFill>
                  <a:srgbClr val="474747"/>
                </a:solidFill>
                <a:effectLst/>
                <a:latin typeface="Montserrat" pitchFamily="2" charset="77"/>
              </a:rPr>
            </a:br>
            <a:endParaRPr lang="en-GB" sz="1400" b="0" i="0" dirty="0">
              <a:solidFill>
                <a:srgbClr val="474747"/>
              </a:solidFill>
              <a:effectLst/>
              <a:latin typeface="Montserrat" pitchFamily="2" charset="77"/>
            </a:endParaRPr>
          </a:p>
        </p:txBody>
      </p:sp>
      <p:pic>
        <p:nvPicPr>
          <p:cNvPr id="4" name="Picture 3">
            <a:extLst>
              <a:ext uri="{FF2B5EF4-FFF2-40B4-BE49-F238E27FC236}">
                <a16:creationId xmlns:a16="http://schemas.microsoft.com/office/drawing/2014/main" id="{D2216514-ADC1-83D6-0304-D00E0BF42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3326" y="0"/>
            <a:ext cx="4938674" cy="6858000"/>
          </a:xfrm>
          <a:prstGeom prst="rect">
            <a:avLst/>
          </a:prstGeom>
        </p:spPr>
      </p:pic>
    </p:spTree>
    <p:extLst>
      <p:ext uri="{BB962C8B-B14F-4D97-AF65-F5344CB8AC3E}">
        <p14:creationId xmlns:p14="http://schemas.microsoft.com/office/powerpoint/2010/main" val="38979182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F0633-C50C-D89E-3D18-950C03B2E72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545EB98-8844-DF49-8165-BBC67A824FC7}"/>
              </a:ext>
            </a:extLst>
          </p:cNvPr>
          <p:cNvSpPr/>
          <p:nvPr/>
        </p:nvSpPr>
        <p:spPr>
          <a:xfrm>
            <a:off x="3677899" y="4290109"/>
            <a:ext cx="4696079" cy="5064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 name="Text Placeholder 6">
            <a:extLst>
              <a:ext uri="{FF2B5EF4-FFF2-40B4-BE49-F238E27FC236}">
                <a16:creationId xmlns:a16="http://schemas.microsoft.com/office/drawing/2014/main" id="{82C4CE43-D5F2-AE91-0F47-710096360594}"/>
              </a:ext>
            </a:extLst>
          </p:cNvPr>
          <p:cNvSpPr>
            <a:spLocks noGrp="1"/>
          </p:cNvSpPr>
          <p:nvPr>
            <p:ph type="body" sz="quarter" idx="13"/>
          </p:nvPr>
        </p:nvSpPr>
        <p:spPr>
          <a:xfrm>
            <a:off x="784703" y="994207"/>
            <a:ext cx="6771128" cy="2497138"/>
          </a:xfrm>
        </p:spPr>
        <p:txBody>
          <a:bodyPr rtlCol="0" anchor="b"/>
          <a:lstStyle/>
          <a:p>
            <a:pPr algn="l" rtl="0"/>
            <a:r>
              <a:rPr lang="es"/>
              <a:t>¿Preguntas sobre la sesión de hoy?</a:t>
            </a:r>
            <a:endParaRPr lang="en-GB" b="1" dirty="0"/>
          </a:p>
        </p:txBody>
      </p:sp>
      <p:grpSp>
        <p:nvGrpSpPr>
          <p:cNvPr id="5" name="Group 4">
            <a:extLst>
              <a:ext uri="{FF2B5EF4-FFF2-40B4-BE49-F238E27FC236}">
                <a16:creationId xmlns:a16="http://schemas.microsoft.com/office/drawing/2014/main" id="{B14DB3FF-F1E4-BD91-0F95-C2E6A7CAD6B2}"/>
              </a:ext>
            </a:extLst>
          </p:cNvPr>
          <p:cNvGrpSpPr/>
          <p:nvPr/>
        </p:nvGrpSpPr>
        <p:grpSpPr>
          <a:xfrm>
            <a:off x="8779486" y="5355949"/>
            <a:ext cx="2486954" cy="1352083"/>
            <a:chOff x="8779486" y="5355949"/>
            <a:chExt cx="2486954" cy="1352083"/>
          </a:xfrm>
        </p:grpSpPr>
        <p:sp>
          <p:nvSpPr>
            <p:cNvPr id="6" name="Oval 5">
              <a:extLst>
                <a:ext uri="{FF2B5EF4-FFF2-40B4-BE49-F238E27FC236}">
                  <a16:creationId xmlns:a16="http://schemas.microsoft.com/office/drawing/2014/main" id="{E82FB90E-6E4D-AE84-CD64-F4A461FDD9DD}"/>
                </a:ext>
              </a:extLst>
            </p:cNvPr>
            <p:cNvSpPr/>
            <p:nvPr/>
          </p:nvSpPr>
          <p:spPr>
            <a:xfrm>
              <a:off x="8779486" y="5699868"/>
              <a:ext cx="1008164" cy="100816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 name="Oval 7">
              <a:extLst>
                <a:ext uri="{FF2B5EF4-FFF2-40B4-BE49-F238E27FC236}">
                  <a16:creationId xmlns:a16="http://schemas.microsoft.com/office/drawing/2014/main" id="{651ACBF3-0D16-F07D-78F4-86EE4CAF435F}"/>
                </a:ext>
              </a:extLst>
            </p:cNvPr>
            <p:cNvSpPr/>
            <p:nvPr/>
          </p:nvSpPr>
          <p:spPr>
            <a:xfrm>
              <a:off x="9981618" y="5393983"/>
              <a:ext cx="1284822" cy="128482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9" name="Oval 8">
              <a:extLst>
                <a:ext uri="{FF2B5EF4-FFF2-40B4-BE49-F238E27FC236}">
                  <a16:creationId xmlns:a16="http://schemas.microsoft.com/office/drawing/2014/main" id="{6FA9EE95-D649-CFBA-2B4D-1AA69EEDEF71}"/>
                </a:ext>
              </a:extLst>
            </p:cNvPr>
            <p:cNvSpPr/>
            <p:nvPr/>
          </p:nvSpPr>
          <p:spPr>
            <a:xfrm>
              <a:off x="9571905" y="5355949"/>
              <a:ext cx="305083" cy="30508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3" name="Slide Number Placeholder 1">
            <a:extLst>
              <a:ext uri="{FF2B5EF4-FFF2-40B4-BE49-F238E27FC236}">
                <a16:creationId xmlns:a16="http://schemas.microsoft.com/office/drawing/2014/main" id="{904C46F0-5C04-C879-8A9D-811C67BF68AE}"/>
              </a:ext>
            </a:extLst>
          </p:cNvPr>
          <p:cNvSpPr txBox="1">
            <a:spLocks/>
          </p:cNvSpPr>
          <p:nvPr/>
        </p:nvSpPr>
        <p:spPr>
          <a:xfrm>
            <a:off x="11734800" y="6520585"/>
            <a:ext cx="388077"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55</a:t>
            </a:fld>
            <a:endParaRPr lang="en-US" sz="1000" dirty="0">
              <a:latin typeface="+mj-lt"/>
            </a:endParaRPr>
          </a:p>
        </p:txBody>
      </p:sp>
    </p:spTree>
    <p:custDataLst>
      <p:tags r:id="rId1"/>
    </p:custDataLst>
    <p:extLst>
      <p:ext uri="{BB962C8B-B14F-4D97-AF65-F5344CB8AC3E}">
        <p14:creationId xmlns:p14="http://schemas.microsoft.com/office/powerpoint/2010/main" val="1132870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87">
          <a:extLst>
            <a:ext uri="{FF2B5EF4-FFF2-40B4-BE49-F238E27FC236}">
              <a16:creationId xmlns:a16="http://schemas.microsoft.com/office/drawing/2014/main" id="{10467BE8-60E8-7DA7-41EB-B8661459E95E}"/>
            </a:ext>
          </a:extLst>
        </p:cNvPr>
        <p:cNvGrpSpPr/>
        <p:nvPr/>
      </p:nvGrpSpPr>
      <p:grpSpPr>
        <a:xfrm>
          <a:off x="0" y="0"/>
          <a:ext cx="0" cy="0"/>
          <a:chOff x="0" y="0"/>
          <a:chExt cx="0" cy="0"/>
        </a:xfrm>
      </p:grpSpPr>
      <p:sp>
        <p:nvSpPr>
          <p:cNvPr id="288" name="Google Shape;288;p45">
            <a:extLst>
              <a:ext uri="{FF2B5EF4-FFF2-40B4-BE49-F238E27FC236}">
                <a16:creationId xmlns:a16="http://schemas.microsoft.com/office/drawing/2014/main" id="{A1842495-8626-86D2-2264-856230262566}"/>
              </a:ext>
            </a:extLst>
          </p:cNvPr>
          <p:cNvSpPr txBox="1">
            <a:spLocks noGrp="1"/>
          </p:cNvSpPr>
          <p:nvPr>
            <p:ph type="title"/>
          </p:nvPr>
        </p:nvSpPr>
        <p:spPr>
          <a:xfrm>
            <a:off x="374000" y="311524"/>
            <a:ext cx="11360800" cy="763600"/>
          </a:xfrm>
          <a:prstGeom prst="rect">
            <a:avLst/>
          </a:prstGeom>
        </p:spPr>
        <p:txBody>
          <a:bodyPr spcFirstLastPara="1" vert="horz" wrap="square" lIns="121900" tIns="121900" rIns="121900" bIns="121900" rtlCol="0" anchor="t" anchorCtr="0">
            <a:normAutofit/>
          </a:bodyPr>
          <a:lstStyle/>
          <a:p>
            <a:pPr rtl="0"/>
            <a:r>
              <a:rPr lang="es"/>
              <a:t>Enlaces a recursos adicionales (1 de 2)</a:t>
            </a:r>
            <a:endParaRPr dirty="0"/>
          </a:p>
        </p:txBody>
      </p:sp>
      <p:sp>
        <p:nvSpPr>
          <p:cNvPr id="2" name="Slide Number Placeholder 1">
            <a:extLst>
              <a:ext uri="{FF2B5EF4-FFF2-40B4-BE49-F238E27FC236}">
                <a16:creationId xmlns:a16="http://schemas.microsoft.com/office/drawing/2014/main" id="{2C9486EB-741B-F074-44AF-F3D7A7AC12CF}"/>
              </a:ext>
            </a:extLst>
          </p:cNvPr>
          <p:cNvSpPr txBox="1">
            <a:spLocks/>
          </p:cNvSpPr>
          <p:nvPr/>
        </p:nvSpPr>
        <p:spPr>
          <a:xfrm>
            <a:off x="11734800" y="6520585"/>
            <a:ext cx="388077"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56</a:t>
            </a:fld>
            <a:endParaRPr lang="en-US" sz="1000">
              <a:latin typeface="+mj-lt"/>
            </a:endParaRPr>
          </a:p>
        </p:txBody>
      </p:sp>
      <p:sp>
        <p:nvSpPr>
          <p:cNvPr id="8" name="TextBox 7">
            <a:extLst>
              <a:ext uri="{FF2B5EF4-FFF2-40B4-BE49-F238E27FC236}">
                <a16:creationId xmlns:a16="http://schemas.microsoft.com/office/drawing/2014/main" id="{8527C28E-D370-A596-3AC7-44DEBD5F9057}"/>
              </a:ext>
            </a:extLst>
          </p:cNvPr>
          <p:cNvSpPr txBox="1"/>
          <p:nvPr/>
        </p:nvSpPr>
        <p:spPr>
          <a:xfrm>
            <a:off x="457200" y="1052169"/>
            <a:ext cx="11360800" cy="7109639"/>
          </a:xfrm>
          <a:prstGeom prst="rect">
            <a:avLst/>
          </a:prstGeom>
          <a:noFill/>
        </p:spPr>
        <p:txBody>
          <a:bodyPr wrap="square" rtlCol="0">
            <a:spAutoFit/>
          </a:bodyPr>
          <a:lstStyle/>
          <a:p>
            <a:pPr marL="342900" marR="0" indent="-342900" rtl="0">
              <a:spcBef>
                <a:spcPts val="600"/>
              </a:spcBef>
              <a:spcAft>
                <a:spcPts val="600"/>
              </a:spcAft>
              <a:buFont typeface="+mj-lt"/>
              <a:buAutoNum type="arabicPeriod"/>
            </a:pPr>
            <a:r>
              <a:rPr lang="es" kern="100">
                <a:effectLst/>
                <a:ea typeface="Calibri" panose="020F0502020204030204" pitchFamily="34" charset="0"/>
                <a:cs typeface="Arial" panose="020B0604020202020204" pitchFamily="34" charset="0"/>
              </a:rPr>
              <a:t>Política del Mecanismo de Coordinación de País del Fondo Mundial </a:t>
            </a:r>
            <a:r>
              <a:rPr lang="es" u="sng" kern="100">
                <a:solidFill>
                  <a:schemeClr val="accent2"/>
                </a:solidFill>
                <a:effectLs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https://resources.theglobalfund.org/media/15014/cr_country-coordinating-mechanism_policy_en.pdf</a:t>
            </a:r>
            <a:endParaRPr lang="fr-CH" u="sng" kern="100" dirty="0">
              <a:solidFill>
                <a:schemeClr val="accent2"/>
              </a:solidFill>
              <a:ea typeface="Calibri" panose="020F0502020204030204" pitchFamily="34" charset="0"/>
              <a:cs typeface="Arial" panose="020B0604020202020204" pitchFamily="34" charset="0"/>
            </a:endParaRPr>
          </a:p>
          <a:p>
            <a:pPr marL="342900" indent="-342900" rtl="0">
              <a:spcBef>
                <a:spcPts val="600"/>
              </a:spcBef>
              <a:spcAft>
                <a:spcPts val="600"/>
              </a:spcAft>
              <a:buFont typeface="+mj-lt"/>
              <a:buAutoNum type="arabicPeriod"/>
            </a:pPr>
            <a:r>
              <a:rPr lang="es" b="0" i="0">
                <a:solidFill>
                  <a:srgbClr val="000000"/>
                </a:solidFill>
                <a:effectLst/>
              </a:rPr>
              <a:t>Nota de orientación del mecanismo de coordinación de país: Monitoreo Estratégico: Anexo 5 - Términos de Referencia: Oficina de Monitoreo Estratégico/Transición </a:t>
            </a:r>
            <a:r>
              <a:rPr lang="es" b="0" i="0">
                <a:solidFill>
                  <a:schemeClr val="accent2"/>
                </a:solidFill>
                <a:effectLst/>
              </a:rPr>
              <a:t>(</a:t>
            </a:r>
            <a:r>
              <a:rPr lang="es">
                <a:solidFill>
                  <a:schemeClr val="accent2"/>
                </a:solidFill>
                <a:effectLst/>
                <a:hlinkClick r:id="rId4">
                  <a:extLst>
                    <a:ext uri="{A12FA001-AC4F-418D-AE19-62706E023703}">
                      <ahyp:hlinkClr xmlns:ahyp="http://schemas.microsoft.com/office/drawing/2018/hyperlinkcolor" val="tx"/>
                    </a:ext>
                  </a:extLst>
                </a:hlinkClick>
              </a:rPr>
              <a:t>https://www.theglobalfund.org/media/10198/ccm_oversight-committeeannex5_annex_en.docx</a:t>
            </a:r>
            <a:r>
              <a:rPr lang="es">
                <a:solidFill>
                  <a:schemeClr val="accent2"/>
                </a:solidFill>
                <a:effectLst/>
              </a:rPr>
              <a:t>)</a:t>
            </a:r>
          </a:p>
          <a:p>
            <a:pPr marL="342900" indent="-342900" rtl="0">
              <a:spcBef>
                <a:spcPts val="600"/>
              </a:spcBef>
              <a:spcAft>
                <a:spcPts val="600"/>
              </a:spcAft>
              <a:buFont typeface="+mj-lt"/>
              <a:buAutoNum type="arabicPeriod"/>
            </a:pPr>
            <a:r>
              <a:rPr lang="es">
                <a:effectLst/>
              </a:rPr>
              <a:t>El explorador de datos del Fondo Mundial</a:t>
            </a:r>
            <a:r>
              <a:rPr lang="es">
                <a:solidFill>
                  <a:schemeClr val="accent2"/>
                </a:solidFill>
                <a:effectLst/>
              </a:rPr>
              <a:t> </a:t>
            </a:r>
            <a:r>
              <a:rPr lang="es">
                <a:solidFill>
                  <a:schemeClr val="accent2"/>
                </a:solidFill>
                <a:effectLst/>
                <a:hlinkClick r:id="rId5">
                  <a:extLst>
                    <a:ext uri="{A12FA001-AC4F-418D-AE19-62706E023703}">
                      <ahyp:hlinkClr xmlns:ahyp="http://schemas.microsoft.com/office/drawing/2018/hyperlinkcolor" val="tx"/>
                    </a:ext>
                  </a:extLst>
                </a:hlinkClick>
              </a:rPr>
              <a:t>(</a:t>
            </a:r>
            <a:r>
              <a:rPr lang="es">
                <a:solidFill>
                  <a:schemeClr val="accent2"/>
                </a:solidFill>
                <a:effectLst/>
              </a:rPr>
              <a:t>https://data.theglobalfund.org)</a:t>
            </a:r>
          </a:p>
          <a:p>
            <a:pPr rtl="0">
              <a:spcBef>
                <a:spcPts val="900"/>
              </a:spcBef>
              <a:spcAft>
                <a:spcPts val="900"/>
              </a:spcAft>
            </a:pPr>
            <a:r>
              <a:rPr lang="es" b="1">
                <a:effectLst/>
              </a:rPr>
              <a:t>Recursos adicionales que se publicarán próximamente:</a:t>
            </a:r>
          </a:p>
          <a:p>
            <a:pPr marL="342900" indent="-342900" rtl="0">
              <a:spcBef>
                <a:spcPts val="600"/>
              </a:spcBef>
              <a:spcAft>
                <a:spcPts val="600"/>
              </a:spcAft>
              <a:buFont typeface="Arial" panose="020B0604020202020204" pitchFamily="34" charset="0"/>
              <a:buChar char="•"/>
            </a:pPr>
            <a:r>
              <a:rPr lang="es" i="1" kern="100">
                <a:effectLst/>
                <a:ea typeface="Calibri" panose="020F0502020204030204" pitchFamily="34" charset="0"/>
                <a:cs typeface="Arial" panose="020B0604020202020204" pitchFamily="34" charset="0"/>
              </a:rPr>
              <a:t>Orientación revisada del MCP para el Monitoreo Estratégico</a:t>
            </a:r>
            <a:endParaRPr lang="fr-CH" i="1" kern="100" dirty="0">
              <a:effectLst/>
              <a:ea typeface="Calibri" panose="020F0502020204030204" pitchFamily="34" charset="0"/>
              <a:cs typeface="Arial" panose="020B0604020202020204" pitchFamily="34" charset="0"/>
            </a:endParaRPr>
          </a:p>
          <a:p>
            <a:pPr marL="342900" indent="-342900" rtl="0">
              <a:spcBef>
                <a:spcPts val="600"/>
              </a:spcBef>
              <a:spcAft>
                <a:spcPts val="600"/>
              </a:spcAft>
              <a:buFont typeface="Arial" panose="020B0604020202020204" pitchFamily="34" charset="0"/>
              <a:buChar char="•"/>
            </a:pPr>
            <a:r>
              <a:rPr lang="es" i="1" kern="100">
                <a:effectLst/>
                <a:ea typeface="Calibri" panose="020F0502020204030204" pitchFamily="34" charset="0"/>
                <a:cs typeface="Arial" panose="020B0604020202020204" pitchFamily="34" charset="0"/>
              </a:rPr>
              <a:t>Plantilla del Plan de Monitoreo Estratégico</a:t>
            </a:r>
            <a:endParaRPr lang="fr-CH" i="1" kern="100" dirty="0">
              <a:effectLst/>
              <a:ea typeface="Calibri" panose="020F0502020204030204" pitchFamily="34" charset="0"/>
              <a:cs typeface="Arial" panose="020B0604020202020204" pitchFamily="34" charset="0"/>
            </a:endParaRPr>
          </a:p>
          <a:p>
            <a:pPr marL="342900" indent="-342900" rtl="0">
              <a:spcBef>
                <a:spcPts val="600"/>
              </a:spcBef>
              <a:spcAft>
                <a:spcPts val="600"/>
              </a:spcAft>
              <a:buFont typeface="Arial" panose="020B0604020202020204" pitchFamily="34" charset="0"/>
              <a:buChar char="•"/>
            </a:pPr>
            <a:r>
              <a:rPr lang="es" i="1">
                <a:effectLst/>
              </a:rPr>
              <a:t>Términos de Referencia del Comité de Monitoreo Estratégico (plantilla)</a:t>
            </a:r>
          </a:p>
          <a:p>
            <a:pPr marL="342900" indent="-342900" rtl="0">
              <a:spcBef>
                <a:spcPts val="600"/>
              </a:spcBef>
              <a:spcAft>
                <a:spcPts val="600"/>
              </a:spcAft>
              <a:buFont typeface="Arial" panose="020B0604020202020204" pitchFamily="34" charset="0"/>
              <a:buChar char="•"/>
            </a:pPr>
            <a:r>
              <a:rPr lang="es" i="1"/>
              <a:t>Plantillas de herramientas de seguimiento de cofinanciación</a:t>
            </a:r>
          </a:p>
          <a:p>
            <a:pPr marL="342900" indent="-342900" rtl="0">
              <a:spcBef>
                <a:spcPts val="600"/>
              </a:spcBef>
              <a:spcAft>
                <a:spcPts val="600"/>
              </a:spcAft>
              <a:buFont typeface="Arial" panose="020B0604020202020204" pitchFamily="34" charset="0"/>
              <a:buChar char="•"/>
            </a:pPr>
            <a:endParaRPr lang="en-US" sz="500" i="1" dirty="0">
              <a:effectLst/>
            </a:endParaRPr>
          </a:p>
          <a:p>
            <a:pPr algn="ctr" rtl="0"/>
            <a:r>
              <a:rPr lang="es" sz="2400" b="1">
                <a:effectLst/>
              </a:rPr>
              <a:t>Los MCP también pueden comunicarse con sus Equipos de País y/o con el Centro de MCP (ccm@theglobalfund.org) para obtener asistencia adicional</a:t>
            </a:r>
          </a:p>
          <a:p>
            <a:pPr marL="342900" indent="-342900" rtl="0">
              <a:spcBef>
                <a:spcPts val="600"/>
              </a:spcBef>
              <a:spcAft>
                <a:spcPts val="600"/>
              </a:spcAft>
              <a:buFont typeface="+mj-lt"/>
              <a:buAutoNum type="arabicPeriod"/>
            </a:pPr>
            <a:endParaRPr lang="en-US" dirty="0">
              <a:effectLst/>
            </a:endParaRPr>
          </a:p>
          <a:p>
            <a:pPr rtl="0">
              <a:spcBef>
                <a:spcPts val="600"/>
              </a:spcBef>
              <a:spcAft>
                <a:spcPts val="600"/>
              </a:spcAft>
            </a:pPr>
            <a:endParaRPr lang="en-US" u="sng" kern="100" dirty="0">
              <a:solidFill>
                <a:srgbClr val="0563C1"/>
              </a:solidFill>
              <a:ea typeface="Calibri" panose="020F0502020204030204" pitchFamily="34" charset="0"/>
              <a:cs typeface="Arial" panose="020B0604020202020204" pitchFamily="34" charset="0"/>
            </a:endParaRPr>
          </a:p>
          <a:p>
            <a:pPr rtl="0">
              <a:spcBef>
                <a:spcPts val="600"/>
              </a:spcBef>
              <a:spcAft>
                <a:spcPts val="600"/>
              </a:spcAft>
            </a:pPr>
            <a:endParaRPr lang="fr-CH" u="sng" kern="100" dirty="0">
              <a:solidFill>
                <a:srgbClr val="0563C1"/>
              </a:solidFill>
              <a:effectLst/>
              <a:ea typeface="Calibri" panose="020F0502020204030204" pitchFamily="34" charset="0"/>
              <a:cs typeface="Arial" panose="020B0604020202020204" pitchFamily="34" charset="0"/>
            </a:endParaRPr>
          </a:p>
          <a:p>
            <a:pPr marL="0" marR="0" rtl="0">
              <a:spcAft>
                <a:spcPts val="800"/>
              </a:spcAft>
              <a:buNone/>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971766BD-23FB-BEB9-1CF6-17510CC64148}"/>
              </a:ext>
            </a:extLst>
          </p:cNvPr>
          <p:cNvSpPr txBox="1"/>
          <p:nvPr/>
        </p:nvSpPr>
        <p:spPr>
          <a:xfrm>
            <a:off x="286693" y="6352514"/>
            <a:ext cx="1916316" cy="369332"/>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Tree>
    <p:extLst>
      <p:ext uri="{BB962C8B-B14F-4D97-AF65-F5344CB8AC3E}">
        <p14:creationId xmlns:p14="http://schemas.microsoft.com/office/powerpoint/2010/main" val="24668251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87">
          <a:extLst>
            <a:ext uri="{FF2B5EF4-FFF2-40B4-BE49-F238E27FC236}">
              <a16:creationId xmlns:a16="http://schemas.microsoft.com/office/drawing/2014/main" id="{E2EBA312-55EA-C9FD-7740-4C9CC38059C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4BE940-A921-640F-F95F-E9870FEB111B}"/>
              </a:ext>
            </a:extLst>
          </p:cNvPr>
          <p:cNvSpPr txBox="1">
            <a:spLocks/>
          </p:cNvSpPr>
          <p:nvPr/>
        </p:nvSpPr>
        <p:spPr>
          <a:xfrm>
            <a:off x="11734800" y="6520585"/>
            <a:ext cx="388077"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57</a:t>
            </a:fld>
            <a:endParaRPr lang="en-US" sz="1000">
              <a:latin typeface="+mj-lt"/>
            </a:endParaRPr>
          </a:p>
        </p:txBody>
      </p:sp>
      <p:sp>
        <p:nvSpPr>
          <p:cNvPr id="6" name="Google Shape;288;p45">
            <a:extLst>
              <a:ext uri="{FF2B5EF4-FFF2-40B4-BE49-F238E27FC236}">
                <a16:creationId xmlns:a16="http://schemas.microsoft.com/office/drawing/2014/main" id="{66A9FFB8-6B6D-C4C9-2C8A-C018FB3DEFCF}"/>
              </a:ext>
            </a:extLst>
          </p:cNvPr>
          <p:cNvSpPr txBox="1">
            <a:spLocks/>
          </p:cNvSpPr>
          <p:nvPr/>
        </p:nvSpPr>
        <p:spPr>
          <a:xfrm>
            <a:off x="374000" y="311524"/>
            <a:ext cx="11360800" cy="763600"/>
          </a:xfrm>
          <a:prstGeom prst="rect">
            <a:avLst/>
          </a:prstGeom>
        </p:spPr>
        <p:txBody>
          <a:bodyPr spcFirstLastPara="1" vert="horz" wrap="square" lIns="121900" tIns="121900" rIns="121900" bIns="121900" rtlCol="0" anchor="t" anchorCtr="0">
            <a:normAutofit/>
          </a:bodyPr>
          <a:lstStyle>
            <a:lvl1pPr lvl="0" algn="l" defTabSz="914400" rtl="0" eaLnBrk="1" latinLnBrk="0" hangingPunct="1">
              <a:lnSpc>
                <a:spcPct val="90000"/>
              </a:lnSpc>
              <a:spcBef>
                <a:spcPts val="0"/>
              </a:spcBef>
              <a:spcAft>
                <a:spcPts val="0"/>
              </a:spcAft>
              <a:buSzPts val="2800"/>
              <a:buNone/>
              <a:defRPr sz="32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rtl="0"/>
            <a:r>
              <a:rPr lang="es"/>
              <a:t>Enlaces a recursos adicionales (2 de 2)</a:t>
            </a:r>
          </a:p>
        </p:txBody>
      </p:sp>
      <p:sp>
        <p:nvSpPr>
          <p:cNvPr id="5" name="TextBox 4">
            <a:extLst>
              <a:ext uri="{FF2B5EF4-FFF2-40B4-BE49-F238E27FC236}">
                <a16:creationId xmlns:a16="http://schemas.microsoft.com/office/drawing/2014/main" id="{247859D1-674C-31B2-50CA-86CBDBC8828C}"/>
              </a:ext>
            </a:extLst>
          </p:cNvPr>
          <p:cNvSpPr txBox="1"/>
          <p:nvPr/>
        </p:nvSpPr>
        <p:spPr>
          <a:xfrm>
            <a:off x="286693" y="6352514"/>
            <a:ext cx="1916316" cy="369332"/>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3" name="TextBox 2">
            <a:extLst>
              <a:ext uri="{FF2B5EF4-FFF2-40B4-BE49-F238E27FC236}">
                <a16:creationId xmlns:a16="http://schemas.microsoft.com/office/drawing/2014/main" id="{C209EBE9-223F-8DB1-8F19-627D3C74BC0D}"/>
              </a:ext>
            </a:extLst>
          </p:cNvPr>
          <p:cNvSpPr txBox="1"/>
          <p:nvPr/>
        </p:nvSpPr>
        <p:spPr>
          <a:xfrm>
            <a:off x="415600" y="989870"/>
            <a:ext cx="10755983" cy="6201698"/>
          </a:xfrm>
          <a:prstGeom prst="rect">
            <a:avLst/>
          </a:prstGeom>
          <a:noFill/>
        </p:spPr>
        <p:txBody>
          <a:bodyPr wrap="square" lIns="91440" tIns="45720" rIns="91440" bIns="45720" rtlCol="0" anchor="t">
            <a:spAutoFit/>
          </a:bodyPr>
          <a:lstStyle/>
          <a:p>
            <a:pPr marL="342900" indent="-342900" rtl="0">
              <a:spcBef>
                <a:spcPts val="600"/>
              </a:spcBef>
              <a:spcAft>
                <a:spcPts val="600"/>
              </a:spcAft>
              <a:buFont typeface="+mj-lt"/>
              <a:buAutoNum type="arabicPeriod"/>
            </a:pPr>
            <a:r>
              <a:rPr lang="es" i="0" u="none" strike="noStrike" dirty="0"/>
              <a:t>Manual de reportes de relaciones públicas:  Guía interactiva para Receptores principales. Marzo 2025</a:t>
            </a:r>
          </a:p>
          <a:p>
            <a:pPr rtl="0">
              <a:spcBef>
                <a:spcPts val="600"/>
              </a:spcBef>
              <a:spcAft>
                <a:spcPts val="600"/>
              </a:spcAft>
            </a:pPr>
            <a:r>
              <a:rPr lang="es" dirty="0">
                <a:solidFill>
                  <a:schemeClr val="accent2"/>
                </a:solidFill>
              </a:rPr>
              <a:t>(</a:t>
            </a:r>
            <a:r>
              <a:rPr lang="es" dirty="0">
                <a:solidFill>
                  <a:schemeClr val="accent2"/>
                </a:solidFill>
                <a:hlinkClick r:id="rId3">
                  <a:extLst>
                    <a:ext uri="{A12FA001-AC4F-418D-AE19-62706E023703}">
                      <ahyp:hlinkClr xmlns:ahyp="http://schemas.microsoft.com/office/drawing/2018/hyperlinkcolor" val="tx"/>
                    </a:ext>
                  </a:extLst>
                </a:hlinkClick>
              </a:rPr>
              <a:t>https://resources.theglobalfund.org/en/grant-life-cycle/grant-implementation/pr-reporting/</a:t>
            </a:r>
            <a:r>
              <a:rPr lang="es" dirty="0">
                <a:solidFill>
                  <a:schemeClr val="accent2"/>
                </a:solidFill>
              </a:rPr>
              <a:t>)</a:t>
            </a:r>
            <a:endParaRPr lang="es" dirty="0">
              <a:solidFill>
                <a:schemeClr val="accent2"/>
              </a:solidFill>
              <a:cs typeface="Arial"/>
            </a:endParaRPr>
          </a:p>
          <a:p>
            <a:pPr marL="342900" indent="-342900" rtl="0">
              <a:spcBef>
                <a:spcPts val="600"/>
              </a:spcBef>
              <a:spcAft>
                <a:spcPts val="600"/>
              </a:spcAft>
              <a:buFont typeface="+mj-lt"/>
              <a:buAutoNum type="arabicPeriod" startAt="2"/>
            </a:pPr>
            <a:r>
              <a:rPr lang="es" i="0" u="none" strike="noStrike" dirty="0"/>
              <a:t>Sistemas y respuestas comunitarias (CS&amp;R) en las subvenciones GC7 del Fondo Mundial, febrero de 2023</a:t>
            </a:r>
            <a:endParaRPr lang="es" i="0" u="none" strike="noStrike" dirty="0">
              <a:cs typeface="Arial"/>
            </a:endParaRPr>
          </a:p>
          <a:p>
            <a:pPr algn="l" rtl="0">
              <a:spcBef>
                <a:spcPts val="600"/>
              </a:spcBef>
              <a:spcAft>
                <a:spcPts val="600"/>
              </a:spcAft>
            </a:pPr>
            <a:r>
              <a:rPr lang="es" i="0" u="none" strike="noStrike" dirty="0">
                <a:solidFill>
                  <a:schemeClr val="accent2"/>
                </a:solidFill>
              </a:rPr>
              <a:t>(</a:t>
            </a:r>
            <a:r>
              <a:rPr lang="es" i="0" u="none" strike="noStrike" dirty="0">
                <a:solidFill>
                  <a:schemeClr val="accent2"/>
                </a:solidFill>
                <a:hlinkClick r:id="rId4">
                  <a:extLst>
                    <a:ext uri="{A12FA001-AC4F-418D-AE19-62706E023703}">
                      <ahyp:hlinkClr xmlns:ahyp="http://schemas.microsoft.com/office/drawing/2018/hyperlinkcolor" val="tx"/>
                    </a:ext>
                  </a:extLst>
                </a:hlinkClick>
              </a:rPr>
              <a:t>https://www.theglobalfund.org/en/community-responses-and-systems/</a:t>
            </a:r>
            <a:r>
              <a:rPr lang="es" i="0" u="none" strike="noStrike" dirty="0">
                <a:solidFill>
                  <a:schemeClr val="accent2"/>
                </a:solidFill>
              </a:rPr>
              <a:t>)</a:t>
            </a:r>
            <a:endParaRPr lang="en-US" dirty="0">
              <a:solidFill>
                <a:schemeClr val="accent2"/>
              </a:solidFill>
            </a:endParaRPr>
          </a:p>
          <a:p>
            <a:pPr marL="342900" indent="-342900" algn="l" rtl="0">
              <a:spcBef>
                <a:spcPts val="600"/>
              </a:spcBef>
              <a:spcAft>
                <a:spcPts val="600"/>
              </a:spcAft>
              <a:buFont typeface="+mj-lt"/>
              <a:buAutoNum type="arabicPeriod" startAt="3"/>
            </a:pPr>
            <a:r>
              <a:rPr lang="es" i="0" u="none" strike="noStrike" dirty="0"/>
              <a:t>Nota de política operativa: Gestión del Riesgo País, noviembre de 2023</a:t>
            </a:r>
            <a:endParaRPr lang="es" i="0" u="none" strike="noStrike" dirty="0">
              <a:cs typeface="Arial"/>
            </a:endParaRPr>
          </a:p>
          <a:p>
            <a:pPr algn="l" rtl="0">
              <a:spcBef>
                <a:spcPts val="600"/>
              </a:spcBef>
              <a:spcAft>
                <a:spcPts val="600"/>
              </a:spcAft>
            </a:pPr>
            <a:r>
              <a:rPr lang="es" dirty="0">
                <a:solidFill>
                  <a:schemeClr val="accent2"/>
                </a:solidFill>
              </a:rPr>
              <a:t>(</a:t>
            </a:r>
            <a:r>
              <a:rPr lang="es" i="0" u="none" strike="noStrike" dirty="0">
                <a:solidFill>
                  <a:schemeClr val="accent2"/>
                </a:solidFill>
                <a:hlinkClick r:id="rId5">
                  <a:extLst>
                    <a:ext uri="{A12FA001-AC4F-418D-AE19-62706E023703}">
                      <ahyp:hlinkClr xmlns:ahyp="http://schemas.microsoft.com/office/drawing/2018/hyperlinkcolor" val="tx"/>
                    </a:ext>
                  </a:extLst>
                </a:hlinkClick>
              </a:rPr>
              <a:t>https://resources.theglobalfund.org/en/policies-requirements/operational-policy/</a:t>
            </a:r>
            <a:r>
              <a:rPr lang="es" i="0" u="none" strike="noStrike" dirty="0">
                <a:solidFill>
                  <a:schemeClr val="accent2"/>
                </a:solidFill>
              </a:rPr>
              <a:t>)</a:t>
            </a:r>
            <a:endParaRPr lang="en-US" dirty="0">
              <a:solidFill>
                <a:schemeClr val="accent2"/>
              </a:solidFill>
            </a:endParaRPr>
          </a:p>
          <a:p>
            <a:pPr marL="342900" indent="-342900" algn="l" rtl="0">
              <a:spcBef>
                <a:spcPts val="600"/>
              </a:spcBef>
              <a:spcAft>
                <a:spcPts val="600"/>
              </a:spcAft>
              <a:buFont typeface="+mj-lt"/>
              <a:buAutoNum type="arabicPeriod" startAt="4"/>
            </a:pPr>
            <a:r>
              <a:rPr lang="es" i="0" u="none" strike="noStrike" dirty="0"/>
              <a:t>Política de Sostenibilidad, Transición y Cofinanciamiento del Fondo Mundial, noviembre de 2024 </a:t>
            </a:r>
            <a:endParaRPr lang="es" i="0" u="none" strike="noStrike" dirty="0">
              <a:cs typeface="Arial"/>
            </a:endParaRPr>
          </a:p>
          <a:p>
            <a:pPr rtl="0">
              <a:spcBef>
                <a:spcPts val="600"/>
              </a:spcBef>
              <a:spcAft>
                <a:spcPts val="600"/>
              </a:spcAft>
            </a:pPr>
            <a:r>
              <a:rPr lang="es" dirty="0">
                <a:solidFill>
                  <a:schemeClr val="accent2"/>
                </a:solidFill>
                <a:hlinkClick r:id="rId6">
                  <a:extLst>
                    <a:ext uri="{A12FA001-AC4F-418D-AE19-62706E023703}">
                      <ahyp:hlinkClr xmlns:ahyp="http://schemas.microsoft.com/office/drawing/2018/hyperlinkcolor" val="tx"/>
                    </a:ext>
                  </a:extLst>
                </a:hlinkClick>
              </a:rPr>
              <a:t>(</a:t>
            </a:r>
            <a:r>
              <a:rPr lang="es" dirty="0">
                <a:solidFill>
                  <a:schemeClr val="accent2"/>
                </a:solidFill>
              </a:rPr>
              <a:t>https://www.theglobalfund.org/media/14383/core_sustainability-transition-cofinancing_policy_en.pdf) </a:t>
            </a:r>
            <a:endParaRPr lang="es" dirty="0">
              <a:solidFill>
                <a:schemeClr val="accent2"/>
              </a:solidFill>
              <a:cs typeface="Arial"/>
            </a:endParaRPr>
          </a:p>
          <a:p>
            <a:pPr algn="l" rtl="0">
              <a:spcBef>
                <a:spcPts val="600"/>
              </a:spcBef>
              <a:spcAft>
                <a:spcPts val="600"/>
              </a:spcAft>
            </a:pPr>
            <a:r>
              <a:rPr lang="es" i="0" u="none" strike="noStrike" dirty="0"/>
              <a:t>5.   Nota de orientación Sostenibilidad, Transición y Cofinanciamiento para el Período de Asignación 2023-2025, diciembre de 2021</a:t>
            </a:r>
            <a:endParaRPr lang="es" i="0" u="none" strike="noStrike" dirty="0">
              <a:cs typeface="Arial"/>
            </a:endParaRPr>
          </a:p>
          <a:p>
            <a:pPr algn="l" rtl="0">
              <a:spcBef>
                <a:spcPts val="600"/>
              </a:spcBef>
              <a:spcAft>
                <a:spcPts val="600"/>
              </a:spcAft>
            </a:pPr>
            <a:r>
              <a:rPr lang="es" dirty="0">
                <a:solidFill>
                  <a:schemeClr val="accent2"/>
                </a:solidFill>
              </a:rPr>
              <a:t>(</a:t>
            </a:r>
            <a:r>
              <a:rPr lang="es" i="0" u="none" strike="noStrike" dirty="0">
                <a:solidFill>
                  <a:schemeClr val="accent2"/>
                </a:solidFill>
              </a:rPr>
              <a:t>https://resources.theglobalfund.org/es/policies-requirements/sustainability-transition-and-co-financing/)</a:t>
            </a:r>
            <a:endParaRPr lang="es" i="0" u="none" strike="noStrike" dirty="0">
              <a:solidFill>
                <a:schemeClr val="accent2"/>
              </a:solidFill>
              <a:cs typeface="Arial"/>
            </a:endParaRPr>
          </a:p>
          <a:p>
            <a:pPr algn="ctr" rtl="0">
              <a:spcBef>
                <a:spcPts val="600"/>
              </a:spcBef>
              <a:spcAft>
                <a:spcPts val="600"/>
              </a:spcAft>
            </a:pPr>
            <a:r>
              <a:rPr lang="es" sz="2000" b="1" dirty="0">
                <a:effectLst/>
              </a:rPr>
              <a:t>Los MCP también pueden comunicarse con sus Equipos de País y/o con el Centro de MCP (ccm@theglobalfund.org) para obtener asistencia adicional</a:t>
            </a:r>
            <a:endParaRPr lang="es" sz="2000" b="1" dirty="0">
              <a:effectLst/>
              <a:cs typeface="Arial"/>
            </a:endParaRPr>
          </a:p>
          <a:p>
            <a:pPr rtl="0"/>
            <a:endParaRPr lang="en-US" dirty="0"/>
          </a:p>
        </p:txBody>
      </p:sp>
    </p:spTree>
    <p:extLst>
      <p:ext uri="{BB962C8B-B14F-4D97-AF65-F5344CB8AC3E}">
        <p14:creationId xmlns:p14="http://schemas.microsoft.com/office/powerpoint/2010/main" val="30420762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79ABE-DA34-DD14-CD15-4FE8350D6AD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5559442-1378-774B-91FF-5B9C72CA5A99}"/>
              </a:ext>
            </a:extLst>
          </p:cNvPr>
          <p:cNvSpPr>
            <a:spLocks noGrp="1"/>
          </p:cNvSpPr>
          <p:nvPr>
            <p:ph type="body" sz="quarter" idx="11"/>
          </p:nvPr>
        </p:nvSpPr>
        <p:spPr>
          <a:xfrm>
            <a:off x="358774" y="2382588"/>
            <a:ext cx="6147903" cy="1620000"/>
          </a:xfrm>
        </p:spPr>
        <p:txBody>
          <a:bodyPr vert="horz" lIns="0" tIns="0" rIns="0" bIns="0" rtlCol="0">
            <a:normAutofit/>
          </a:bodyPr>
          <a:lstStyle/>
          <a:p>
            <a:pPr rtl="0"/>
            <a:r>
              <a:rPr lang="es" sz="8000" b="1" kern="1200">
                <a:latin typeface="+mj-lt"/>
                <a:ea typeface="+mn-ea"/>
                <a:cs typeface="+mn-cs"/>
              </a:rPr>
              <a:t>¡Gracias!</a:t>
            </a:r>
          </a:p>
        </p:txBody>
      </p:sp>
    </p:spTree>
    <p:extLst>
      <p:ext uri="{BB962C8B-B14F-4D97-AF65-F5344CB8AC3E}">
        <p14:creationId xmlns:p14="http://schemas.microsoft.com/office/powerpoint/2010/main" val="1994680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040CC-4574-6FB3-5DA4-C31777F6EEFE}"/>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C5EE488-8241-5E52-D3DF-259D0A815E8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6" name="think-cell data - do not delete" hidden="1">
                        <a:extLst>
                          <a:ext uri="{FF2B5EF4-FFF2-40B4-BE49-F238E27FC236}">
                            <a16:creationId xmlns:a16="http://schemas.microsoft.com/office/drawing/2014/main" id="{BC5EE488-8241-5E52-D3DF-259D0A815E8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Slide Number Placeholder 1">
            <a:extLst>
              <a:ext uri="{FF2B5EF4-FFF2-40B4-BE49-F238E27FC236}">
                <a16:creationId xmlns:a16="http://schemas.microsoft.com/office/drawing/2014/main" id="{5F6693A8-AD95-E3FF-615A-0090613261C1}"/>
              </a:ext>
            </a:extLst>
          </p:cNvPr>
          <p:cNvSpPr>
            <a:spLocks noGrp="1"/>
          </p:cNvSpPr>
          <p:nvPr>
            <p:ph type="sldNum" sz="quarter" idx="12"/>
          </p:nvPr>
        </p:nvSpPr>
        <p:spPr>
          <a:xfrm>
            <a:off x="10934700" y="6203950"/>
            <a:ext cx="897300" cy="365125"/>
          </a:xfrm>
        </p:spPr>
        <p:txBody>
          <a:bodyPr rtlCol="0"/>
          <a:lstStyle/>
          <a:p>
            <a:pPr rtl="0"/>
            <a:fld id="{9E2BE927-25C7-4379-86F1-C17ED9D2A7F2}" type="slidenum">
              <a:rPr lang="en-US" smtClean="0"/>
              <a:pPr/>
              <a:t>6</a:t>
            </a:fld>
            <a:endParaRPr lang="en-US"/>
          </a:p>
        </p:txBody>
      </p:sp>
      <p:sp>
        <p:nvSpPr>
          <p:cNvPr id="4" name="Title 3">
            <a:extLst>
              <a:ext uri="{FF2B5EF4-FFF2-40B4-BE49-F238E27FC236}">
                <a16:creationId xmlns:a16="http://schemas.microsoft.com/office/drawing/2014/main" id="{756907AE-0083-584C-874E-B9441120716F}"/>
              </a:ext>
            </a:extLst>
          </p:cNvPr>
          <p:cNvSpPr>
            <a:spLocks noGrp="1"/>
          </p:cNvSpPr>
          <p:nvPr>
            <p:ph type="title"/>
          </p:nvPr>
        </p:nvSpPr>
        <p:spPr/>
        <p:txBody>
          <a:bodyPr rtlCol="0"/>
          <a:lstStyle/>
          <a:p>
            <a:pPr rtl="0"/>
            <a:r>
              <a:rPr lang="es"/>
              <a:t> </a:t>
            </a:r>
          </a:p>
        </p:txBody>
      </p:sp>
      <p:sp>
        <p:nvSpPr>
          <p:cNvPr id="17" name="Text Placeholder 3">
            <a:extLst>
              <a:ext uri="{FF2B5EF4-FFF2-40B4-BE49-F238E27FC236}">
                <a16:creationId xmlns:a16="http://schemas.microsoft.com/office/drawing/2014/main" id="{751B1BEB-27DD-242E-CAF8-9F832FF94B1C}"/>
              </a:ext>
            </a:extLst>
          </p:cNvPr>
          <p:cNvSpPr>
            <a:spLocks noGrp="1"/>
          </p:cNvSpPr>
          <p:nvPr>
            <p:ph type="body" sz="quarter" idx="13"/>
          </p:nvPr>
        </p:nvSpPr>
        <p:spPr>
          <a:xfrm>
            <a:off x="186813" y="507663"/>
            <a:ext cx="11644825" cy="468000"/>
          </a:xfrm>
        </p:spPr>
        <p:txBody>
          <a:bodyPr rtlCol="0"/>
          <a:lstStyle/>
          <a:p>
            <a:pPr rtl="0"/>
            <a:r>
              <a:rPr lang="es">
                <a:latin typeface="+mj-lt"/>
              </a:rPr>
              <a:t>Monitoreo Estratégico frente a Monitoreo y Evaluación (M&amp;E)</a:t>
            </a:r>
          </a:p>
        </p:txBody>
      </p:sp>
      <p:graphicFrame>
        <p:nvGraphicFramePr>
          <p:cNvPr id="3" name="Table 2">
            <a:extLst>
              <a:ext uri="{FF2B5EF4-FFF2-40B4-BE49-F238E27FC236}">
                <a16:creationId xmlns:a16="http://schemas.microsoft.com/office/drawing/2014/main" id="{3435FDCE-7535-569F-5641-3C1C189E994C}"/>
              </a:ext>
            </a:extLst>
          </p:cNvPr>
          <p:cNvGraphicFramePr>
            <a:graphicFrameLocks noGrp="1"/>
          </p:cNvGraphicFramePr>
          <p:nvPr>
            <p:extLst>
              <p:ext uri="{D42A27DB-BD31-4B8C-83A1-F6EECF244321}">
                <p14:modId xmlns:p14="http://schemas.microsoft.com/office/powerpoint/2010/main" val="2921279701"/>
              </p:ext>
            </p:extLst>
          </p:nvPr>
        </p:nvGraphicFramePr>
        <p:xfrm>
          <a:off x="186810" y="1449977"/>
          <a:ext cx="11769964" cy="4818801"/>
        </p:xfrm>
        <a:graphic>
          <a:graphicData uri="http://schemas.openxmlformats.org/drawingml/2006/table">
            <a:tbl>
              <a:tblPr firstRow="1" bandRow="1">
                <a:tableStyleId>{0E3FDE45-AF77-4B5C-9715-49D594BDF05E}</a:tableStyleId>
              </a:tblPr>
              <a:tblGrid>
                <a:gridCol w="5884982">
                  <a:extLst>
                    <a:ext uri="{9D8B030D-6E8A-4147-A177-3AD203B41FA5}">
                      <a16:colId xmlns:a16="http://schemas.microsoft.com/office/drawing/2014/main" val="4003404704"/>
                    </a:ext>
                  </a:extLst>
                </a:gridCol>
                <a:gridCol w="5884982">
                  <a:extLst>
                    <a:ext uri="{9D8B030D-6E8A-4147-A177-3AD203B41FA5}">
                      <a16:colId xmlns:a16="http://schemas.microsoft.com/office/drawing/2014/main" val="3520389427"/>
                    </a:ext>
                  </a:extLst>
                </a:gridCol>
              </a:tblGrid>
              <a:tr h="1537412">
                <a:tc>
                  <a:txBody>
                    <a:bodyPr/>
                    <a:lstStyle/>
                    <a:p>
                      <a:pPr rtl="0"/>
                      <a:endParaRPr lang="en-US" sz="1600" dirty="0">
                        <a:solidFill>
                          <a:schemeClr val="tx1"/>
                        </a:solidFill>
                      </a:endParaRPr>
                    </a:p>
                    <a:p>
                      <a:pPr rtl="0"/>
                      <a:endParaRPr lang="en-US" sz="1600" dirty="0">
                        <a:solidFill>
                          <a:schemeClr val="tx1"/>
                        </a:solidFill>
                      </a:endParaRPr>
                    </a:p>
                    <a:p>
                      <a:pPr rtl="0"/>
                      <a:r>
                        <a:rPr lang="es" sz="1600">
                          <a:solidFill>
                            <a:schemeClr val="tx1"/>
                          </a:solidFill>
                        </a:rPr>
                        <a:t>Monitoreo Estratégico</a:t>
                      </a:r>
                    </a:p>
                    <a:p>
                      <a:pPr rtl="0"/>
                      <a:endParaRPr lang="en-US" sz="1600" dirty="0">
                        <a:solidFill>
                          <a:schemeClr val="tx1"/>
                        </a:solidFill>
                      </a:endParaRPr>
                    </a:p>
                    <a:p>
                      <a:pPr rtl="0"/>
                      <a:endParaRPr lang="en-US" sz="16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rtl="0"/>
                      <a:endParaRPr lang="en-US" sz="1600">
                        <a:solidFill>
                          <a:schemeClr val="tx1"/>
                        </a:solidFill>
                      </a:endParaRPr>
                    </a:p>
                    <a:p>
                      <a:pPr rtl="0"/>
                      <a:endParaRPr lang="en-US" sz="1600">
                        <a:solidFill>
                          <a:schemeClr val="tx1"/>
                        </a:solidFill>
                      </a:endParaRPr>
                    </a:p>
                    <a:p>
                      <a:pPr rtl="0"/>
                      <a:r>
                        <a:rPr lang="es" sz="1600">
                          <a:solidFill>
                            <a:schemeClr val="tx1"/>
                          </a:solidFill>
                        </a:rPr>
                        <a:t>Monitoreo y evaluación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617535"/>
                  </a:ext>
                </a:extLst>
              </a:tr>
              <a:tr h="824995">
                <a:tc>
                  <a:txBody>
                    <a:bodyPr/>
                    <a:lstStyle/>
                    <a:p>
                      <a:pPr rtl="0"/>
                      <a:r>
                        <a:rPr lang="es" sz="1600">
                          <a:solidFill>
                            <a:schemeClr val="tx1"/>
                          </a:solidFill>
                        </a:rPr>
                        <a:t>Centrado en los aspectos de gobernanza (toma de decisiones generales en torno a la programación, las finanzas y la gestión)</a:t>
                      </a: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rtl="0"/>
                      <a:r>
                        <a:rPr lang="es" sz="1600">
                          <a:solidFill>
                            <a:schemeClr val="tx1"/>
                          </a:solidFill>
                        </a:rPr>
                        <a:t>Centrado en la implementación y gestión del programa (actividades y/o intervenciones específicas)</a:t>
                      </a: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055770"/>
                  </a:ext>
                </a:extLst>
              </a:tr>
              <a:tr h="672551">
                <a:tc>
                  <a:txBody>
                    <a:bodyPr/>
                    <a:lstStyle/>
                    <a:p>
                      <a:pPr rtl="0"/>
                      <a:r>
                        <a:rPr lang="es" sz="1600">
                          <a:solidFill>
                            <a:schemeClr val="tx1"/>
                          </a:solidFill>
                        </a:rPr>
                        <a:t>Realizado principalmente por el MCP y su Comité de Monitoreo Estratégico con aportes de otras partes interesadas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rtl="0"/>
                      <a:r>
                        <a:rPr lang="es" sz="1600">
                          <a:solidFill>
                            <a:schemeClr val="tx1"/>
                          </a:solidFill>
                        </a:rPr>
                        <a:t>Realizado principalmente por el Receptor Principal (RP) y sus Subreceptores (SR)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5628910"/>
                  </a:ext>
                </a:extLst>
              </a:tr>
              <a:tr h="753256">
                <a:tc>
                  <a:txBody>
                    <a:bodyPr/>
                    <a:lstStyle/>
                    <a:p>
                      <a:pPr rtl="0"/>
                      <a:r>
                        <a:rPr lang="es" sz="1600">
                          <a:solidFill>
                            <a:schemeClr val="tx1"/>
                          </a:solidFill>
                        </a:rPr>
                        <a:t>Ocurre periódicamente y puede proporcionar una visión general o enfocarse en un problema / cuello de botella específico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r>
                        <a:rPr lang="es" sz="1600" b="0" i="0" kern="1200">
                          <a:solidFill>
                            <a:schemeClr val="tx1"/>
                          </a:solidFill>
                          <a:effectLst/>
                          <a:latin typeface="+mn-lt"/>
                          <a:ea typeface="+mn-ea"/>
                          <a:cs typeface="+mn-cs"/>
                        </a:rPr>
                        <a:t>La recopilación y el análisis sistemáticos y continuos de información sobre el progreso de las intervenciones.</a:t>
                      </a:r>
                      <a:endParaRPr lang="en-US" sz="160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4098741"/>
                  </a:ext>
                </a:extLst>
              </a:tr>
              <a:tr h="960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600">
                          <a:solidFill>
                            <a:schemeClr val="tx1"/>
                          </a:solidFill>
                        </a:rPr>
                        <a:t>Proporciona dirección estratégica (se siguen las políticas y procedimientos, se implementan controles financieros)</a:t>
                      </a:r>
                    </a:p>
                    <a:p>
                      <a:pPr rtl="0"/>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r>
                        <a:rPr lang="es" sz="1600">
                          <a:solidFill>
                            <a:schemeClr val="tx1"/>
                          </a:solidFill>
                        </a:rPr>
                        <a:t>Garantiza que las actividades y el desempeño como parte del acuerdo de subvención cumplan con los hitos y objetivos acordados.</a:t>
                      </a: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7719741"/>
                  </a:ext>
                </a:extLst>
              </a:tr>
            </a:tbl>
          </a:graphicData>
        </a:graphic>
      </p:graphicFrame>
      <p:pic>
        <p:nvPicPr>
          <p:cNvPr id="5" name="Picture 4">
            <a:extLst>
              <a:ext uri="{FF2B5EF4-FFF2-40B4-BE49-F238E27FC236}">
                <a16:creationId xmlns:a16="http://schemas.microsoft.com/office/drawing/2014/main" id="{9C25B43D-90B6-B92C-22A9-C18A3C5A90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22787" y="1614646"/>
            <a:ext cx="1223826" cy="1223826"/>
          </a:xfrm>
          <a:prstGeom prst="rect">
            <a:avLst/>
          </a:prstGeom>
        </p:spPr>
      </p:pic>
      <p:pic>
        <p:nvPicPr>
          <p:cNvPr id="8" name="Picture 7" descr="A bird with spread wings&#10;&#10;AI-generated content may be incorrect.">
            <a:extLst>
              <a:ext uri="{FF2B5EF4-FFF2-40B4-BE49-F238E27FC236}">
                <a16:creationId xmlns:a16="http://schemas.microsoft.com/office/drawing/2014/main" id="{E603C2E5-C394-DF5D-1205-E850868DD1EA}"/>
              </a:ext>
            </a:extLst>
          </p:cNvPr>
          <p:cNvPicPr>
            <a:picLocks noChangeAspect="1"/>
          </p:cNvPicPr>
          <p:nvPr/>
        </p:nvPicPr>
        <p:blipFill>
          <a:blip r:embed="rId7"/>
          <a:stretch>
            <a:fillRect/>
          </a:stretch>
        </p:blipFill>
        <p:spPr>
          <a:xfrm>
            <a:off x="3749994" y="1630975"/>
            <a:ext cx="1814784" cy="1207497"/>
          </a:xfrm>
          <a:prstGeom prst="rect">
            <a:avLst/>
          </a:prstGeom>
        </p:spPr>
      </p:pic>
    </p:spTree>
    <p:extLst>
      <p:ext uri="{BB962C8B-B14F-4D97-AF65-F5344CB8AC3E}">
        <p14:creationId xmlns:p14="http://schemas.microsoft.com/office/powerpoint/2010/main" val="2934182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A91BA-2CD2-BF03-66DF-08953B1EF7E7}"/>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85D63897-DA06-E3D1-396E-7C5904BCE987}"/>
              </a:ext>
            </a:extLst>
          </p:cNvPr>
          <p:cNvSpPr txBox="1">
            <a:spLocks/>
          </p:cNvSpPr>
          <p:nvPr/>
        </p:nvSpPr>
        <p:spPr>
          <a:xfrm>
            <a:off x="11734800" y="6520585"/>
            <a:ext cx="388077"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7</a:t>
            </a:fld>
            <a:endParaRPr lang="en-US" sz="1000" dirty="0">
              <a:latin typeface="+mj-lt"/>
            </a:endParaRPr>
          </a:p>
        </p:txBody>
      </p:sp>
      <p:sp>
        <p:nvSpPr>
          <p:cNvPr id="4" name="Google Shape;60;p14">
            <a:extLst>
              <a:ext uri="{FF2B5EF4-FFF2-40B4-BE49-F238E27FC236}">
                <a16:creationId xmlns:a16="http://schemas.microsoft.com/office/drawing/2014/main" id="{F34242BE-AF63-6432-F1F1-E7D6FAA32BF7}"/>
              </a:ext>
            </a:extLst>
          </p:cNvPr>
          <p:cNvSpPr txBox="1">
            <a:spLocks noGrp="1"/>
          </p:cNvSpPr>
          <p:nvPr>
            <p:ph type="title"/>
          </p:nvPr>
        </p:nvSpPr>
        <p:spPr>
          <a:xfrm>
            <a:off x="294431" y="884997"/>
            <a:ext cx="11834935" cy="939674"/>
          </a:xfrm>
          <a:prstGeom prst="rect">
            <a:avLst/>
          </a:prstGeom>
        </p:spPr>
        <p:txBody>
          <a:bodyPr spcFirstLastPara="1" vert="horz" wrap="square" lIns="121900" tIns="121900" rIns="121900" bIns="121900" rtlCol="0" anchor="ctr" anchorCtr="0">
            <a:noAutofit/>
          </a:bodyPr>
          <a:lstStyle/>
          <a:p>
            <a:pPr rtl="0"/>
            <a:r>
              <a:rPr lang="es"/>
              <a:t>¿Por qué es importante el Monitoreo Estratégico para una subvención del Fondo Mundial? </a:t>
            </a:r>
            <a:endParaRPr dirty="0"/>
          </a:p>
        </p:txBody>
      </p:sp>
      <p:sp>
        <p:nvSpPr>
          <p:cNvPr id="8" name="Content Placeholder 5">
            <a:extLst>
              <a:ext uri="{FF2B5EF4-FFF2-40B4-BE49-F238E27FC236}">
                <a16:creationId xmlns:a16="http://schemas.microsoft.com/office/drawing/2014/main" id="{4383A604-0832-E4E0-7C03-1540912FFA87}"/>
              </a:ext>
            </a:extLst>
          </p:cNvPr>
          <p:cNvSpPr txBox="1">
            <a:spLocks/>
          </p:cNvSpPr>
          <p:nvPr/>
        </p:nvSpPr>
        <p:spPr>
          <a:xfrm>
            <a:off x="296680" y="2160674"/>
            <a:ext cx="11311022" cy="4010025"/>
          </a:xfrm>
          <a:prstGeom prst="rect">
            <a:avLst/>
          </a:prstGeom>
        </p:spPr>
        <p:txBody>
          <a:bodyPr lIns="91440" tIns="45720" rIns="91440" bIns="45720" rtlCol="0" anchor="t"/>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rtl="0">
              <a:lnSpc>
                <a:spcPct val="100000"/>
              </a:lnSpc>
              <a:spcBef>
                <a:spcPts val="1200"/>
              </a:spcBef>
              <a:spcAft>
                <a:spcPts val="1200"/>
              </a:spcAft>
            </a:pPr>
            <a:r>
              <a:rPr lang="es" sz="2800" kern="100">
                <a:latin typeface="+mn-lt"/>
                <a:ea typeface="Aptos" panose="020B0004020202020204" pitchFamily="34" charset="0"/>
                <a:cs typeface="Times New Roman" panose="02020603050405020304" pitchFamily="18" charset="0"/>
              </a:rPr>
              <a:t>El Monitoreo Estratégico transparente del MCP garantiza la rendición de cuentas </a:t>
            </a:r>
            <a:endParaRPr lang="en-US" sz="1800"/>
          </a:p>
          <a:p>
            <a:pPr rtl="0">
              <a:lnSpc>
                <a:spcPct val="100000"/>
              </a:lnSpc>
              <a:spcBef>
                <a:spcPts val="1200"/>
              </a:spcBef>
              <a:spcAft>
                <a:spcPts val="1200"/>
              </a:spcAft>
            </a:pPr>
            <a:r>
              <a:rPr lang="es" sz="2800" kern="100">
                <a:latin typeface="+mn-lt"/>
                <a:ea typeface="Aptos" panose="020B0004020202020204" pitchFamily="34" charset="0"/>
                <a:cs typeface="Times New Roman" panose="02020603050405020304" pitchFamily="18" charset="0"/>
              </a:rPr>
              <a:t>Los MCP apoyan a los RP para abordar los riesgos y los cuellos de botella, y reemplazan los PR de bajo desempeño</a:t>
            </a:r>
          </a:p>
          <a:p>
            <a:pPr rtl="0">
              <a:lnSpc>
                <a:spcPct val="100000"/>
              </a:lnSpc>
              <a:spcBef>
                <a:spcPts val="1200"/>
              </a:spcBef>
              <a:spcAft>
                <a:spcPts val="1200"/>
              </a:spcAft>
            </a:pPr>
            <a:r>
              <a:rPr lang="es" sz="2800" kern="100">
                <a:latin typeface="+mn-lt"/>
                <a:ea typeface="Aptos" panose="020B0004020202020204" pitchFamily="34" charset="0"/>
                <a:cs typeface="Times New Roman" panose="02020603050405020304" pitchFamily="18" charset="0"/>
              </a:rPr>
              <a:t>El propósito es impulsar mejoras en el desempeño de las subvenciones en apoyo de los programas nacionales</a:t>
            </a:r>
            <a:endParaRPr lang="en-US" sz="2800" dirty="0">
              <a:latin typeface="+mn-lt"/>
              <a:cs typeface="Arial"/>
            </a:endParaRPr>
          </a:p>
        </p:txBody>
      </p:sp>
      <p:grpSp>
        <p:nvGrpSpPr>
          <p:cNvPr id="9" name="Group 8">
            <a:extLst>
              <a:ext uri="{FF2B5EF4-FFF2-40B4-BE49-F238E27FC236}">
                <a16:creationId xmlns:a16="http://schemas.microsoft.com/office/drawing/2014/main" id="{320313FC-33EE-6754-11C3-EF75EC02C6E8}"/>
              </a:ext>
            </a:extLst>
          </p:cNvPr>
          <p:cNvGrpSpPr/>
          <p:nvPr/>
        </p:nvGrpSpPr>
        <p:grpSpPr>
          <a:xfrm>
            <a:off x="10134686" y="5825965"/>
            <a:ext cx="1283987" cy="698066"/>
            <a:chOff x="8779486" y="5355949"/>
            <a:chExt cx="2486954" cy="1352083"/>
          </a:xfrm>
        </p:grpSpPr>
        <p:sp>
          <p:nvSpPr>
            <p:cNvPr id="5" name="Oval 4">
              <a:extLst>
                <a:ext uri="{FF2B5EF4-FFF2-40B4-BE49-F238E27FC236}">
                  <a16:creationId xmlns:a16="http://schemas.microsoft.com/office/drawing/2014/main" id="{D7E7B897-337E-7E3A-D9FD-5669E87DC446}"/>
                </a:ext>
              </a:extLst>
            </p:cNvPr>
            <p:cNvSpPr/>
            <p:nvPr/>
          </p:nvSpPr>
          <p:spPr>
            <a:xfrm>
              <a:off x="8779486" y="5699868"/>
              <a:ext cx="1008164" cy="100816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 name="Oval 5">
              <a:extLst>
                <a:ext uri="{FF2B5EF4-FFF2-40B4-BE49-F238E27FC236}">
                  <a16:creationId xmlns:a16="http://schemas.microsoft.com/office/drawing/2014/main" id="{47A9C8CF-12CC-CF3B-1B0D-57B4205B7BDE}"/>
                </a:ext>
              </a:extLst>
            </p:cNvPr>
            <p:cNvSpPr/>
            <p:nvPr/>
          </p:nvSpPr>
          <p:spPr>
            <a:xfrm>
              <a:off x="9981618" y="5393983"/>
              <a:ext cx="1284822" cy="128482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 name="Oval 6">
              <a:extLst>
                <a:ext uri="{FF2B5EF4-FFF2-40B4-BE49-F238E27FC236}">
                  <a16:creationId xmlns:a16="http://schemas.microsoft.com/office/drawing/2014/main" id="{01896DEA-37FD-F635-240C-E97C1B81810A}"/>
                </a:ext>
              </a:extLst>
            </p:cNvPr>
            <p:cNvSpPr/>
            <p:nvPr/>
          </p:nvSpPr>
          <p:spPr>
            <a:xfrm>
              <a:off x="9571905" y="5355949"/>
              <a:ext cx="305083" cy="30508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Tree>
    <p:extLst>
      <p:ext uri="{BB962C8B-B14F-4D97-AF65-F5344CB8AC3E}">
        <p14:creationId xmlns:p14="http://schemas.microsoft.com/office/powerpoint/2010/main" val="3068150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9DC0-B37A-F4E6-C084-92DC21B228E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49D232E-DD6E-BE9B-27E2-B561783449A8}"/>
              </a:ext>
            </a:extLst>
          </p:cNvPr>
          <p:cNvSpPr/>
          <p:nvPr/>
        </p:nvSpPr>
        <p:spPr>
          <a:xfrm>
            <a:off x="9571906" y="1583547"/>
            <a:ext cx="2620094" cy="4377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Rectangle 7">
            <a:extLst>
              <a:ext uri="{FF2B5EF4-FFF2-40B4-BE49-F238E27FC236}">
                <a16:creationId xmlns:a16="http://schemas.microsoft.com/office/drawing/2014/main" id="{899B194A-61B4-4D95-0D83-EBED54A8C91C}"/>
              </a:ext>
            </a:extLst>
          </p:cNvPr>
          <p:cNvSpPr/>
          <p:nvPr/>
        </p:nvSpPr>
        <p:spPr>
          <a:xfrm>
            <a:off x="164110" y="1705213"/>
            <a:ext cx="9545974" cy="283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Rectangle 9">
            <a:extLst>
              <a:ext uri="{FF2B5EF4-FFF2-40B4-BE49-F238E27FC236}">
                <a16:creationId xmlns:a16="http://schemas.microsoft.com/office/drawing/2014/main" id="{7D22EDF8-65F4-F20B-E67A-971C6EB576CC}"/>
              </a:ext>
            </a:extLst>
          </p:cNvPr>
          <p:cNvSpPr/>
          <p:nvPr/>
        </p:nvSpPr>
        <p:spPr>
          <a:xfrm>
            <a:off x="46339" y="1679802"/>
            <a:ext cx="500147" cy="3704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Rectangle 10">
            <a:extLst>
              <a:ext uri="{FF2B5EF4-FFF2-40B4-BE49-F238E27FC236}">
                <a16:creationId xmlns:a16="http://schemas.microsoft.com/office/drawing/2014/main" id="{8526F3BE-52F6-2081-B4C6-43D6B12F2BD9}"/>
              </a:ext>
            </a:extLst>
          </p:cNvPr>
          <p:cNvSpPr/>
          <p:nvPr/>
        </p:nvSpPr>
        <p:spPr>
          <a:xfrm>
            <a:off x="4293829" y="2860592"/>
            <a:ext cx="3633744" cy="3347507"/>
          </a:xfrm>
          <a:prstGeom prst="rect">
            <a:avLst/>
          </a:prstGeom>
          <a:solidFill>
            <a:schemeClr val="accent3">
              <a:lumMod val="20000"/>
              <a:lumOff val="8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90000"/>
              </a:lnSpc>
            </a:pPr>
            <a:endParaRPr lang="en-US" sz="1100" dirty="0">
              <a:latin typeface="Arial" panose="020B0604020202020204" pitchFamily="34" charset="0"/>
            </a:endParaRPr>
          </a:p>
        </p:txBody>
      </p:sp>
      <p:sp>
        <p:nvSpPr>
          <p:cNvPr id="16" name="Rectangle 15">
            <a:extLst>
              <a:ext uri="{FF2B5EF4-FFF2-40B4-BE49-F238E27FC236}">
                <a16:creationId xmlns:a16="http://schemas.microsoft.com/office/drawing/2014/main" id="{34B5B15E-55F1-30B6-EF98-6878C3A628E2}"/>
              </a:ext>
            </a:extLst>
          </p:cNvPr>
          <p:cNvSpPr/>
          <p:nvPr/>
        </p:nvSpPr>
        <p:spPr>
          <a:xfrm>
            <a:off x="359633" y="2868236"/>
            <a:ext cx="3633744" cy="3347506"/>
          </a:xfrm>
          <a:prstGeom prst="rect">
            <a:avLst/>
          </a:prstGeom>
          <a:solidFill>
            <a:schemeClr val="accent3">
              <a:lumMod val="20000"/>
              <a:lumOff val="8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90000"/>
              </a:lnSpc>
            </a:pPr>
            <a:endParaRPr lang="en-US" sz="1100">
              <a:latin typeface="Arial" panose="020B0604020202020204" pitchFamily="34" charset="0"/>
            </a:endParaRPr>
          </a:p>
        </p:txBody>
      </p:sp>
      <p:sp>
        <p:nvSpPr>
          <p:cNvPr id="17" name="Rectangle 16">
            <a:extLst>
              <a:ext uri="{FF2B5EF4-FFF2-40B4-BE49-F238E27FC236}">
                <a16:creationId xmlns:a16="http://schemas.microsoft.com/office/drawing/2014/main" id="{14F2B533-DA3E-45D1-B8B5-6152C239E327}"/>
              </a:ext>
            </a:extLst>
          </p:cNvPr>
          <p:cNvSpPr/>
          <p:nvPr/>
        </p:nvSpPr>
        <p:spPr>
          <a:xfrm>
            <a:off x="8197881" y="2875220"/>
            <a:ext cx="3633744" cy="3340522"/>
          </a:xfrm>
          <a:prstGeom prst="rect">
            <a:avLst/>
          </a:prstGeom>
          <a:solidFill>
            <a:schemeClr val="accent3">
              <a:lumMod val="20000"/>
              <a:lumOff val="8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90000"/>
              </a:lnSpc>
            </a:pPr>
            <a:endParaRPr lang="en-US" sz="1100">
              <a:latin typeface="Arial" panose="020B0604020202020204" pitchFamily="34" charset="0"/>
            </a:endParaRPr>
          </a:p>
        </p:txBody>
      </p:sp>
      <p:sp>
        <p:nvSpPr>
          <p:cNvPr id="18" name="TextBox 17">
            <a:extLst>
              <a:ext uri="{FF2B5EF4-FFF2-40B4-BE49-F238E27FC236}">
                <a16:creationId xmlns:a16="http://schemas.microsoft.com/office/drawing/2014/main" id="{0B15E9D6-5725-748E-1407-3E81B241D119}"/>
              </a:ext>
            </a:extLst>
          </p:cNvPr>
          <p:cNvSpPr txBox="1"/>
          <p:nvPr/>
        </p:nvSpPr>
        <p:spPr>
          <a:xfrm>
            <a:off x="8335173" y="3030312"/>
            <a:ext cx="3640608" cy="1283656"/>
          </a:xfrm>
          <a:prstGeom prst="rect">
            <a:avLst/>
          </a:prstGeom>
          <a:noFill/>
        </p:spPr>
        <p:txBody>
          <a:bodyPr wrap="square" lIns="137160" tIns="137160" rIns="137160" bIns="137160" rtlCol="0" anchor="t">
            <a:noAutofit/>
          </a:bodyPr>
          <a:lstStyle/>
          <a:p>
            <a:pPr algn="l" rtl="0"/>
            <a:r>
              <a:rPr lang="es" sz="4400">
                <a:latin typeface="Arial Black" panose="020B0A04020102020204" pitchFamily="34" charset="0"/>
              </a:rPr>
              <a:t>C. </a:t>
            </a:r>
          </a:p>
          <a:p>
            <a:pPr algn="l" rtl="0"/>
            <a:r>
              <a:rPr lang="es" sz="2000"/>
              <a:t>La Secretaría del MCP informa a todos los SR que deben proporcionar una actualización semanal al Comité Ejecutivo del MCP sobre el progreso de su implementación</a:t>
            </a:r>
          </a:p>
        </p:txBody>
      </p:sp>
      <p:sp>
        <p:nvSpPr>
          <p:cNvPr id="23" name="TextBox 22">
            <a:extLst>
              <a:ext uri="{FF2B5EF4-FFF2-40B4-BE49-F238E27FC236}">
                <a16:creationId xmlns:a16="http://schemas.microsoft.com/office/drawing/2014/main" id="{A6D33D81-6CD5-E6EA-6752-AACB87C086B7}"/>
              </a:ext>
            </a:extLst>
          </p:cNvPr>
          <p:cNvSpPr txBox="1"/>
          <p:nvPr/>
        </p:nvSpPr>
        <p:spPr>
          <a:xfrm>
            <a:off x="359636" y="4383748"/>
            <a:ext cx="3633742" cy="1509031"/>
          </a:xfrm>
          <a:prstGeom prst="rect">
            <a:avLst/>
          </a:prstGeom>
          <a:noFill/>
        </p:spPr>
        <p:txBody>
          <a:bodyPr wrap="square" lIns="137160" tIns="137160" rIns="137160" bIns="137160" rtlCol="0" anchor="t" anchorCtr="0">
            <a:noAutofit/>
          </a:bodyPr>
          <a:lstStyle/>
          <a:p>
            <a:pPr algn="l" rtl="0">
              <a:lnSpc>
                <a:spcPct val="90000"/>
              </a:lnSpc>
              <a:spcBef>
                <a:spcPts val="450"/>
              </a:spcBef>
            </a:pPr>
            <a:endParaRPr lang="en-US">
              <a:latin typeface="Arial" panose="020B0604020202020204" pitchFamily="34" charset="0"/>
            </a:endParaRPr>
          </a:p>
        </p:txBody>
      </p:sp>
      <p:sp>
        <p:nvSpPr>
          <p:cNvPr id="24" name="TextBox 23">
            <a:extLst>
              <a:ext uri="{FF2B5EF4-FFF2-40B4-BE49-F238E27FC236}">
                <a16:creationId xmlns:a16="http://schemas.microsoft.com/office/drawing/2014/main" id="{D06E81AD-EAC8-5022-BCED-8C157A16D76B}"/>
              </a:ext>
            </a:extLst>
          </p:cNvPr>
          <p:cNvSpPr txBox="1"/>
          <p:nvPr/>
        </p:nvSpPr>
        <p:spPr>
          <a:xfrm>
            <a:off x="4444057" y="3779829"/>
            <a:ext cx="3300138" cy="1509031"/>
          </a:xfrm>
          <a:prstGeom prst="rect">
            <a:avLst/>
          </a:prstGeom>
          <a:noFill/>
        </p:spPr>
        <p:txBody>
          <a:bodyPr wrap="square" lIns="137160" tIns="137160" rIns="137160" bIns="137160" rtlCol="0" anchor="t" anchorCtr="0">
            <a:noAutofit/>
          </a:bodyPr>
          <a:lstStyle/>
          <a:p>
            <a:pPr rtl="0"/>
            <a:r>
              <a:rPr lang="es" dirty="0"/>
              <a:t>El MCP solicita al RP que le brinde una sesión informativa después de que el MCP haya recibido la versión finalizada del Formulario de Solicitud de Actualización y Desembolso del Progreso (PUDR) </a:t>
            </a:r>
            <a:endParaRPr lang="es" dirty="0">
              <a:cs typeface="Arial"/>
            </a:endParaRPr>
          </a:p>
        </p:txBody>
      </p:sp>
      <p:sp>
        <p:nvSpPr>
          <p:cNvPr id="26" name="TextBox 25">
            <a:extLst>
              <a:ext uri="{FF2B5EF4-FFF2-40B4-BE49-F238E27FC236}">
                <a16:creationId xmlns:a16="http://schemas.microsoft.com/office/drawing/2014/main" id="{BB974353-4F6B-009D-02E4-5910935798A1}"/>
              </a:ext>
            </a:extLst>
          </p:cNvPr>
          <p:cNvSpPr txBox="1"/>
          <p:nvPr/>
        </p:nvSpPr>
        <p:spPr>
          <a:xfrm>
            <a:off x="4500760" y="3191155"/>
            <a:ext cx="3190479" cy="769441"/>
          </a:xfrm>
          <a:prstGeom prst="rect">
            <a:avLst/>
          </a:prstGeom>
          <a:noFill/>
        </p:spPr>
        <p:txBody>
          <a:bodyPr wrap="square" rtlCol="0">
            <a:spAutoFit/>
          </a:bodyPr>
          <a:lstStyle/>
          <a:p>
            <a:pPr algn="l" rtl="0"/>
            <a:r>
              <a:rPr lang="es" sz="4400">
                <a:latin typeface="Arial Black" panose="020B0A04020102020204" pitchFamily="34" charset="0"/>
              </a:rPr>
              <a:t>B. </a:t>
            </a:r>
          </a:p>
        </p:txBody>
      </p:sp>
      <p:cxnSp>
        <p:nvCxnSpPr>
          <p:cNvPr id="28" name="Straight Connector 27">
            <a:extLst>
              <a:ext uri="{FF2B5EF4-FFF2-40B4-BE49-F238E27FC236}">
                <a16:creationId xmlns:a16="http://schemas.microsoft.com/office/drawing/2014/main" id="{9D5AAC21-359D-7561-60EC-FBEE7C538F48}"/>
              </a:ext>
            </a:extLst>
          </p:cNvPr>
          <p:cNvCxnSpPr>
            <a:cxnSpLocks/>
          </p:cNvCxnSpPr>
          <p:nvPr/>
        </p:nvCxnSpPr>
        <p:spPr>
          <a:xfrm>
            <a:off x="182209" y="1292899"/>
            <a:ext cx="11423142" cy="0"/>
          </a:xfrm>
          <a:prstGeom prst="line">
            <a:avLst/>
          </a:prstGeom>
        </p:spPr>
        <p:style>
          <a:lnRef idx="1">
            <a:schemeClr val="dk1"/>
          </a:lnRef>
          <a:fillRef idx="0">
            <a:schemeClr val="dk1"/>
          </a:fillRef>
          <a:effectRef idx="0">
            <a:schemeClr val="dk1"/>
          </a:effectRef>
          <a:fontRef idx="minor">
            <a:schemeClr val="tx1"/>
          </a:fontRef>
        </p:style>
      </p:cxnSp>
      <p:sp>
        <p:nvSpPr>
          <p:cNvPr id="2" name="Slide Number Placeholder 1">
            <a:extLst>
              <a:ext uri="{FF2B5EF4-FFF2-40B4-BE49-F238E27FC236}">
                <a16:creationId xmlns:a16="http://schemas.microsoft.com/office/drawing/2014/main" id="{997507F4-0A00-6FDD-8EB4-1E7BA1DFD5EB}"/>
              </a:ext>
            </a:extLst>
          </p:cNvPr>
          <p:cNvSpPr txBox="1">
            <a:spLocks/>
          </p:cNvSpPr>
          <p:nvPr/>
        </p:nvSpPr>
        <p:spPr>
          <a:xfrm>
            <a:off x="11845567" y="6520585"/>
            <a:ext cx="277310"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8</a:t>
            </a:fld>
            <a:endParaRPr lang="en-US" sz="1000">
              <a:latin typeface="+mj-lt"/>
            </a:endParaRPr>
          </a:p>
        </p:txBody>
      </p:sp>
      <p:sp>
        <p:nvSpPr>
          <p:cNvPr id="3" name="TextBox 2">
            <a:extLst>
              <a:ext uri="{FF2B5EF4-FFF2-40B4-BE49-F238E27FC236}">
                <a16:creationId xmlns:a16="http://schemas.microsoft.com/office/drawing/2014/main" id="{DE34A995-BE73-C652-88FF-814F33290CDE}"/>
              </a:ext>
            </a:extLst>
          </p:cNvPr>
          <p:cNvSpPr txBox="1"/>
          <p:nvPr/>
        </p:nvSpPr>
        <p:spPr>
          <a:xfrm>
            <a:off x="509859" y="3064022"/>
            <a:ext cx="3633744" cy="1221873"/>
          </a:xfrm>
          <a:prstGeom prst="rect">
            <a:avLst/>
          </a:prstGeom>
          <a:noFill/>
        </p:spPr>
        <p:txBody>
          <a:bodyPr wrap="square" lIns="137160" tIns="137160" rIns="137160" bIns="137160" rtlCol="0" anchor="t">
            <a:noAutofit/>
          </a:bodyPr>
          <a:lstStyle/>
          <a:p>
            <a:pPr algn="l" rtl="0"/>
            <a:r>
              <a:rPr lang="es" sz="4400">
                <a:latin typeface="Arial Black" panose="020B0A04020102020204" pitchFamily="34" charset="0"/>
              </a:rPr>
              <a:t>A. </a:t>
            </a:r>
          </a:p>
          <a:p>
            <a:pPr rtl="0"/>
            <a:r>
              <a:rPr lang="es" sz="2000"/>
              <a:t>El Comité de Monitoreo Estratégico (CME) decide realizar una revisión de partidas del presupuesto del RP para identificar discrepancias en los gastos</a:t>
            </a:r>
          </a:p>
          <a:p>
            <a:pPr algn="l" rtl="0"/>
            <a:endParaRPr lang="en-US" sz="2000" dirty="0"/>
          </a:p>
        </p:txBody>
      </p:sp>
      <p:sp>
        <p:nvSpPr>
          <p:cNvPr id="4" name="Title 5">
            <a:extLst>
              <a:ext uri="{FF2B5EF4-FFF2-40B4-BE49-F238E27FC236}">
                <a16:creationId xmlns:a16="http://schemas.microsoft.com/office/drawing/2014/main" id="{8B812AC7-2AC9-22FC-E904-816881862E89}"/>
              </a:ext>
            </a:extLst>
          </p:cNvPr>
          <p:cNvSpPr txBox="1">
            <a:spLocks/>
          </p:cNvSpPr>
          <p:nvPr/>
        </p:nvSpPr>
        <p:spPr>
          <a:xfrm>
            <a:off x="359633" y="1896375"/>
            <a:ext cx="11471987" cy="773055"/>
          </a:xfrm>
          <a:prstGeom prst="rect">
            <a:avLst/>
          </a:prstGeom>
          <a:noFill/>
        </p:spPr>
        <p:txBody>
          <a:bodyPr vert="horz" lIns="0" tIns="0" rIns="0" bIns="0" rtlCol="0" anchor="ctr" anchorCtr="0">
            <a:no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pPr rtl="0"/>
            <a:r>
              <a:rPr lang="es" sz="2500"/>
              <a:t>¿Cuál de estas actividades cree que es Monitoreo Estratégico y cuál parece ser más monitoreo y evaluación? ¿Por qué?</a:t>
            </a:r>
          </a:p>
        </p:txBody>
      </p:sp>
      <p:sp>
        <p:nvSpPr>
          <p:cNvPr id="5" name="Title 5">
            <a:extLst>
              <a:ext uri="{FF2B5EF4-FFF2-40B4-BE49-F238E27FC236}">
                <a16:creationId xmlns:a16="http://schemas.microsoft.com/office/drawing/2014/main" id="{0B72DECE-DB12-D4D5-4D7F-23FD5D5E36A6}"/>
              </a:ext>
            </a:extLst>
          </p:cNvPr>
          <p:cNvSpPr txBox="1">
            <a:spLocks/>
          </p:cNvSpPr>
          <p:nvPr/>
        </p:nvSpPr>
        <p:spPr>
          <a:xfrm>
            <a:off x="325309" y="566536"/>
            <a:ext cx="5807409" cy="601546"/>
          </a:xfrm>
          <a:prstGeom prst="rect">
            <a:avLst/>
          </a:prstGeom>
          <a:solidFill>
            <a:schemeClr val="accent2"/>
          </a:solidFill>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rtl="0"/>
            <a:endParaRPr lang="en-US" sz="1000" dirty="0">
              <a:solidFill>
                <a:schemeClr val="bg1"/>
              </a:solidFill>
            </a:endParaRPr>
          </a:p>
          <a:p>
            <a:pPr rtl="0"/>
            <a:r>
              <a:rPr lang="es" sz="3600" dirty="0">
                <a:solidFill>
                  <a:schemeClr val="bg1"/>
                </a:solidFill>
              </a:rPr>
              <a:t> ¡AHORA RESPONDAN!</a:t>
            </a:r>
          </a:p>
        </p:txBody>
      </p:sp>
      <p:grpSp>
        <p:nvGrpSpPr>
          <p:cNvPr id="6" name="Group 5">
            <a:extLst>
              <a:ext uri="{FF2B5EF4-FFF2-40B4-BE49-F238E27FC236}">
                <a16:creationId xmlns:a16="http://schemas.microsoft.com/office/drawing/2014/main" id="{5D53FA8F-F21E-0439-3834-F1B81C4B192B}"/>
              </a:ext>
            </a:extLst>
          </p:cNvPr>
          <p:cNvGrpSpPr/>
          <p:nvPr/>
        </p:nvGrpSpPr>
        <p:grpSpPr>
          <a:xfrm>
            <a:off x="9989215" y="381398"/>
            <a:ext cx="1459629" cy="766178"/>
            <a:chOff x="8779486" y="5355949"/>
            <a:chExt cx="2486954" cy="1352083"/>
          </a:xfrm>
        </p:grpSpPr>
        <p:sp>
          <p:nvSpPr>
            <p:cNvPr id="7" name="Oval 6">
              <a:extLst>
                <a:ext uri="{FF2B5EF4-FFF2-40B4-BE49-F238E27FC236}">
                  <a16:creationId xmlns:a16="http://schemas.microsoft.com/office/drawing/2014/main" id="{24883DD0-11C3-250F-748E-2AAFDE41F8A5}"/>
                </a:ext>
              </a:extLst>
            </p:cNvPr>
            <p:cNvSpPr/>
            <p:nvPr/>
          </p:nvSpPr>
          <p:spPr>
            <a:xfrm>
              <a:off x="8779486" y="5699868"/>
              <a:ext cx="1008164" cy="100816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Oval 11">
              <a:extLst>
                <a:ext uri="{FF2B5EF4-FFF2-40B4-BE49-F238E27FC236}">
                  <a16:creationId xmlns:a16="http://schemas.microsoft.com/office/drawing/2014/main" id="{46A469D8-550D-F311-D2A6-2D9F669CA80C}"/>
                </a:ext>
              </a:extLst>
            </p:cNvPr>
            <p:cNvSpPr/>
            <p:nvPr/>
          </p:nvSpPr>
          <p:spPr>
            <a:xfrm>
              <a:off x="9981618" y="5393983"/>
              <a:ext cx="1284822" cy="128482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3" name="Oval 12">
              <a:extLst>
                <a:ext uri="{FF2B5EF4-FFF2-40B4-BE49-F238E27FC236}">
                  <a16:creationId xmlns:a16="http://schemas.microsoft.com/office/drawing/2014/main" id="{0AA8F446-64A9-5E99-CD4E-FD79091F302E}"/>
                </a:ext>
              </a:extLst>
            </p:cNvPr>
            <p:cNvSpPr/>
            <p:nvPr/>
          </p:nvSpPr>
          <p:spPr>
            <a:xfrm>
              <a:off x="9571905" y="5355949"/>
              <a:ext cx="305083" cy="30508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Tree>
    <p:extLst>
      <p:ext uri="{BB962C8B-B14F-4D97-AF65-F5344CB8AC3E}">
        <p14:creationId xmlns:p14="http://schemas.microsoft.com/office/powerpoint/2010/main" val="413522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37D279"/>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A6DF6-ED32-96C5-7798-E515F312C03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A736EA5-A689-D151-2339-53D94724FB0A}"/>
              </a:ext>
            </a:extLst>
          </p:cNvPr>
          <p:cNvSpPr/>
          <p:nvPr/>
        </p:nvSpPr>
        <p:spPr>
          <a:xfrm>
            <a:off x="9571906" y="1583547"/>
            <a:ext cx="2620094" cy="4377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itle 3">
            <a:extLst>
              <a:ext uri="{FF2B5EF4-FFF2-40B4-BE49-F238E27FC236}">
                <a16:creationId xmlns:a16="http://schemas.microsoft.com/office/drawing/2014/main" id="{C5BF4042-2676-04C1-F080-B3DEAF09AF56}"/>
              </a:ext>
            </a:extLst>
          </p:cNvPr>
          <p:cNvSpPr>
            <a:spLocks noGrp="1"/>
          </p:cNvSpPr>
          <p:nvPr>
            <p:ph type="title"/>
          </p:nvPr>
        </p:nvSpPr>
        <p:spPr>
          <a:xfrm>
            <a:off x="546486" y="1202624"/>
            <a:ext cx="7099216" cy="468000"/>
          </a:xfrm>
        </p:spPr>
        <p:txBody>
          <a:bodyPr rtlCol="0"/>
          <a:lstStyle/>
          <a:p>
            <a:pPr rtl="0"/>
            <a:r>
              <a:rPr lang="es"/>
              <a:t>Discusión (10 minutos)</a:t>
            </a:r>
          </a:p>
        </p:txBody>
      </p:sp>
      <p:sp>
        <p:nvSpPr>
          <p:cNvPr id="8" name="Rectangle 7">
            <a:extLst>
              <a:ext uri="{FF2B5EF4-FFF2-40B4-BE49-F238E27FC236}">
                <a16:creationId xmlns:a16="http://schemas.microsoft.com/office/drawing/2014/main" id="{183A2934-7393-1E06-D2BC-4243F18296F3}"/>
              </a:ext>
            </a:extLst>
          </p:cNvPr>
          <p:cNvSpPr/>
          <p:nvPr/>
        </p:nvSpPr>
        <p:spPr>
          <a:xfrm>
            <a:off x="7304337" y="1659203"/>
            <a:ext cx="2418100" cy="2077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Oval Callout 6">
            <a:extLst>
              <a:ext uri="{FF2B5EF4-FFF2-40B4-BE49-F238E27FC236}">
                <a16:creationId xmlns:a16="http://schemas.microsoft.com/office/drawing/2014/main" id="{A85E834E-2F74-5B2B-A0C0-CA472DB4BD04}"/>
              </a:ext>
            </a:extLst>
          </p:cNvPr>
          <p:cNvSpPr/>
          <p:nvPr/>
        </p:nvSpPr>
        <p:spPr>
          <a:xfrm>
            <a:off x="8779486" y="297660"/>
            <a:ext cx="2168316" cy="1447008"/>
          </a:xfrm>
          <a:prstGeom prst="wedgeEllipseCallout">
            <a:avLst>
              <a:gd name="adj1" fmla="val -43480"/>
              <a:gd name="adj2" fmla="val 7381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grpSp>
        <p:nvGrpSpPr>
          <p:cNvPr id="12" name="Group 11">
            <a:extLst>
              <a:ext uri="{FF2B5EF4-FFF2-40B4-BE49-F238E27FC236}">
                <a16:creationId xmlns:a16="http://schemas.microsoft.com/office/drawing/2014/main" id="{FEDD1538-1662-E598-07DC-96E7EF64FC52}"/>
              </a:ext>
            </a:extLst>
          </p:cNvPr>
          <p:cNvGrpSpPr/>
          <p:nvPr/>
        </p:nvGrpSpPr>
        <p:grpSpPr>
          <a:xfrm>
            <a:off x="8779486" y="5098026"/>
            <a:ext cx="2486954" cy="1352083"/>
            <a:chOff x="8779486" y="5355949"/>
            <a:chExt cx="2486954" cy="1352083"/>
          </a:xfrm>
        </p:grpSpPr>
        <p:sp>
          <p:nvSpPr>
            <p:cNvPr id="13" name="Oval 12">
              <a:extLst>
                <a:ext uri="{FF2B5EF4-FFF2-40B4-BE49-F238E27FC236}">
                  <a16:creationId xmlns:a16="http://schemas.microsoft.com/office/drawing/2014/main" id="{7CB08512-0108-E724-946B-2F1C39ED69FD}"/>
                </a:ext>
              </a:extLst>
            </p:cNvPr>
            <p:cNvSpPr/>
            <p:nvPr/>
          </p:nvSpPr>
          <p:spPr>
            <a:xfrm>
              <a:off x="8779486" y="5699868"/>
              <a:ext cx="1008164" cy="100816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Oval 13">
              <a:extLst>
                <a:ext uri="{FF2B5EF4-FFF2-40B4-BE49-F238E27FC236}">
                  <a16:creationId xmlns:a16="http://schemas.microsoft.com/office/drawing/2014/main" id="{643A9418-E55C-9B7C-D4D1-EFE57EFC2254}"/>
                </a:ext>
              </a:extLst>
            </p:cNvPr>
            <p:cNvSpPr/>
            <p:nvPr/>
          </p:nvSpPr>
          <p:spPr>
            <a:xfrm>
              <a:off x="9981618" y="5393983"/>
              <a:ext cx="1284822" cy="128482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5" name="Oval 14">
              <a:extLst>
                <a:ext uri="{FF2B5EF4-FFF2-40B4-BE49-F238E27FC236}">
                  <a16:creationId xmlns:a16="http://schemas.microsoft.com/office/drawing/2014/main" id="{DE2F33F9-CE7B-CB11-EA55-88392776935E}"/>
                </a:ext>
              </a:extLst>
            </p:cNvPr>
            <p:cNvSpPr/>
            <p:nvPr/>
          </p:nvSpPr>
          <p:spPr>
            <a:xfrm>
              <a:off x="9571905" y="5355949"/>
              <a:ext cx="305083" cy="30508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10" name="Rectangle 9">
            <a:extLst>
              <a:ext uri="{FF2B5EF4-FFF2-40B4-BE49-F238E27FC236}">
                <a16:creationId xmlns:a16="http://schemas.microsoft.com/office/drawing/2014/main" id="{3ACA85A5-01E6-9B52-9073-8D9F177BCB99}"/>
              </a:ext>
            </a:extLst>
          </p:cNvPr>
          <p:cNvSpPr/>
          <p:nvPr/>
        </p:nvSpPr>
        <p:spPr>
          <a:xfrm>
            <a:off x="46339" y="1679802"/>
            <a:ext cx="500147" cy="3704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TextBox 2">
            <a:extLst>
              <a:ext uri="{FF2B5EF4-FFF2-40B4-BE49-F238E27FC236}">
                <a16:creationId xmlns:a16="http://schemas.microsoft.com/office/drawing/2014/main" id="{D4FC2B34-E160-E088-2AF7-A8EC4B0CD627}"/>
              </a:ext>
            </a:extLst>
          </p:cNvPr>
          <p:cNvSpPr txBox="1"/>
          <p:nvPr/>
        </p:nvSpPr>
        <p:spPr>
          <a:xfrm>
            <a:off x="480636" y="2201247"/>
            <a:ext cx="10401317" cy="1846659"/>
          </a:xfrm>
          <a:prstGeom prst="rect">
            <a:avLst/>
          </a:prstGeom>
          <a:noFill/>
        </p:spPr>
        <p:txBody>
          <a:bodyPr wrap="square" rtlCol="0">
            <a:spAutoFit/>
          </a:bodyPr>
          <a:lstStyle/>
          <a:p>
            <a:pPr algn="just" rtl="0">
              <a:spcBef>
                <a:spcPts val="1800"/>
              </a:spcBef>
              <a:spcAft>
                <a:spcPts val="1800"/>
              </a:spcAft>
            </a:pPr>
            <a:r>
              <a:rPr lang="es" sz="2800"/>
              <a:t>¿Su MCP/Comité de Monitoreo Estratégico ha estado realizando Monitoreo Estratégico (panorama general) o se trata más de monitoreo (detalles específicos)?</a:t>
            </a:r>
          </a:p>
          <a:p>
            <a:pPr algn="just" rtl="0">
              <a:spcBef>
                <a:spcPts val="1800"/>
              </a:spcBef>
              <a:spcAft>
                <a:spcPts val="1800"/>
              </a:spcAft>
            </a:pPr>
            <a:r>
              <a:rPr lang="es" sz="2800"/>
              <a:t>Por favor, comparta ejemplos</a:t>
            </a:r>
          </a:p>
        </p:txBody>
      </p:sp>
      <p:sp>
        <p:nvSpPr>
          <p:cNvPr id="2" name="Slide Number Placeholder 1">
            <a:extLst>
              <a:ext uri="{FF2B5EF4-FFF2-40B4-BE49-F238E27FC236}">
                <a16:creationId xmlns:a16="http://schemas.microsoft.com/office/drawing/2014/main" id="{0D878368-B042-9C32-E83B-77193843097C}"/>
              </a:ext>
            </a:extLst>
          </p:cNvPr>
          <p:cNvSpPr txBox="1">
            <a:spLocks/>
          </p:cNvSpPr>
          <p:nvPr/>
        </p:nvSpPr>
        <p:spPr>
          <a:xfrm>
            <a:off x="11734800" y="6520585"/>
            <a:ext cx="388077" cy="365125"/>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9E2BE927-25C7-4379-86F1-C17ED9D2A7F2}" type="slidenum">
              <a:rPr lang="en-US" sz="1000" smtClean="0">
                <a:latin typeface="+mj-lt"/>
              </a:rPr>
              <a:pPr/>
              <a:t>9</a:t>
            </a:fld>
            <a:endParaRPr lang="en-US" sz="1000">
              <a:latin typeface="+mj-lt"/>
            </a:endParaRPr>
          </a:p>
        </p:txBody>
      </p:sp>
    </p:spTree>
    <p:extLst>
      <p:ext uri="{BB962C8B-B14F-4D97-AF65-F5344CB8AC3E}">
        <p14:creationId xmlns:p14="http://schemas.microsoft.com/office/powerpoint/2010/main" val="41214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AXCOLS" val="9"/>
  <p:tag name="MAXROWS" val="6"/>
  <p:tag name="MAXGUTTERROW" val="1 cm"/>
  <p:tag name="MAXGUTTERCOL" val="1 cm"/>
  <p:tag name="GUIDEMETRICUNIT" val="cm"/>
  <p:tag name="MASTERLEFTMARGIN" val="28.3465"/>
  <p:tag name="MASTERTOPMARGIN" val="141.7324"/>
  <p:tag name="MASTERBOTTOMMARGIN" val="70.8661"/>
  <p:tag name="MASTERRIGHTMARGIN" val="28.3465"/>
  <p:tag name="CUSTMASTERLEFTMARGIN" val="28.3465"/>
  <p:tag name="CUSTMASTERTOPMARGIN" val="141.7324"/>
  <p:tag name="CUSTMASTERBOTTOMMARGIN" val="70.8661"/>
  <p:tag name="CUSTMASTERRIGHTMARGIN" val="28.3465"/>
  <p:tag name="GUIDESAPPLIEDTO" val="2"/>
  <p:tag name="TITLETOPMARGIN" val="21.2599"/>
  <p:tag name="TITLEBOTTOMMARGIN" val="95.25"/>
</p:tagLst>
</file>

<file path=ppt/tags/tag1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5.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6.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7.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8.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9.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2.xml><?xml version="1.0" encoding="utf-8"?>
<p:tagLst xmlns:a="http://schemas.openxmlformats.org/drawingml/2006/main" xmlns:r="http://schemas.openxmlformats.org/officeDocument/2006/relationships" xmlns:p="http://schemas.openxmlformats.org/presentationml/2006/main">
  <p:tag name="GUIDESTITLESHAPE" val="True"/>
</p:tagLst>
</file>

<file path=ppt/tags/tag20.xml><?xml version="1.0" encoding="utf-8"?>
<p:tagLst xmlns:a="http://schemas.openxmlformats.org/drawingml/2006/main" xmlns:r="http://schemas.openxmlformats.org/officeDocument/2006/relationships" xmlns:p="http://schemas.openxmlformats.org/presentationml/2006/main">
  <p:tag name="GUIDECOLS" val="2"/>
  <p:tag name="GUIDEROWS" val="2"/>
  <p:tag name="GUTTERCOL" val="0.6 cm"/>
  <p:tag name="GUTTERROW" val="0.6 cm"/>
  <p:tag name="GUIDESAPPLIEDTO" val="2"/>
</p:tagLst>
</file>

<file path=ppt/tags/tag21.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4"/>
  <p:tag name="GUIDEROWS" val="1"/>
  <p:tag name="GUTTERCOL" val="0.6 cm"/>
  <p:tag name="GUTTERROW" val="0.6 cm"/>
  <p:tag name="GUIDESAPPLIEDTO" val="2"/>
</p:tagLst>
</file>

<file path=ppt/tags/tag22.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3.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24.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25.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6.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7.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8.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2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3.xml><?xml version="1.0" encoding="utf-8"?>
<p:tagLst xmlns:a="http://schemas.openxmlformats.org/drawingml/2006/main" xmlns:r="http://schemas.openxmlformats.org/officeDocument/2006/relationships" xmlns:p="http://schemas.openxmlformats.org/presentationml/2006/main">
  <p:tag name="GUIDESMEASURMENT" val="True"/>
</p:tagLst>
</file>

<file path=ppt/tags/tag30.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1.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2.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3.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34.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5.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6.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7.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3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xml><?xml version="1.0" encoding="utf-8"?>
<p:tagLst xmlns:a="http://schemas.openxmlformats.org/drawingml/2006/main" xmlns:r="http://schemas.openxmlformats.org/officeDocument/2006/relationships" xmlns:p="http://schemas.openxmlformats.org/presentationml/2006/main">
  <p:tag name="GUIDESAPPLIEDTO" val="2"/>
  <p:tag name="GUIDECOLS" val="1"/>
  <p:tag name="GUIDEROWS" val="1"/>
  <p:tag name="GUTTERCOL" val="0.6"/>
  <p:tag name="GUTTERROW" val="0.6"/>
</p:tagLst>
</file>

<file path=ppt/tags/tag4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4.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0.6 cm"/>
  <p:tag name="GUTTERROW" val="0.6 cm"/>
  <p:tag name="GUIDESAPPLIEDTO" val="2"/>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8.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9.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heme/theme1.xml><?xml version="1.0" encoding="utf-8"?>
<a:theme xmlns:a="http://schemas.openxmlformats.org/drawingml/2006/main" name="Office Theme">
  <a:themeElements>
    <a:clrScheme name="__Global Fund">
      <a:dk1>
        <a:sysClr val="windowText" lastClr="000000"/>
      </a:dk1>
      <a:lt1>
        <a:sysClr val="window" lastClr="FFFFFF"/>
      </a:lt1>
      <a:dk2>
        <a:srgbClr val="939393"/>
      </a:dk2>
      <a:lt2>
        <a:srgbClr val="D1D3D4"/>
      </a:lt2>
      <a:accent1>
        <a:srgbClr val="EE0C3D"/>
      </a:accent1>
      <a:accent2>
        <a:srgbClr val="2E4DF9"/>
      </a:accent2>
      <a:accent3>
        <a:srgbClr val="FAD90D"/>
      </a:accent3>
      <a:accent4>
        <a:srgbClr val="44CC36"/>
      </a:accent4>
      <a:accent5>
        <a:srgbClr val="FC9B00"/>
      </a:accent5>
      <a:accent6>
        <a:srgbClr val="8C29D3"/>
      </a:accent6>
      <a:hlink>
        <a:srgbClr val="EE0C3D"/>
      </a:hlink>
      <a:folHlink>
        <a:srgbClr val="2E4DF9"/>
      </a:folHlink>
    </a:clrScheme>
    <a:fontScheme name="The Global Fun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Basic Template" id="{4BDFB32A-8D01-414C-A7A4-1D7A7705E679}" vid="{BABB42E6-A4D6-8B48-9E2B-7EDF320218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TemplateConfiguration><![CDATA[{"elementsMetadata":[{"type":"shape","id":"b5927e59-85c8-4d96-9db0-f0aa986e7fbe","elementConfiguration":{"inheritDimensions":"inheritWidth","binding":"Form.DocLang.Logo_horizontal","disableUpdates":false,"type":"image"}},{"type":"shape","id":"f2ba1066-81d6-41db-ab45-e9ea7dee2029","elementConfiguration":{"inheritDimensions":"inheritWidth","binding":"Form.DocLang.Logo_stacked_black","disableUpdates":false,"type":"image"}},{"type":"shape","id":"9b73925d-1854-48a7-806c-1f9cc2654c4d","elementConfiguration":{"inheritDimensions":"inheritWidth","binding":"Form.DocLang.Logo_stacked_black","disableUpdates":false,"type":"image"}},{"type":"shape","id":"003e1516-3bae-4da0-8f08-e1b8f0057390","elementConfiguration":{"inheritDimensions":"inheritWidth","binding":"Form.DocLang.Logo_stacked_black","disableUpdates":false,"type":"image"}},{"type":"shape","id":"3c5f3e54-fdcd-4f16-9d5c-ecb239348707","elementConfiguration":{"inheritDimensions":"inheritWidth","binding":"Form.DocLang.Logo_stacked_black","disableUpdates":false,"type":"image"}},{"type":"shape","id":"5604a8bc-aeec-4f3b-9349-f0a940558a54","elementConfiguration":{"inheritDimensions":"inheritWidth","binding":"Form.DocLang.Logo_stacked_black","disableUpdates":false,"type":"image"}},{"type":"shape","id":"f61852a8-4114-40be-bf82-da580c0e5e1c","elementConfiguration":{"inheritDimensions":"inheritWidth","binding":"Form.DocLang.Logo_stacked_colour","disableUpdates":false,"type":"image"}},{"type":"shape","id":"8a81d0a6-2d80-42aa-980c-605b33c0e96c","elementConfiguration":{"inheritDimensions":"inheritWidth","binding":"Form.DocLang.Logo_stacked_black","disableUpdates":false,"type":"image"}},{"type":"shape","id":"6a50355a-0223-477a-89db-ec454c72ae41","elementConfiguration":{"inheritDimensions":"inheritWidth","binding":"Form.DocLang.Logo_stacked_colour","disableUpdates":false,"type":"image"}},{"type":"shape","id":"73060554-415f-4943-895c-c8ecb6a36217","elementConfiguration":{"inheritDimensions":"inheritWidth","binding":"Form.DocLang.Logo_stacked_white","disableUpdates":false,"type":"image"}},{"type":"shape","id":"cb951371-4c31-41ef-a499-6ceed52ccfc9","elementConfiguration":{"inheritDimensions":"inheritWidth","binding":"Form.DocLang.Logo_stacked_black","disableUpdates":false,"type":"image"}},{"type":"shape","id":"01f9266d-78d3-45ab-9ca1-76e2a937d933","elementConfiguration":{"inheritDimensions":"inheritWidth","binding":"Form.DocLang.Logo_stacked_black","disableUpdates":false,"type":"image"}},{"type":"shape","id":"89b3f733-031a-402a-9386-926d17527529","elementConfiguration":{"inheritDimensions":"inheritWidth","binding":"Form.DocLang.Logo_stacked_colour","disableUpdates":false,"type":"image"}}],"transformationConfigurations":[{"language":"{{Form.DocLang.StdSpell}}","disableUpdates":false,"type":"proofingLanguage"}],"templateName":"","templateDescription":"","enableDocumentContentUpdater":true,"version":"1.10"}]]></TemplafyTemplateConfiguration>
</file>

<file path=customXml/item10.xml><?xml version="1.0" encoding="utf-8"?>
<TemplafyFormConfiguration><![CDATA[{"formFields":[{"dataSource":"Languages","displayColumn":"language","defaultValue":"{{UserProfile.DocumentLanguage.Id}}","hideIfNoUserInteractionRequired":false,"distinct":true,"required":true,"autoSelectFirstOption":false,"helpTexts":{"prefix":"","postfix":""},"spacing":{},"type":"dropDown","name":"DocLang","label":"Document Language","fullyQualifiedName":"DocLang"}],"formDataEntries":[{"name":"DocLang","value":"Yq4f8ikL1FlYGwH8CgaazA=="}]}]]></TemplafyFormConfiguration>
</file>

<file path=customXml/item11.xml><?xml version="1.0" encoding="utf-8"?>
<TemplafySlideFormConfiguration><![CDATA[{"formFields":[{"distinct":false,"hideIfNoUserInteractionRequired":false,"required":false,"defaultValue":"{{UserProfile.Language.Name}}","autoSelectFirstOption":false,"helpTexts":{},"spacing":{},"shareValue":false,"type":"dropDown","dataSourceName":"Language","dataSourceFieldName":"Name","name":"DocLang","label":"Document Language"}],"formDataEntries":[]}]]></TemplafySlideFormConfiguration>
</file>

<file path=customXml/item2.xml><?xml version="1.0" encoding="utf-8"?>
<TemplafySlideFormConfiguration><![CDATA[{"formFields":[{"distinct":false,"hideIfNoUserInteractionRequired":false,"required":false,"defaultValue":"{{UserProfile.Language.Name}}","autoSelectFirstOption":false,"helpTexts":{},"spacing":{},"shareValue":false,"type":"dropDown","dataSourceName":"Language","dataSourceFieldName":"Name","name":"DocLang","label":"Document Language"}],"formDataEntries":[]}]]></TemplafySlideFormConfiguratio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E9B815582462A24582D85B34CB8B9AC4" ma:contentTypeVersion="14" ma:contentTypeDescription="Create a new document." ma:contentTypeScope="" ma:versionID="687d3ae32fe05808472636d5aaec5e4a">
  <xsd:schema xmlns:xsd="http://www.w3.org/2001/XMLSchema" xmlns:xs="http://www.w3.org/2001/XMLSchema" xmlns:p="http://schemas.microsoft.com/office/2006/metadata/properties" xmlns:ns2="38d514eb-fa84-47fe-a24c-6201a7b37524" xmlns:ns3="807ed4f2-db29-4cc9-8beb-b15410e1ba64" targetNamespace="http://schemas.microsoft.com/office/2006/metadata/properties" ma:root="true" ma:fieldsID="2512f43646615b77b201860a16aa7b45" ns2:_="" ns3:_="">
    <xsd:import namespace="38d514eb-fa84-47fe-a24c-6201a7b37524"/>
    <xsd:import namespace="807ed4f2-db29-4cc9-8beb-b15410e1ba6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lcf76f155ced4ddcb4097134ff3c332f" minOccurs="0"/>
                <xsd:element ref="ns3:TaxCatchAll" minOccurs="0"/>
                <xsd:element ref="ns2:MediaServiceSearchProperties" minOccurs="0"/>
                <xsd:element ref="ns2:MediaServiceObjectDetectorVersions" minOccurs="0"/>
                <xsd:element ref="ns2:MediaServiceOCR" minOccurs="0"/>
                <xsd:element ref="ns2:MediaServiceDateTake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d514eb-fa84-47fe-a24c-6201a7b375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bc5697c-9d86-4020-9001-b7da5740438e" ma:termSetId="09814cd3-568e-fe90-9814-8d621ff8fb84" ma:anchorId="fba54fb3-c3e1-fe81-a776-ca4b69148c4d" ma:open="true" ma:isKeyword="false">
      <xsd:complexType>
        <xsd:sequence>
          <xsd:element ref="pc:Terms" minOccurs="0" maxOccurs="1"/>
        </xsd:sequence>
      </xsd:complex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7ed4f2-db29-4cc9-8beb-b15410e1ba6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4319829b-ed63-4dc0-84c6-e9cce32837f3}" ma:internalName="TaxCatchAll" ma:showField="CatchAllData" ma:web="807ed4f2-db29-4cc9-8beb-b15410e1ba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TemplafySlideTemplateConfiguration><![CDATA[{"slideVersion":1,"isValidatorEnabled":false,"isLocked":false,"elementsMetadata":[{"type":"shape","elementConfiguration":{"inheritDimensions":"{{InheritDimensions.InheritWidth}}","width":"","height":"","image":"{{Form.DocLang.Logo_stacked_black.Image}}","visibility":"","type":"image","disableUpdates":false}}],"slideId":"872445538427731970","enableDocumentContentUpdater":false,"version":"2.0"}]]></TemplafySlideTemplateConfiguration>
</file>

<file path=customXml/item6.xml><?xml version="1.0" encoding="utf-8"?>
<TemplafySlideTemplateConfiguration><![CDATA[{"slideVersion":1,"isValidatorEnabled":false,"isLocked":false,"elementsMetadata":[{"type":"shape","elementConfiguration":{"inheritDimensions":"{{InheritDimensions.InheritWidth}}","width":"","height":"","image":"{{Form.DocLang.Logo_stacked_black.Image}}","visibility":"","type":"image","disableUpdates":false}}],"slideId":"872445538427731970","enableDocumentContentUpdater":false,"version":"2.0"}]]></TemplafySlideTemplateConfiguration>
</file>

<file path=customXml/item7.xml><?xml version="1.0" encoding="utf-8"?>
<p:properties xmlns:p="http://schemas.microsoft.com/office/2006/metadata/properties" xmlns:xsi="http://www.w3.org/2001/XMLSchema-instance" xmlns:pc="http://schemas.microsoft.com/office/infopath/2007/PartnerControls">
  <documentManagement>
    <lcf76f155ced4ddcb4097134ff3c332f xmlns="38d514eb-fa84-47fe-a24c-6201a7b37524">
      <Terms xmlns="http://schemas.microsoft.com/office/infopath/2007/PartnerControls"/>
    </lcf76f155ced4ddcb4097134ff3c332f>
    <TaxCatchAll xmlns="807ed4f2-db29-4cc9-8beb-b15410e1ba64" xsi:nil="true"/>
  </documentManagement>
</p:properties>
</file>

<file path=customXml/item8.xml><?xml version="1.0" encoding="utf-8"?>
<TemplafySlideTemplateConfiguration><![CDATA[{"slideVersion":1,"isValidatorEnabled":false,"isLocked":false,"elementsMetadata":[{"type":"shape","elementConfiguration":{"inheritDimensions":"{{InheritDimensions.InheritWidth}}","width":"","height":"","image":"{{Form.DocLang.Logo_stacked_black.Image}}","visibility":"","type":"image","disableUpdates":false}}],"slideId":"872445538427731970","enableDocumentContentUpdater":false,"version":"2.0"}]]></TemplafySlideTemplateConfiguration>
</file>

<file path=customXml/item9.xml><?xml version="1.0" encoding="utf-8"?>
<TemplafySlideFormConfiguration><![CDATA[{"formFields":[{"distinct":false,"hideIfNoUserInteractionRequired":false,"required":false,"defaultValue":"{{UserProfile.Language.Name}}","autoSelectFirstOption":false,"helpTexts":{},"spacing":{},"shareValue":false,"type":"dropDown","dataSourceName":"Language","dataSourceFieldName":"Name","name":"DocLang","label":"Document Language"}],"formDataEntries":[]}]]></TemplafySlideFormConfiguration>
</file>

<file path=customXml/itemProps1.xml><?xml version="1.0" encoding="utf-8"?>
<ds:datastoreItem xmlns:ds="http://schemas.openxmlformats.org/officeDocument/2006/customXml" ds:itemID="{24B83C46-1F1A-4859-B726-FAA3C0298E1C}">
  <ds:schemaRefs/>
</ds:datastoreItem>
</file>

<file path=customXml/itemProps10.xml><?xml version="1.0" encoding="utf-8"?>
<ds:datastoreItem xmlns:ds="http://schemas.openxmlformats.org/officeDocument/2006/customXml" ds:itemID="{3767200E-D1D8-4965-855E-9803E6657062}">
  <ds:schemaRefs/>
</ds:datastoreItem>
</file>

<file path=customXml/itemProps11.xml><?xml version="1.0" encoding="utf-8"?>
<ds:datastoreItem xmlns:ds="http://schemas.openxmlformats.org/officeDocument/2006/customXml" ds:itemID="{90DDA070-E8C6-7045-955A-BC95646AA3BE}">
  <ds:schemaRefs/>
</ds:datastoreItem>
</file>

<file path=customXml/itemProps2.xml><?xml version="1.0" encoding="utf-8"?>
<ds:datastoreItem xmlns:ds="http://schemas.openxmlformats.org/officeDocument/2006/customXml" ds:itemID="{640691A8-F394-704C-AA9B-3F56992B2B36}">
  <ds:schemaRefs/>
</ds:datastoreItem>
</file>

<file path=customXml/itemProps3.xml><?xml version="1.0" encoding="utf-8"?>
<ds:datastoreItem xmlns:ds="http://schemas.openxmlformats.org/officeDocument/2006/customXml" ds:itemID="{66A476A9-0DAA-4722-A474-11CA7AEAFE02}">
  <ds:schemaRefs>
    <ds:schemaRef ds:uri="http://schemas.microsoft.com/sharepoint/v3/contenttype/forms"/>
  </ds:schemaRefs>
</ds:datastoreItem>
</file>

<file path=customXml/itemProps4.xml><?xml version="1.0" encoding="utf-8"?>
<ds:datastoreItem xmlns:ds="http://schemas.openxmlformats.org/officeDocument/2006/customXml" ds:itemID="{538F90B8-4DBA-469D-9DFF-0040C80D13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d514eb-fa84-47fe-a24c-6201a7b37524"/>
    <ds:schemaRef ds:uri="807ed4f2-db29-4cc9-8beb-b15410e1ba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3D0FF70B-7FE7-4427-B4C6-E587B1FEA257}">
  <ds:schemaRefs/>
</ds:datastoreItem>
</file>

<file path=customXml/itemProps6.xml><?xml version="1.0" encoding="utf-8"?>
<ds:datastoreItem xmlns:ds="http://schemas.openxmlformats.org/officeDocument/2006/customXml" ds:itemID="{C6A83958-E108-E14B-A4B2-E2F3A4B5C4B9}">
  <ds:schemaRefs/>
</ds:datastoreItem>
</file>

<file path=customXml/itemProps7.xml><?xml version="1.0" encoding="utf-8"?>
<ds:datastoreItem xmlns:ds="http://schemas.openxmlformats.org/officeDocument/2006/customXml" ds:itemID="{78C4199D-B32C-43FE-8FA0-D74E0A2A7557}">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88c13e94-b69e-4285-ba13-0c62d4852ec9"/>
    <ds:schemaRef ds:uri="http://schemas.microsoft.com/office/infopath/2007/PartnerControls"/>
    <ds:schemaRef ds:uri="http://purl.org/dc/elements/1.1/"/>
    <ds:schemaRef ds:uri="726452a6-5ff0-42de-8508-846b80670b87"/>
    <ds:schemaRef ds:uri="http://www.w3.org/XML/1998/namespace"/>
    <ds:schemaRef ds:uri="http://purl.org/dc/dcmitype/"/>
    <ds:schemaRef ds:uri="19714a14-d0c9-4d49-b4df-a01181aec116"/>
    <ds:schemaRef ds:uri="38d514eb-fa84-47fe-a24c-6201a7b37524"/>
    <ds:schemaRef ds:uri="807ed4f2-db29-4cc9-8beb-b15410e1ba64"/>
  </ds:schemaRefs>
</ds:datastoreItem>
</file>

<file path=customXml/itemProps8.xml><?xml version="1.0" encoding="utf-8"?>
<ds:datastoreItem xmlns:ds="http://schemas.openxmlformats.org/officeDocument/2006/customXml" ds:itemID="{57288985-2EDF-2B47-AC66-73A7C98179E4}">
  <ds:schemaRefs/>
</ds:datastoreItem>
</file>

<file path=customXml/itemProps9.xml><?xml version="1.0" encoding="utf-8"?>
<ds:datastoreItem xmlns:ds="http://schemas.openxmlformats.org/officeDocument/2006/customXml" ds:itemID="{BE638FB4-FDD3-4B31-B29B-764A2806B475}">
  <ds:schemaRefs/>
</ds:datastoreItem>
</file>

<file path=docMetadata/LabelInfo.xml><?xml version="1.0" encoding="utf-8"?>
<clbl:labelList xmlns:clbl="http://schemas.microsoft.com/office/2020/mipLabelMetadata">
  <clbl:label id="{7445afc7-8147-48fd-9212-af8008ee1f68}" enabled="1" method="Standard" siteId="{77920909-8782-4efb-aaf1-44ac114d7c03}" removed="0"/>
</clbl:labelList>
</file>

<file path=docProps/app.xml><?xml version="1.0" encoding="utf-8"?>
<Properties xmlns="http://schemas.openxmlformats.org/officeDocument/2006/extended-properties" xmlns:vt="http://schemas.openxmlformats.org/officeDocument/2006/docPropsVTypes">
  <Template>Office Theme</Template>
  <TotalTime>2462</TotalTime>
  <Words>8081</Words>
  <Application>Microsoft Office PowerPoint</Application>
  <PresentationFormat>Panorámica</PresentationFormat>
  <Paragraphs>630</Paragraphs>
  <Slides>58</Slides>
  <Notes>57</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58</vt:i4>
      </vt:variant>
    </vt:vector>
  </HeadingPairs>
  <TitlesOfParts>
    <vt:vector size="67" baseType="lpstr">
      <vt:lpstr>Aptos</vt:lpstr>
      <vt:lpstr>Arial</vt:lpstr>
      <vt:lpstr>Arial Black</vt:lpstr>
      <vt:lpstr>Calibri</vt:lpstr>
      <vt:lpstr>Montserrat</vt:lpstr>
      <vt:lpstr>Roboto</vt:lpstr>
      <vt:lpstr>Times New Roman</vt:lpstr>
      <vt:lpstr>Office Theme</vt:lpstr>
      <vt:lpstr>think-cell Slide</vt:lpstr>
      <vt:lpstr>Mecanismo de  Coordinación de País  (MCP) del Fondo Mundial  Capacitación en Monitoreo Estratégico  </vt:lpstr>
      <vt:lpstr>Presentación de PowerPoint</vt:lpstr>
      <vt:lpstr>Bienvenida y presentaciones</vt:lpstr>
      <vt:lpstr>Qué es (y qué no es) el Monitoreo Estratégico</vt:lpstr>
      <vt:lpstr>Presentación de PowerPoint</vt:lpstr>
      <vt:lpstr> </vt:lpstr>
      <vt:lpstr>¿Por qué es importante el Monitoreo Estratégico para una subvención del Fondo Mundial? </vt:lpstr>
      <vt:lpstr>Presentación de PowerPoint</vt:lpstr>
      <vt:lpstr>Discusión (10 minutos)</vt:lpstr>
      <vt:lpstr>Presentación de PowerPoint</vt:lpstr>
      <vt:lpstr>Presentación de PowerPoint</vt:lpstr>
      <vt:lpstr>Presentación de PowerPoint</vt:lpstr>
      <vt:lpstr>Presentación de PowerPoint</vt:lpstr>
      <vt:lpstr>Sesión Plenaria (10 minutos)</vt:lpstr>
      <vt:lpstr>Presentación de PowerPoint</vt:lpstr>
      <vt:lpstr>¿Por qué es importante un Plan de Monitoreo Estratégico?  </vt:lpstr>
      <vt:lpstr>¿Cuáles son los componentes básicos de un Plan de Monitoreo Estratégico? </vt:lpstr>
      <vt:lpstr>Sesión Plenaria (10 minutos)</vt:lpstr>
      <vt:lpstr>Presentación de PowerPoint</vt:lpstr>
      <vt:lpstr>Presentación de PowerPoint</vt:lpstr>
      <vt:lpstr>Presentación de PowerPoint</vt:lpstr>
      <vt:lpstr>Presentación de PowerPoint</vt:lpstr>
      <vt:lpstr>Presentación de PowerPoint</vt:lpstr>
      <vt:lpstr>Sesión Plenaria (5 minutos)</vt:lpstr>
      <vt:lpstr>Presentación de PowerPoint</vt:lpstr>
      <vt:lpstr>Discusión (10 minutos)</vt:lpstr>
      <vt:lpstr>Encuesta virtual</vt:lpstr>
      <vt:lpstr>Presentación de PowerPoint</vt:lpstr>
      <vt:lpstr>Presentación de PowerPoint</vt:lpstr>
      <vt:lpstr>Presentación de PowerPoint</vt:lpstr>
      <vt:lpstr>Presentación de PowerPoint</vt:lpstr>
      <vt:lpstr>Presentación de PowerPoint</vt:lpstr>
      <vt:lpstr>Discusión (10 minutos)</vt:lpstr>
      <vt:lpstr>Presentación de PowerPoint</vt:lpstr>
      <vt:lpstr>Presentación de PowerPoint</vt:lpstr>
      <vt:lpstr>Presentación de PowerPoint</vt:lpstr>
      <vt:lpstr>Presentación de PowerPoint</vt:lpstr>
      <vt:lpstr>Presentación de PowerPoint</vt:lpstr>
      <vt:lpstr>Presentación de PowerPoint</vt:lpstr>
      <vt:lpstr>Estudios de caso de países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Seguimiento de la cofinanciación</vt:lpstr>
      <vt:lpstr>¿Cuáles son algunas herramientas para rastrear el cofinanciamiento? ¿Con qué frecuencia debe revisarse?</vt:lpstr>
      <vt:lpstr>Presentación de PowerPoint</vt:lpstr>
      <vt:lpstr>Estudios de caso de países </vt:lpstr>
      <vt:lpstr>Próximos pasos del MCP para fortalecer el Monitoreo Estratégico</vt:lpstr>
      <vt:lpstr>Presentación de PowerPoint</vt:lpstr>
      <vt:lpstr>Enlaces a recursos adicionales (1 de 2)</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Risha Hess</dc:creator>
  <cp:lastModifiedBy>Marta Alicia Alvarado de Magaña</cp:lastModifiedBy>
  <cp:revision>179</cp:revision>
  <cp:lastPrinted>2025-02-10T17:16:48Z</cp:lastPrinted>
  <dcterms:created xsi:type="dcterms:W3CDTF">2024-12-20T14:51:18Z</dcterms:created>
  <dcterms:modified xsi:type="dcterms:W3CDTF">2025-09-02T14:40:48Z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 Version">
    <vt:lpwstr>1.0.2</vt:lpwstr>
  </property>
  <property fmtid="{D5CDD505-2E9C-101B-9397-08002B2CF9AE}" pid="3" name="TemplafyTimeStamp">
    <vt:lpwstr>2021-05-27T14:45:46.6007889Z</vt:lpwstr>
  </property>
  <property fmtid="{D5CDD505-2E9C-101B-9397-08002B2CF9AE}" pid="4" name="ContentTypeId">
    <vt:lpwstr>0x010100E9B815582462A24582D85B34CB8B9AC4</vt:lpwstr>
  </property>
  <property fmtid="{D5CDD505-2E9C-101B-9397-08002B2CF9AE}" pid="5" name="TemplafyTenantId">
    <vt:lpwstr>theglobalfund</vt:lpwstr>
  </property>
  <property fmtid="{D5CDD505-2E9C-101B-9397-08002B2CF9AE}" pid="6" name="TemplafyTemplateId">
    <vt:lpwstr>637578145338082095</vt:lpwstr>
  </property>
  <property fmtid="{D5CDD505-2E9C-101B-9397-08002B2CF9AE}" pid="7" name="TemplafyUserProfileId">
    <vt:lpwstr>637671316697966150</vt:lpwstr>
  </property>
  <property fmtid="{D5CDD505-2E9C-101B-9397-08002B2CF9AE}" pid="8" name="TemplafyLanguageCode">
    <vt:lpwstr>en-US</vt:lpwstr>
  </property>
  <property fmtid="{D5CDD505-2E9C-101B-9397-08002B2CF9AE}" pid="9" name="MediaServiceImageTags">
    <vt:lpwstr/>
  </property>
</Properties>
</file>