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4"/>
    <p:sldMasterId id="2147483741" r:id="rId5"/>
    <p:sldMasterId id="2147483753" r:id="rId6"/>
  </p:sldMasterIdLst>
  <p:notesMasterIdLst>
    <p:notesMasterId r:id="rId18"/>
  </p:notesMasterIdLst>
  <p:handoutMasterIdLst>
    <p:handoutMasterId r:id="rId19"/>
  </p:handoutMasterIdLst>
  <p:sldIdLst>
    <p:sldId id="1804" r:id="rId7"/>
    <p:sldId id="277" r:id="rId8"/>
    <p:sldId id="1805" r:id="rId9"/>
    <p:sldId id="1809" r:id="rId10"/>
    <p:sldId id="1812" r:id="rId11"/>
    <p:sldId id="1810" r:id="rId12"/>
    <p:sldId id="1806" r:id="rId13"/>
    <p:sldId id="1807" r:id="rId14"/>
    <p:sldId id="1808" r:id="rId15"/>
    <p:sldId id="1811" r:id="rId16"/>
    <p:sldId id="28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54" userDrawn="1">
          <p15:clr>
            <a:srgbClr val="A4A3A4"/>
          </p15:clr>
        </p15:guide>
        <p15:guide id="3" orient="horz" pos="3861" userDrawn="1">
          <p15:clr>
            <a:srgbClr val="A4A3A4"/>
          </p15:clr>
        </p15:guide>
        <p15:guide id="4"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sefa, Amrote" initials="AA" lastIdx="7" clrIdx="0">
    <p:extLst>
      <p:ext uri="{19B8F6BF-5375-455C-9EA6-DF929625EA0E}">
        <p15:presenceInfo xmlns:p15="http://schemas.microsoft.com/office/powerpoint/2012/main" userId="S::Amrote.Assefa@plan-international.org::be150a10-e767-40b1-94ca-9b23996d4f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E"/>
    <a:srgbClr val="DC0080"/>
    <a:srgbClr val="EF0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9E7223-74D0-4226-A3EF-5E9235EBF3DF}" v="65" dt="2024-02-12T12:39:53.1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954"/>
        <p:guide orient="horz" pos="386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72143E-8B90-DB41-A199-829DDBE362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rial Regular"/>
            </a:endParaRPr>
          </a:p>
        </p:txBody>
      </p:sp>
      <p:sp>
        <p:nvSpPr>
          <p:cNvPr id="3" name="Date Placeholder 2">
            <a:extLst>
              <a:ext uri="{FF2B5EF4-FFF2-40B4-BE49-F238E27FC236}">
                <a16:creationId xmlns:a16="http://schemas.microsoft.com/office/drawing/2014/main" id="{E59B98F8-995A-E649-A1EE-E2B2BC6C17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FE62BC-7D1D-DB4D-AD96-031CF1936726}" type="datetimeFigureOut">
              <a:rPr lang="en-US" smtClean="0">
                <a:latin typeface="Arial Regular"/>
              </a:rPr>
              <a:t>7/28/2026</a:t>
            </a:fld>
            <a:endParaRPr lang="en-US">
              <a:latin typeface="Arial Regular"/>
            </a:endParaRPr>
          </a:p>
        </p:txBody>
      </p:sp>
      <p:sp>
        <p:nvSpPr>
          <p:cNvPr id="4" name="Footer Placeholder 3">
            <a:extLst>
              <a:ext uri="{FF2B5EF4-FFF2-40B4-BE49-F238E27FC236}">
                <a16:creationId xmlns:a16="http://schemas.microsoft.com/office/drawing/2014/main" id="{C16B4001-DD12-F141-9F6A-4F227E8B0E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Arial Regular"/>
            </a:endParaRPr>
          </a:p>
        </p:txBody>
      </p:sp>
      <p:sp>
        <p:nvSpPr>
          <p:cNvPr id="5" name="Slide Number Placeholder 4">
            <a:extLst>
              <a:ext uri="{FF2B5EF4-FFF2-40B4-BE49-F238E27FC236}">
                <a16:creationId xmlns:a16="http://schemas.microsoft.com/office/drawing/2014/main" id="{BA6BAFE0-3ABC-974E-9A32-9FA84A1C99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426FDC-2A48-1A4D-94DA-7D32A97780EF}" type="slidenum">
              <a:rPr lang="en-US" smtClean="0">
                <a:latin typeface="Arial Regular"/>
              </a:rPr>
              <a:t>‹Nº›</a:t>
            </a:fld>
            <a:endParaRPr lang="en-US">
              <a:latin typeface="Arial Regular"/>
            </a:endParaRPr>
          </a:p>
        </p:txBody>
      </p:sp>
    </p:spTree>
    <p:extLst>
      <p:ext uri="{BB962C8B-B14F-4D97-AF65-F5344CB8AC3E}">
        <p14:creationId xmlns:p14="http://schemas.microsoft.com/office/powerpoint/2010/main" val="3522721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Regular"/>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Regular"/>
              </a:defRPr>
            </a:lvl1pPr>
          </a:lstStyle>
          <a:p>
            <a:fld id="{FAB37426-6DE3-5148-9826-683E79D6DD76}" type="datetimeFigureOut">
              <a:rPr lang="en-US" smtClean="0"/>
              <a:pPr/>
              <a:t>7/28/2026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Regular"/>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Regular"/>
              </a:defRPr>
            </a:lvl1pPr>
          </a:lstStyle>
          <a:p>
            <a:fld id="{46B35C9C-89BF-E448-89E9-B40140B30819}" type="slidenum">
              <a:rPr lang="en-US" smtClean="0"/>
              <a:pPr/>
              <a:t>‹Nº›</a:t>
            </a:fld>
            <a:endParaRPr lang="en-US"/>
          </a:p>
        </p:txBody>
      </p:sp>
    </p:spTree>
    <p:extLst>
      <p:ext uri="{BB962C8B-B14F-4D97-AF65-F5344CB8AC3E}">
        <p14:creationId xmlns:p14="http://schemas.microsoft.com/office/powerpoint/2010/main" val="174776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Regular"/>
        <a:ea typeface="+mn-ea"/>
        <a:cs typeface="+mn-cs"/>
      </a:defRPr>
    </a:lvl1pPr>
    <a:lvl2pPr marL="457200" algn="l" defTabSz="914400" rtl="0" eaLnBrk="1" latinLnBrk="0" hangingPunct="1">
      <a:defRPr sz="1200" b="0" i="0" kern="1200">
        <a:solidFill>
          <a:schemeClr val="tx1"/>
        </a:solidFill>
        <a:latin typeface="Arial Regular"/>
        <a:ea typeface="+mn-ea"/>
        <a:cs typeface="+mn-cs"/>
      </a:defRPr>
    </a:lvl2pPr>
    <a:lvl3pPr marL="914400" algn="l" defTabSz="914400" rtl="0" eaLnBrk="1" latinLnBrk="0" hangingPunct="1">
      <a:defRPr sz="1200" b="0" i="0" kern="1200">
        <a:solidFill>
          <a:schemeClr val="tx1"/>
        </a:solidFill>
        <a:latin typeface="Arial Regular"/>
        <a:ea typeface="+mn-ea"/>
        <a:cs typeface="+mn-cs"/>
      </a:defRPr>
    </a:lvl3pPr>
    <a:lvl4pPr marL="1371600" algn="l" defTabSz="914400" rtl="0" eaLnBrk="1" latinLnBrk="0" hangingPunct="1">
      <a:defRPr sz="1200" b="0" i="0" kern="1200">
        <a:solidFill>
          <a:schemeClr val="tx1"/>
        </a:solidFill>
        <a:latin typeface="Arial Regular"/>
        <a:ea typeface="+mn-ea"/>
        <a:cs typeface="+mn-cs"/>
      </a:defRPr>
    </a:lvl4pPr>
    <a:lvl5pPr marL="1828800" algn="l" defTabSz="914400" rtl="0" eaLnBrk="1" latinLnBrk="0" hangingPunct="1">
      <a:defRPr sz="1200" b="0" i="0" kern="1200">
        <a:solidFill>
          <a:schemeClr val="tx1"/>
        </a:solidFill>
        <a:latin typeface="Arial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2945853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667520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33989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1079593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747488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170624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1217728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Tool</a:t>
            </a:r>
          </a:p>
          <a:p>
            <a:pPr marL="228600" indent="-228600">
              <a:buAutoNum type="arabicPeriod"/>
            </a:pPr>
            <a:r>
              <a:rPr lang="en-GB"/>
              <a:t>KMS with all function and audit and PDR</a:t>
            </a:r>
          </a:p>
          <a:p>
            <a:pPr marL="228600" indent="-228600">
              <a:buAutoNum type="arabicPeriod"/>
            </a:pPr>
            <a:r>
              <a:rPr lang="en-GB"/>
              <a:t>Self assessment, training package and self review</a:t>
            </a:r>
          </a:p>
          <a:p>
            <a:pPr marL="228600" indent="-228600">
              <a:buAutoNum type="arabicPeriod"/>
            </a:pPr>
            <a:r>
              <a:rPr lang="en-GB"/>
              <a:t>In/country assessment and improvement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35C9C-89BF-E448-89E9-B40140B30819}"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3409933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1"/>
            </a:lvl1pPr>
          </a:lstStyle>
          <a:p>
            <a:fld id="{7D022950-680C-3A46-AC3C-1F0C3D703649}" type="slidenum">
              <a:rPr lang="en-US" smtClean="0"/>
              <a:pPr/>
              <a:t>‹Nº›</a:t>
            </a:fld>
            <a:endParaRPr lang="en-US"/>
          </a:p>
        </p:txBody>
      </p:sp>
      <p:sp>
        <p:nvSpPr>
          <p:cNvPr id="9" name="TextBox 8">
            <a:extLst>
              <a:ext uri="{FF2B5EF4-FFF2-40B4-BE49-F238E27FC236}">
                <a16:creationId xmlns:a16="http://schemas.microsoft.com/office/drawing/2014/main" id="{6341D3F0-91C0-284A-B5C2-F3C4CB57CDAA}"/>
              </a:ext>
            </a:extLst>
          </p:cNvPr>
          <p:cNvSpPr txBox="1"/>
          <p:nvPr userDrawn="1"/>
        </p:nvSpPr>
        <p:spPr>
          <a:xfrm>
            <a:off x="431801" y="5220000"/>
            <a:ext cx="4333146" cy="584775"/>
          </a:xfrm>
          <a:prstGeom prst="rect">
            <a:avLst/>
          </a:prstGeom>
          <a:noFill/>
        </p:spPr>
        <p:txBody>
          <a:bodyPr wrap="square" lIns="0" rtlCol="0">
            <a:spAutoFit/>
          </a:bodyPr>
          <a:lstStyle/>
          <a:p>
            <a:r>
              <a:rPr lang="en-US" sz="1600" b="0" i="0">
                <a:latin typeface="Arial Regular"/>
                <a:cs typeface="Arial"/>
              </a:rPr>
              <a:t>To change the </a:t>
            </a:r>
            <a:r>
              <a:rPr lang="en-US" sz="1600" b="0" i="0" err="1">
                <a:latin typeface="Arial Regular"/>
                <a:cs typeface="Arial"/>
              </a:rPr>
              <a:t>colour</a:t>
            </a:r>
            <a:r>
              <a:rPr lang="en-US" sz="1600" b="0" i="0">
                <a:latin typeface="Arial Regular"/>
                <a:cs typeface="Arial"/>
              </a:rPr>
              <a:t>, select the highlight/text box, go to Shape Format &gt; Shape Fill. </a:t>
            </a:r>
          </a:p>
        </p:txBody>
      </p:sp>
      <p:sp>
        <p:nvSpPr>
          <p:cNvPr id="11" name="TextBox 10">
            <a:extLst>
              <a:ext uri="{FF2B5EF4-FFF2-40B4-BE49-F238E27FC236}">
                <a16:creationId xmlns:a16="http://schemas.microsoft.com/office/drawing/2014/main" id="{054534F8-821A-454C-96F3-BD74CA9CE8C3}"/>
              </a:ext>
            </a:extLst>
          </p:cNvPr>
          <p:cNvSpPr txBox="1"/>
          <p:nvPr userDrawn="1"/>
        </p:nvSpPr>
        <p:spPr>
          <a:xfrm>
            <a:off x="431800" y="720000"/>
            <a:ext cx="3960813" cy="1569660"/>
          </a:xfrm>
          <a:prstGeom prst="rect">
            <a:avLst/>
          </a:prstGeom>
          <a:noFill/>
        </p:spPr>
        <p:txBody>
          <a:bodyPr wrap="square" lIns="0" rtlCol="0">
            <a:spAutoFit/>
          </a:bodyPr>
          <a:lstStyle/>
          <a:p>
            <a:r>
              <a:rPr lang="en-US" sz="1600" b="0" i="0">
                <a:latin typeface="Arial Regular"/>
                <a:cs typeface="Arial"/>
              </a:rPr>
              <a:t>The highlight</a:t>
            </a:r>
          </a:p>
          <a:p>
            <a:endParaRPr lang="en-US" sz="1600" b="0" i="0">
              <a:latin typeface="Arial Regular"/>
              <a:cs typeface="Arial"/>
            </a:endParaRPr>
          </a:p>
          <a:p>
            <a:r>
              <a:rPr lang="en-US" sz="1600" b="0" i="0">
                <a:latin typeface="Arial Regular"/>
                <a:cs typeface="Arial"/>
              </a:rPr>
              <a:t>The highlight helps create stand out. It can be used in any </a:t>
            </a:r>
            <a:r>
              <a:rPr lang="en-US" sz="1600" b="0" i="0" err="1">
                <a:latin typeface="Arial Regular"/>
                <a:cs typeface="Arial"/>
              </a:rPr>
              <a:t>colour</a:t>
            </a:r>
            <a:r>
              <a:rPr lang="en-US" sz="1600" b="0" i="0">
                <a:latin typeface="Arial Regular"/>
                <a:cs typeface="Arial"/>
              </a:rPr>
              <a:t> from the reduced palette. Make sure the highlight and text </a:t>
            </a:r>
            <a:r>
              <a:rPr lang="en-US" sz="1600" b="0" i="0" err="1">
                <a:latin typeface="Arial Regular"/>
                <a:cs typeface="Arial"/>
              </a:rPr>
              <a:t>colour</a:t>
            </a:r>
            <a:r>
              <a:rPr lang="en-US" sz="1600" b="0" i="0">
                <a:latin typeface="Arial Regular"/>
                <a:cs typeface="Arial"/>
              </a:rPr>
              <a:t> are contrasting for good legibility.</a:t>
            </a:r>
          </a:p>
        </p:txBody>
      </p:sp>
      <p:sp>
        <p:nvSpPr>
          <p:cNvPr id="12" name="TextBox 11">
            <a:extLst>
              <a:ext uri="{FF2B5EF4-FFF2-40B4-BE49-F238E27FC236}">
                <a16:creationId xmlns:a16="http://schemas.microsoft.com/office/drawing/2014/main" id="{9B0C90F6-6F46-C949-8C47-C39203C9A1CC}"/>
              </a:ext>
            </a:extLst>
          </p:cNvPr>
          <p:cNvSpPr txBox="1"/>
          <p:nvPr userDrawn="1"/>
        </p:nvSpPr>
        <p:spPr>
          <a:xfrm>
            <a:off x="4730750" y="720000"/>
            <a:ext cx="4162425" cy="1323439"/>
          </a:xfrm>
          <a:prstGeom prst="rect">
            <a:avLst/>
          </a:prstGeom>
          <a:noFill/>
        </p:spPr>
        <p:txBody>
          <a:bodyPr wrap="square" lIns="0" rtlCol="0">
            <a:spAutoFit/>
          </a:bodyPr>
          <a:lstStyle/>
          <a:p>
            <a:r>
              <a:rPr lang="en-US" sz="1600" b="0" i="0">
                <a:latin typeface="Arial Regular"/>
                <a:cs typeface="Arial"/>
              </a:rPr>
              <a:t>Text box</a:t>
            </a:r>
          </a:p>
          <a:p>
            <a:endParaRPr lang="en-US" sz="1600" b="0" i="0">
              <a:latin typeface="Arial Regular"/>
              <a:cs typeface="Arial"/>
            </a:endParaRPr>
          </a:p>
          <a:p>
            <a:r>
              <a:rPr lang="en-US" sz="1600" b="0" i="0">
                <a:latin typeface="Arial Regular"/>
                <a:cs typeface="Arial"/>
              </a:rPr>
              <a:t>The box graphic device is used to house messaging and give it stand out. It can be used in any </a:t>
            </a:r>
            <a:r>
              <a:rPr lang="en-US" sz="1600" b="0" i="0" err="1">
                <a:latin typeface="Arial Regular"/>
                <a:cs typeface="Arial"/>
              </a:rPr>
              <a:t>colour</a:t>
            </a:r>
            <a:r>
              <a:rPr lang="en-US" sz="1600" b="0" i="0">
                <a:latin typeface="Arial Regular"/>
                <a:cs typeface="Arial"/>
              </a:rPr>
              <a:t> from the reduced palette.</a:t>
            </a:r>
          </a:p>
        </p:txBody>
      </p:sp>
    </p:spTree>
    <p:extLst>
      <p:ext uri="{BB962C8B-B14F-4D97-AF65-F5344CB8AC3E}">
        <p14:creationId xmlns:p14="http://schemas.microsoft.com/office/powerpoint/2010/main" val="3167913273"/>
      </p:ext>
    </p:extLst>
  </p:cSld>
  <p:clrMapOvr>
    <a:masterClrMapping/>
  </p:clrMapOvr>
  <p:extLst>
    <p:ext uri="{DCECCB84-F9BA-43D5-87BE-67443E8EF086}">
      <p15:sldGuideLst xmlns:p15="http://schemas.microsoft.com/office/powerpoint/2012/main">
        <p15:guide id="1" pos="2880">
          <p15:clr>
            <a:srgbClr val="FBAE40"/>
          </p15:clr>
        </p15:guide>
        <p15:guide id="2" pos="2980">
          <p15:clr>
            <a:srgbClr val="FBAE40"/>
          </p15:clr>
        </p15:guide>
        <p15:guide id="3" pos="276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989138"/>
            <a:ext cx="7886700" cy="2167995"/>
          </a:xfrm>
        </p:spPr>
        <p:txBody>
          <a:bodyPr anchor="t" anchorCtr="0">
            <a:noAutofit/>
          </a:bodyPr>
          <a:lstStyle>
            <a:lvl1pPr algn="ctr">
              <a:lnSpc>
                <a:spcPts val="8800"/>
              </a:lnSpc>
              <a:defRPr sz="9600">
                <a:solidFill>
                  <a:schemeClr val="bg1"/>
                </a:solidFill>
                <a:latin typeface="Veneer" panose="02000806000000000000" pitchFamily="2" charset="77"/>
              </a:defRPr>
            </a:lvl1pPr>
          </a:lstStyle>
          <a:p>
            <a:r>
              <a:rPr lang="en-US"/>
              <a:t>Click to edit Master SECTION DIVIDER</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sp>
        <p:nvSpPr>
          <p:cNvPr id="5" name="Text Placeholder 2">
            <a:extLst>
              <a:ext uri="{FF2B5EF4-FFF2-40B4-BE49-F238E27FC236}">
                <a16:creationId xmlns:a16="http://schemas.microsoft.com/office/drawing/2014/main" id="{9AA93975-0817-AA4D-B225-49754E4AE9EB}"/>
              </a:ext>
            </a:extLst>
          </p:cNvPr>
          <p:cNvSpPr>
            <a:spLocks noGrp="1"/>
          </p:cNvSpPr>
          <p:nvPr>
            <p:ph type="body" idx="1"/>
          </p:nvPr>
        </p:nvSpPr>
        <p:spPr>
          <a:xfrm>
            <a:off x="1871663" y="4500000"/>
            <a:ext cx="5400675" cy="558800"/>
          </a:xfrm>
        </p:spPr>
        <p:txBody>
          <a:bodyPr>
            <a:noAutofit/>
          </a:bodyPr>
          <a:lstStyle>
            <a:lvl1pPr marL="0" indent="0" algn="ctr">
              <a:lnSpc>
                <a:spcPts val="2400"/>
              </a:lnSpc>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2CC445DC-B757-CA49-AA3D-FF2757451342}"/>
              </a:ext>
            </a:extLst>
          </p:cNvPr>
          <p:cNvPicPr>
            <a:picLocks noChangeAspect="1"/>
          </p:cNvPicPr>
          <p:nvPr userDrawn="1"/>
        </p:nvPicPr>
        <p:blipFill>
          <a:blip r:embed="rId2"/>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1499564527"/>
      </p:ext>
    </p:extLst>
  </p:cSld>
  <p:clrMapOvr>
    <a:masterClrMapping/>
  </p:clrMapOvr>
  <p:extLst>
    <p:ext uri="{DCECCB84-F9BA-43D5-87BE-67443E8EF086}">
      <p15:sldGuideLst xmlns:p15="http://schemas.microsoft.com/office/powerpoint/2012/main">
        <p15:guide id="2" orient="horz" pos="2160">
          <p15:clr>
            <a:srgbClr val="FBAE40"/>
          </p15:clr>
        </p15:guide>
        <p15:guide id="3" pos="1179">
          <p15:clr>
            <a:srgbClr val="FBAE40"/>
          </p15:clr>
        </p15:guide>
        <p15:guide id="4" pos="2980">
          <p15:clr>
            <a:srgbClr val="FBAE40"/>
          </p15:clr>
        </p15:guide>
        <p15:guide id="5" pos="458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288736-CE1A-8D4F-9C4F-A67E4610AFD9}"/>
              </a:ext>
            </a:extLst>
          </p:cNvPr>
          <p:cNvSpPr/>
          <p:nvPr userDrawn="1"/>
        </p:nvSpPr>
        <p:spPr>
          <a:xfrm>
            <a:off x="0" y="71022"/>
            <a:ext cx="9144000" cy="6858000"/>
          </a:xfrm>
          <a:prstGeom prst="rect">
            <a:avLst/>
          </a:prstGeom>
          <a:gradFill>
            <a:gsLst>
              <a:gs pos="31000">
                <a:schemeClr val="accent1">
                  <a:lumMod val="5000"/>
                  <a:lumOff val="95000"/>
                  <a:alpha val="0"/>
                </a:schemeClr>
              </a:gs>
              <a:gs pos="100000">
                <a:schemeClr val="tx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3" name="Subtitle 2"/>
          <p:cNvSpPr>
            <a:spLocks noGrp="1"/>
          </p:cNvSpPr>
          <p:nvPr>
            <p:ph type="subTitle" idx="1"/>
          </p:nvPr>
        </p:nvSpPr>
        <p:spPr>
          <a:xfrm>
            <a:off x="250825" y="4139999"/>
            <a:ext cx="3025775" cy="1363333"/>
          </a:xfrm>
        </p:spPr>
        <p:txBody>
          <a:bodyPr lIns="180000">
            <a:noAutofit/>
          </a:bodyPr>
          <a:lstStyle>
            <a:lvl1pPr marL="0" indent="0" algn="l">
              <a:lnSpc>
                <a:spcPts val="28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6835775" y="6356351"/>
            <a:ext cx="2057400" cy="365125"/>
          </a:xfrm>
        </p:spPr>
        <p:txBody>
          <a:bodyPr/>
          <a:lstStyle>
            <a:lvl1pPr>
              <a:defRPr b="1">
                <a:solidFill>
                  <a:schemeClr val="bg1"/>
                </a:solidFill>
              </a:defRPr>
            </a:lvl1pPr>
          </a:lstStyle>
          <a:p>
            <a:fld id="{7D022950-680C-3A46-AC3C-1F0C3D703649}" type="slidenum">
              <a:rPr lang="en-US" smtClean="0"/>
              <a:pPr/>
              <a:t>‹Nº›</a:t>
            </a:fld>
            <a:endParaRPr lang="en-US"/>
          </a:p>
        </p:txBody>
      </p:sp>
      <p:sp>
        <p:nvSpPr>
          <p:cNvPr id="14" name="Title 1">
            <a:extLst>
              <a:ext uri="{FF2B5EF4-FFF2-40B4-BE49-F238E27FC236}">
                <a16:creationId xmlns:a16="http://schemas.microsoft.com/office/drawing/2014/main" id="{3CBA4655-471A-9D42-A5D9-2FD60CFBB457}"/>
              </a:ext>
            </a:extLst>
          </p:cNvPr>
          <p:cNvSpPr>
            <a:spLocks noGrp="1"/>
          </p:cNvSpPr>
          <p:nvPr>
            <p:ph type="title" hasCustomPrompt="1"/>
          </p:nvPr>
        </p:nvSpPr>
        <p:spPr>
          <a:xfrm>
            <a:off x="250825" y="1989139"/>
            <a:ext cx="7886700" cy="1987244"/>
          </a:xfrm>
        </p:spPr>
        <p:txBody>
          <a:bodyPr lIns="144000" anchor="t" anchorCtr="0">
            <a:noAutofit/>
          </a:bodyPr>
          <a:lstStyle>
            <a:lvl1pPr algn="l">
              <a:lnSpc>
                <a:spcPts val="7000"/>
              </a:lnSpc>
              <a:defRPr sz="8000">
                <a:solidFill>
                  <a:schemeClr val="bg1"/>
                </a:solidFill>
                <a:latin typeface="Veneer" panose="02000806000000000000" pitchFamily="2" charset="77"/>
              </a:defRPr>
            </a:lvl1pPr>
          </a:lstStyle>
          <a:p>
            <a:r>
              <a:rPr lang="en-US"/>
              <a:t>Click to edit Master SECTION DIVIDER</a:t>
            </a:r>
          </a:p>
        </p:txBody>
      </p:sp>
      <p:pic>
        <p:nvPicPr>
          <p:cNvPr id="7" name="Picture 6">
            <a:extLst>
              <a:ext uri="{FF2B5EF4-FFF2-40B4-BE49-F238E27FC236}">
                <a16:creationId xmlns:a16="http://schemas.microsoft.com/office/drawing/2014/main" id="{EE7F265B-BF17-7240-A5B5-6C6B6E8224D5}"/>
              </a:ext>
            </a:extLst>
          </p:cNvPr>
          <p:cNvPicPr>
            <a:picLocks noChangeAspect="1"/>
          </p:cNvPicPr>
          <p:nvPr userDrawn="1"/>
        </p:nvPicPr>
        <p:blipFill>
          <a:blip r:embed="rId3"/>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1412440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60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0825" y="540000"/>
            <a:ext cx="3241676" cy="899333"/>
          </a:xfrm>
        </p:spPr>
        <p:txBody>
          <a:bodyPr lIns="180000" tIns="0" anchor="t" anchorCtr="0">
            <a:noAutofit/>
          </a:bodyPr>
          <a:lstStyle>
            <a:lvl1pPr>
              <a:lnSpc>
                <a:spcPts val="3240"/>
              </a:lnSpc>
              <a:defRPr sz="3200">
                <a:solidFill>
                  <a:schemeClr val="accent1"/>
                </a:solidFill>
                <a:latin typeface="Veneer" panose="02000806000000000000" pitchFamily="2" charset="77"/>
              </a:defRPr>
            </a:lvl1pPr>
          </a:lstStyle>
          <a:p>
            <a:r>
              <a:rPr lang="en-US"/>
              <a:t>Click to edit Master title style</a:t>
            </a:r>
          </a:p>
        </p:txBody>
      </p:sp>
      <p:sp>
        <p:nvSpPr>
          <p:cNvPr id="7" name="Text Placeholder 6">
            <a:extLst>
              <a:ext uri="{FF2B5EF4-FFF2-40B4-BE49-F238E27FC236}">
                <a16:creationId xmlns:a16="http://schemas.microsoft.com/office/drawing/2014/main" id="{51BBCDB6-BFB5-174D-8D97-3E371A8EC660}"/>
              </a:ext>
            </a:extLst>
          </p:cNvPr>
          <p:cNvSpPr>
            <a:spLocks noGrp="1"/>
          </p:cNvSpPr>
          <p:nvPr>
            <p:ph type="body" sz="quarter" idx="13"/>
          </p:nvPr>
        </p:nvSpPr>
        <p:spPr>
          <a:xfrm>
            <a:off x="250825" y="1980000"/>
            <a:ext cx="3600449" cy="4149338"/>
          </a:xfrm>
        </p:spPr>
        <p:txBody>
          <a:bodyPr lIns="180000" tIns="0">
            <a:noAutofit/>
          </a:bodyPr>
          <a:lstStyle>
            <a:lvl1pPr marL="0" indent="0">
              <a:lnSpc>
                <a:spcPts val="2600"/>
              </a:lnSpc>
              <a:buNone/>
              <a:defRPr sz="2000"/>
            </a:lvl1pPr>
            <a:lvl2pPr marL="457200" indent="0">
              <a:lnSpc>
                <a:spcPts val="2600"/>
              </a:lnSpc>
              <a:buNone/>
              <a:defRPr sz="2000"/>
            </a:lvl2pPr>
            <a:lvl3pPr marL="914400" indent="0">
              <a:lnSpc>
                <a:spcPts val="2600"/>
              </a:lnSpc>
              <a:buNone/>
              <a:defRPr sz="2000"/>
            </a:lvl3pPr>
            <a:lvl4pPr marL="1371600" indent="0">
              <a:lnSpc>
                <a:spcPts val="2600"/>
              </a:lnSpc>
              <a:buNone/>
              <a:defRPr sz="2000"/>
            </a:lvl4pPr>
            <a:lvl5pPr marL="1828800" indent="0">
              <a:lnSpc>
                <a:spcPts val="2600"/>
              </a:lnSpc>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CFF55994-7774-7F4B-A55E-D6D07945431B}"/>
              </a:ext>
            </a:extLst>
          </p:cNvPr>
          <p:cNvSpPr>
            <a:spLocks noGrp="1"/>
          </p:cNvSpPr>
          <p:nvPr>
            <p:ph type="pic" sz="quarter" idx="14"/>
          </p:nvPr>
        </p:nvSpPr>
        <p:spPr>
          <a:xfrm>
            <a:off x="4212000" y="540001"/>
            <a:ext cx="4685242" cy="5589338"/>
          </a:xfrm>
        </p:spPr>
        <p:txBody>
          <a:bodyPr>
            <a:noAutofit/>
          </a:bodyPr>
          <a:lstStyle/>
          <a:p>
            <a:r>
              <a:rPr lang="en-US"/>
              <a:t>Click icon to add picture</a:t>
            </a:r>
          </a:p>
        </p:txBody>
      </p:sp>
      <p:sp>
        <p:nvSpPr>
          <p:cNvPr id="5" name="Slide Number Placeholder 4"/>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3911417293"/>
      </p:ext>
    </p:extLst>
  </p:cSld>
  <p:clrMapOvr>
    <a:masterClrMapping/>
  </p:clrMapOvr>
  <p:extLst>
    <p:ext uri="{DCECCB84-F9BA-43D5-87BE-67443E8EF086}">
      <p15:sldGuideLst xmlns:p15="http://schemas.microsoft.com/office/powerpoint/2012/main">
        <p15:guide id="1" pos="2653">
          <p15:clr>
            <a:srgbClr val="FBAE40"/>
          </p15:clr>
        </p15:guide>
        <p15:guide id="2" orient="horz" pos="346">
          <p15:clr>
            <a:srgbClr val="FBAE40"/>
          </p15:clr>
        </p15:guide>
        <p15:guide id="3" orient="horz" pos="3861">
          <p15:clr>
            <a:srgbClr val="FBAE40"/>
          </p15:clr>
        </p15:guide>
        <p15:guide id="4" pos="2426">
          <p15:clr>
            <a:srgbClr val="FBAE40"/>
          </p15:clr>
        </p15:guide>
        <p15:guide id="5" pos="22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11750" y="540000"/>
            <a:ext cx="3781425" cy="1170000"/>
          </a:xfrm>
        </p:spPr>
        <p:txBody>
          <a:bodyPr lIns="0" anchor="t" anchorCtr="0">
            <a:noAutofit/>
          </a:bodyPr>
          <a:lstStyle>
            <a:lvl1pPr>
              <a:lnSpc>
                <a:spcPts val="4400"/>
              </a:lnSpc>
              <a:defRPr>
                <a:solidFill>
                  <a:schemeClr val="bg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5111750" y="1980000"/>
            <a:ext cx="3781425" cy="4320000"/>
          </a:xfrm>
        </p:spPr>
        <p:txBody>
          <a:bodyPr lIns="0">
            <a:noAutofit/>
          </a:bodyPr>
          <a:lstStyle>
            <a:lvl1pPr>
              <a:lnSpc>
                <a:spcPts val="2800"/>
              </a:lnSpc>
              <a:defRPr sz="2000" b="0">
                <a:solidFill>
                  <a:schemeClr val="bg1"/>
                </a:solidFill>
              </a:defRPr>
            </a:lvl1pPr>
            <a:lvl2pPr>
              <a:lnSpc>
                <a:spcPts val="2800"/>
              </a:lnSpc>
              <a:defRPr sz="2000" b="0">
                <a:solidFill>
                  <a:schemeClr val="bg1"/>
                </a:solidFill>
              </a:defRPr>
            </a:lvl2pPr>
            <a:lvl3pPr>
              <a:lnSpc>
                <a:spcPts val="2800"/>
              </a:lnSpc>
              <a:defRPr sz="2000" b="0">
                <a:solidFill>
                  <a:schemeClr val="bg1"/>
                </a:solidFill>
              </a:defRPr>
            </a:lvl3pPr>
            <a:lvl4pPr>
              <a:lnSpc>
                <a:spcPts val="2800"/>
              </a:lnSpc>
              <a:defRPr sz="2000" b="0">
                <a:solidFill>
                  <a:schemeClr val="bg1"/>
                </a:solidFill>
              </a:defRPr>
            </a:lvl4pPr>
            <a:lvl5pPr>
              <a:lnSpc>
                <a:spcPts val="2800"/>
              </a:lnSpc>
              <a:defRPr sz="20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pic>
        <p:nvPicPr>
          <p:cNvPr id="5" name="Picture 4">
            <a:extLst>
              <a:ext uri="{FF2B5EF4-FFF2-40B4-BE49-F238E27FC236}">
                <a16:creationId xmlns:a16="http://schemas.microsoft.com/office/drawing/2014/main" id="{39FC8FEF-6F2C-DF4B-9D3F-EAF35CCC7E18}"/>
              </a:ext>
            </a:extLst>
          </p:cNvPr>
          <p:cNvPicPr>
            <a:picLocks noChangeAspect="1"/>
          </p:cNvPicPr>
          <p:nvPr userDrawn="1"/>
        </p:nvPicPr>
        <p:blipFill rotWithShape="1">
          <a:blip r:embed="rId2"/>
          <a:srcRect l="31972" t="6298" r="30039" b="8231"/>
          <a:stretch/>
        </p:blipFill>
        <p:spPr>
          <a:xfrm>
            <a:off x="0" y="0"/>
            <a:ext cx="4572000" cy="6858000"/>
          </a:xfrm>
          <a:prstGeom prst="rect">
            <a:avLst/>
          </a:prstGeom>
        </p:spPr>
      </p:pic>
    </p:spTree>
    <p:extLst>
      <p:ext uri="{BB962C8B-B14F-4D97-AF65-F5344CB8AC3E}">
        <p14:creationId xmlns:p14="http://schemas.microsoft.com/office/powerpoint/2010/main" val="398945990"/>
      </p:ext>
    </p:extLst>
  </p:cSld>
  <p:clrMapOvr>
    <a:masterClrMapping/>
  </p:clrMapOvr>
  <p:extLst>
    <p:ext uri="{DCECCB84-F9BA-43D5-87BE-67443E8EF086}">
      <p15:sldGuideLst xmlns:p15="http://schemas.microsoft.com/office/powerpoint/2012/main">
        <p15:guide id="1" pos="32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78743C-A04E-4A4A-BC5D-0D3C1886072C}"/>
              </a:ext>
            </a:extLst>
          </p:cNvPr>
          <p:cNvSpPr/>
          <p:nvPr userDrawn="1"/>
        </p:nvSpPr>
        <p:spPr>
          <a:xfrm>
            <a:off x="0" y="0"/>
            <a:ext cx="9144000" cy="6858000"/>
          </a:xfrm>
          <a:prstGeom prst="rect">
            <a:avLst/>
          </a:prstGeom>
          <a:gradFill>
            <a:gsLst>
              <a:gs pos="31000">
                <a:schemeClr val="accent1">
                  <a:lumMod val="5000"/>
                  <a:lumOff val="95000"/>
                  <a:alpha val="0"/>
                </a:schemeClr>
              </a:gs>
              <a:gs pos="100000">
                <a:schemeClr val="tx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2" name="Title 1"/>
          <p:cNvSpPr>
            <a:spLocks noGrp="1"/>
          </p:cNvSpPr>
          <p:nvPr>
            <p:ph type="title"/>
          </p:nvPr>
        </p:nvSpPr>
        <p:spPr>
          <a:xfrm>
            <a:off x="5580000" y="1101726"/>
            <a:ext cx="3131999" cy="1325563"/>
          </a:xfrm>
        </p:spPr>
        <p:txBody>
          <a:bodyPr>
            <a:noAutofit/>
          </a:bodyPr>
          <a:lstStyle>
            <a:lvl1pPr>
              <a:lnSpc>
                <a:spcPts val="3240"/>
              </a:lnSpc>
              <a:defRPr sz="3200">
                <a:solidFill>
                  <a:schemeClr val="bg1"/>
                </a:solidFill>
                <a:latin typeface="Veneer" panose="02000806000000000000" pitchFamily="2" charset="77"/>
              </a:defRPr>
            </a:lvl1pPr>
          </a:lstStyle>
          <a:p>
            <a:r>
              <a:rPr lang="en-US"/>
              <a:t>Click to edit Master title style</a:t>
            </a:r>
          </a:p>
        </p:txBody>
      </p:sp>
      <p:sp>
        <p:nvSpPr>
          <p:cNvPr id="4" name="Content Placeholder 3"/>
          <p:cNvSpPr>
            <a:spLocks noGrp="1"/>
          </p:cNvSpPr>
          <p:nvPr>
            <p:ph sz="half" idx="2"/>
          </p:nvPr>
        </p:nvSpPr>
        <p:spPr>
          <a:xfrm>
            <a:off x="5580000" y="2519999"/>
            <a:ext cx="3132200" cy="3600000"/>
          </a:xfrm>
        </p:spPr>
        <p:txBody>
          <a:bodyPr>
            <a:noAutofit/>
          </a:bodyPr>
          <a:lstStyle>
            <a:lvl1pPr marL="0" indent="0">
              <a:lnSpc>
                <a:spcPts val="2800"/>
              </a:lnSpc>
              <a:buNone/>
              <a:defRPr sz="2000" b="0" i="0">
                <a:solidFill>
                  <a:schemeClr val="bg1"/>
                </a:solidFill>
                <a:latin typeface="Arial" panose="020B0604020202020204" pitchFamily="34" charset="0"/>
                <a:cs typeface="Arial" panose="020B0604020202020204" pitchFamily="34" charset="0"/>
              </a:defRPr>
            </a:lvl1pPr>
            <a:lvl2pPr marL="457200" indent="0">
              <a:lnSpc>
                <a:spcPts val="2800"/>
              </a:lnSpc>
              <a:buNone/>
              <a:defRPr sz="2000" b="0" i="0">
                <a:solidFill>
                  <a:schemeClr val="bg1"/>
                </a:solidFill>
                <a:latin typeface="Arial" panose="020B0604020202020204" pitchFamily="34" charset="0"/>
                <a:cs typeface="Arial" panose="020B0604020202020204" pitchFamily="34" charset="0"/>
              </a:defRPr>
            </a:lvl2pPr>
            <a:lvl3pPr marL="914400" indent="0">
              <a:lnSpc>
                <a:spcPts val="2800"/>
              </a:lnSpc>
              <a:buNone/>
              <a:defRPr sz="2000" b="0" i="0">
                <a:solidFill>
                  <a:schemeClr val="bg1"/>
                </a:solidFill>
                <a:latin typeface="Arial" panose="020B0604020202020204" pitchFamily="34" charset="0"/>
                <a:cs typeface="Arial" panose="020B0604020202020204" pitchFamily="34" charset="0"/>
              </a:defRPr>
            </a:lvl3pPr>
            <a:lvl4pPr marL="1371600" indent="0">
              <a:lnSpc>
                <a:spcPts val="2800"/>
              </a:lnSpc>
              <a:buNone/>
              <a:defRPr sz="2000" b="0" i="0">
                <a:solidFill>
                  <a:schemeClr val="bg1"/>
                </a:solidFill>
                <a:latin typeface="Arial" panose="020B0604020202020204" pitchFamily="34" charset="0"/>
                <a:cs typeface="Arial" panose="020B0604020202020204" pitchFamily="34" charset="0"/>
              </a:defRPr>
            </a:lvl4pPr>
            <a:lvl5pPr marL="1828800" indent="0">
              <a:lnSpc>
                <a:spcPts val="2800"/>
              </a:lnSpc>
              <a:buNone/>
              <a:defRPr sz="20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1158516731"/>
      </p:ext>
    </p:extLst>
  </p:cSld>
  <p:clrMapOvr>
    <a:masterClrMapping/>
  </p:clrMapOvr>
  <p:extLst>
    <p:ext uri="{DCECCB84-F9BA-43D5-87BE-67443E8EF086}">
      <p15:sldGuideLst xmlns:p15="http://schemas.microsoft.com/office/powerpoint/2012/main">
        <p15:guide id="1" pos="54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C72976-7454-954D-806B-13991F2AF24D}"/>
              </a:ext>
            </a:extLst>
          </p:cNvPr>
          <p:cNvSpPr/>
          <p:nvPr userDrawn="1"/>
        </p:nvSpPr>
        <p:spPr>
          <a:xfrm>
            <a:off x="0" y="0"/>
            <a:ext cx="9144000" cy="6858000"/>
          </a:xfrm>
          <a:prstGeom prst="rect">
            <a:avLst/>
          </a:prstGeom>
          <a:gradFill>
            <a:gsLst>
              <a:gs pos="31000">
                <a:schemeClr val="accent1">
                  <a:lumMod val="5000"/>
                  <a:lumOff val="95000"/>
                  <a:alpha val="0"/>
                </a:schemeClr>
              </a:gs>
              <a:gs pos="100000">
                <a:schemeClr val="tx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2" name="Title 1">
            <a:extLst>
              <a:ext uri="{FF2B5EF4-FFF2-40B4-BE49-F238E27FC236}">
                <a16:creationId xmlns:a16="http://schemas.microsoft.com/office/drawing/2014/main" id="{D8E8AC17-EBFD-F943-B3B6-0EBFFB554C19}"/>
              </a:ext>
            </a:extLst>
          </p:cNvPr>
          <p:cNvSpPr>
            <a:spLocks noGrp="1"/>
          </p:cNvSpPr>
          <p:nvPr>
            <p:ph type="title"/>
          </p:nvPr>
        </p:nvSpPr>
        <p:spPr>
          <a:xfrm>
            <a:off x="628650" y="2755988"/>
            <a:ext cx="7886700" cy="1325563"/>
          </a:xfrm>
        </p:spPr>
        <p:txBody>
          <a:bodyPr anchor="t" anchorCtr="0">
            <a:noAutofit/>
          </a:bodyPr>
          <a:lstStyle>
            <a:lvl1pPr algn="ctr">
              <a:defRPr>
                <a:solidFill>
                  <a:schemeClr val="bg1"/>
                </a:solidFill>
                <a:latin typeface="Veneer" panose="02000806000000000000" pitchFamily="2" charset="77"/>
              </a:defRPr>
            </a:lvl1pPr>
          </a:lstStyle>
          <a:p>
            <a:r>
              <a:rPr lang="en-US"/>
              <a:t>Click to edit Master title style</a:t>
            </a:r>
          </a:p>
        </p:txBody>
      </p:sp>
      <p:sp>
        <p:nvSpPr>
          <p:cNvPr id="3" name="Slide Number Placeholder 2">
            <a:extLst>
              <a:ext uri="{FF2B5EF4-FFF2-40B4-BE49-F238E27FC236}">
                <a16:creationId xmlns:a16="http://schemas.microsoft.com/office/drawing/2014/main" id="{5D25DEF8-6D36-5548-8959-DCAF69671D50}"/>
              </a:ext>
            </a:extLst>
          </p:cNvPr>
          <p:cNvSpPr>
            <a:spLocks noGrp="1"/>
          </p:cNvSpPr>
          <p:nvPr>
            <p:ph type="sldNum" sz="quarter" idx="10"/>
          </p:nvPr>
        </p:nvSpPr>
        <p:spPr/>
        <p:txBody>
          <a:bodyPr/>
          <a:lstStyle>
            <a:lvl1pPr>
              <a:defRPr>
                <a:solidFill>
                  <a:schemeClr val="bg1"/>
                </a:solidFill>
              </a:defRPr>
            </a:lvl1pPr>
          </a:lstStyle>
          <a:p>
            <a:fld id="{7D022950-680C-3A46-AC3C-1F0C3D703649}" type="slidenum">
              <a:rPr lang="en-US" smtClean="0"/>
              <a:pPr/>
              <a:t>‹Nº›</a:t>
            </a:fld>
            <a:endParaRPr lang="en-US"/>
          </a:p>
        </p:txBody>
      </p:sp>
      <p:pic>
        <p:nvPicPr>
          <p:cNvPr id="5" name="Picture 4">
            <a:extLst>
              <a:ext uri="{FF2B5EF4-FFF2-40B4-BE49-F238E27FC236}">
                <a16:creationId xmlns:a16="http://schemas.microsoft.com/office/drawing/2014/main" id="{B243591F-A901-2047-BD4E-284603425591}"/>
              </a:ext>
            </a:extLst>
          </p:cNvPr>
          <p:cNvPicPr>
            <a:picLocks noChangeAspect="1"/>
          </p:cNvPicPr>
          <p:nvPr userDrawn="1"/>
        </p:nvPicPr>
        <p:blipFill>
          <a:blip r:embed="rId3"/>
          <a:stretch>
            <a:fillRect/>
          </a:stretch>
        </p:blipFill>
        <p:spPr>
          <a:xfrm>
            <a:off x="6993465" y="194595"/>
            <a:ext cx="1980000" cy="830211"/>
          </a:xfrm>
          <a:prstGeom prst="rect">
            <a:avLst/>
          </a:prstGeom>
        </p:spPr>
      </p:pic>
    </p:spTree>
    <p:extLst>
      <p:ext uri="{BB962C8B-B14F-4D97-AF65-F5344CB8AC3E}">
        <p14:creationId xmlns:p14="http://schemas.microsoft.com/office/powerpoint/2010/main" val="461693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32025" y="1989138"/>
            <a:ext cx="4679950" cy="3975434"/>
          </a:xfrm>
        </p:spPr>
        <p:txBody>
          <a:bodyPr anchor="t" anchorCtr="0">
            <a:noAutofit/>
          </a:bodyPr>
          <a:lstStyle>
            <a:lvl1pPr algn="l">
              <a:lnSpc>
                <a:spcPts val="6140"/>
              </a:lnSpc>
              <a:defRPr sz="6600">
                <a:solidFill>
                  <a:schemeClr val="accent1"/>
                </a:solidFill>
                <a:latin typeface="Veneer" panose="02000806000000000000" pitchFamily="2" charset="77"/>
              </a:defRPr>
            </a:lvl1pPr>
          </a:lstStyle>
          <a:p>
            <a:r>
              <a:rPr lang="en-US"/>
              <a:t>Click to edit Master SECTION DIVIDER</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2370902873"/>
      </p:ext>
    </p:extLst>
  </p:cSld>
  <p:clrMapOvr>
    <a:masterClrMapping/>
  </p:clrMapOvr>
  <p:extLst>
    <p:ext uri="{DCECCB84-F9BA-43D5-87BE-67443E8EF086}">
      <p15:sldGuideLst xmlns:p15="http://schemas.microsoft.com/office/powerpoint/2012/main">
        <p15:guide id="1" pos="2880">
          <p15:clr>
            <a:srgbClr val="FBAE40"/>
          </p15:clr>
        </p15:guide>
        <p15:guide id="2" orient="horz" pos="2160">
          <p15:clr>
            <a:srgbClr val="FBAE40"/>
          </p15:clr>
        </p15:guide>
        <p15:guide id="3" pos="1406">
          <p15:clr>
            <a:srgbClr val="FBAE40"/>
          </p15:clr>
        </p15:guide>
        <p15:guide id="4" pos="435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Section Header">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1989138"/>
            <a:ext cx="4681537" cy="3975434"/>
          </a:xfrm>
        </p:spPr>
        <p:txBody>
          <a:bodyPr lIns="144000" anchor="t" anchorCtr="0">
            <a:noAutofit/>
          </a:bodyPr>
          <a:lstStyle>
            <a:lvl1pPr algn="l">
              <a:lnSpc>
                <a:spcPts val="5640"/>
              </a:lnSpc>
              <a:defRPr sz="6600">
                <a:solidFill>
                  <a:schemeClr val="bg1"/>
                </a:solidFill>
                <a:latin typeface="Veneer" panose="02000806000000000000" pitchFamily="2" charset="77"/>
              </a:defRPr>
            </a:lvl1pPr>
          </a:lstStyle>
          <a:p>
            <a:r>
              <a:rPr lang="en-US"/>
              <a:t>Click to edit Master SECTION DIVIDER</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3529106429"/>
      </p:ext>
    </p:extLst>
  </p:cSld>
  <p:clrMapOvr>
    <a:masterClrMapping/>
  </p:clrMapOvr>
  <p:extLst>
    <p:ext uri="{DCECCB84-F9BA-43D5-87BE-67443E8EF086}">
      <p15:sldGuideLst xmlns:p15="http://schemas.microsoft.com/office/powerpoint/2012/main">
        <p15:guide id="1" pos="2880">
          <p15:clr>
            <a:srgbClr val="FBAE40"/>
          </p15:clr>
        </p15:guide>
        <p15:guide id="2" orient="horz" pos="2160">
          <p15:clr>
            <a:srgbClr val="FBAE40"/>
          </p15:clr>
        </p15:guide>
        <p15:guide id="4" pos="310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825" y="1967697"/>
            <a:ext cx="8642350" cy="1261640"/>
          </a:xfrm>
        </p:spPr>
        <p:txBody>
          <a:bodyPr wrap="square" lIns="144000" tIns="108000" anchor="t" anchorCtr="0">
            <a:noAutofit/>
          </a:bodyPr>
          <a:lstStyle>
            <a:lvl1pPr>
              <a:lnSpc>
                <a:spcPts val="4400"/>
              </a:lnSpc>
              <a:defRPr sz="5400">
                <a:solidFill>
                  <a:schemeClr val="accent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5" y="3251199"/>
            <a:ext cx="5779585" cy="2925763"/>
          </a:xfrm>
        </p:spPr>
        <p:txBody>
          <a:bodyPr lIns="180000">
            <a:noAutofit/>
          </a:bodyPr>
          <a:lstStyle>
            <a:lvl1pPr marL="0" indent="0">
              <a:lnSpc>
                <a:spcPts val="2400"/>
              </a:lnSpc>
              <a:buNone/>
              <a:defRPr sz="2000" b="0">
                <a:solidFill>
                  <a:schemeClr val="bg1"/>
                </a:solidFill>
              </a:defRPr>
            </a:lvl1pPr>
            <a:lvl2pPr marL="457200" indent="0">
              <a:lnSpc>
                <a:spcPts val="2400"/>
              </a:lnSpc>
              <a:buNone/>
              <a:defRPr sz="2000" b="0">
                <a:solidFill>
                  <a:schemeClr val="bg1"/>
                </a:solidFill>
              </a:defRPr>
            </a:lvl2pPr>
            <a:lvl3pPr marL="914400" indent="0">
              <a:lnSpc>
                <a:spcPts val="2400"/>
              </a:lnSpc>
              <a:buNone/>
              <a:defRPr sz="2000" b="0">
                <a:solidFill>
                  <a:schemeClr val="bg1"/>
                </a:solidFill>
              </a:defRPr>
            </a:lvl3pPr>
            <a:lvl4pPr marL="1371600" indent="0">
              <a:lnSpc>
                <a:spcPts val="2400"/>
              </a:lnSpc>
              <a:buNone/>
              <a:defRPr sz="2000" b="0">
                <a:solidFill>
                  <a:schemeClr val="bg1"/>
                </a:solidFill>
              </a:defRPr>
            </a:lvl4pPr>
            <a:lvl5pPr marL="1828800" indent="0">
              <a:lnSpc>
                <a:spcPts val="2400"/>
              </a:lnSpc>
              <a:buNone/>
              <a:defRPr sz="20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462443671"/>
      </p:ext>
    </p:extLst>
  </p:cSld>
  <p:clrMapOvr>
    <a:masterClrMapping/>
  </p:clrMapOvr>
  <p:extLst>
    <p:ext uri="{DCECCB84-F9BA-43D5-87BE-67443E8EF086}">
      <p15:sldGuideLst xmlns:p15="http://schemas.microsoft.com/office/powerpoint/2012/main">
        <p15:guide id="1" pos="3107">
          <p15:clr>
            <a:srgbClr val="FBAE40"/>
          </p15:clr>
        </p15:guide>
        <p15:guide id="2" pos="33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34349D-3F76-3440-B71D-305DE04C5D92}"/>
              </a:ext>
            </a:extLst>
          </p:cNvPr>
          <p:cNvSpPr/>
          <p:nvPr userDrawn="1"/>
        </p:nvSpPr>
        <p:spPr>
          <a:xfrm>
            <a:off x="4211638" y="0"/>
            <a:ext cx="49323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2" name="Title 1"/>
          <p:cNvSpPr>
            <a:spLocks noGrp="1"/>
          </p:cNvSpPr>
          <p:nvPr>
            <p:ph type="title"/>
          </p:nvPr>
        </p:nvSpPr>
        <p:spPr>
          <a:xfrm>
            <a:off x="4572000" y="540000"/>
            <a:ext cx="4320000" cy="1260000"/>
          </a:xfrm>
        </p:spPr>
        <p:txBody>
          <a:bodyPr anchor="t" anchorCtr="0">
            <a:noAutofit/>
          </a:bodyPr>
          <a:lstStyle>
            <a:lvl1pPr>
              <a:lnSpc>
                <a:spcPts val="4400"/>
              </a:lnSpc>
              <a:defRPr>
                <a:solidFill>
                  <a:schemeClr val="accent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4572000" y="1989137"/>
            <a:ext cx="4321175" cy="4320000"/>
          </a:xfrm>
        </p:spPr>
        <p:txBody>
          <a:bodyPr>
            <a:noAutofit/>
          </a:bodyPr>
          <a:lstStyle>
            <a:lvl1pPr marL="0" indent="0">
              <a:lnSpc>
                <a:spcPts val="2600"/>
              </a:lnSpc>
              <a:buNone/>
              <a:defRPr sz="2000" b="0">
                <a:solidFill>
                  <a:schemeClr val="tx1"/>
                </a:solidFill>
              </a:defRPr>
            </a:lvl1pPr>
            <a:lvl2pPr marL="457200" indent="0">
              <a:lnSpc>
                <a:spcPts val="2600"/>
              </a:lnSpc>
              <a:buNone/>
              <a:defRPr sz="2000" b="0">
                <a:solidFill>
                  <a:schemeClr val="tx1"/>
                </a:solidFill>
              </a:defRPr>
            </a:lvl2pPr>
            <a:lvl3pPr marL="914400" indent="0">
              <a:lnSpc>
                <a:spcPts val="2600"/>
              </a:lnSpc>
              <a:buNone/>
              <a:defRPr sz="2000" b="0">
                <a:solidFill>
                  <a:schemeClr val="tx1"/>
                </a:solidFill>
              </a:defRPr>
            </a:lvl3pPr>
            <a:lvl4pPr marL="1371600" indent="0">
              <a:lnSpc>
                <a:spcPts val="2600"/>
              </a:lnSpc>
              <a:buNone/>
              <a:defRPr sz="2000" b="0">
                <a:solidFill>
                  <a:schemeClr val="tx1"/>
                </a:solidFill>
              </a:defRPr>
            </a:lvl4pPr>
            <a:lvl5pPr marL="1828800" indent="0">
              <a:lnSpc>
                <a:spcPts val="2600"/>
              </a:lnSpc>
              <a:buNone/>
              <a:defRPr sz="20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77400495-F5A2-AB40-96E5-889F267C6E7B}"/>
              </a:ext>
            </a:extLst>
          </p:cNvPr>
          <p:cNvSpPr>
            <a:spLocks noGrp="1"/>
          </p:cNvSpPr>
          <p:nvPr>
            <p:ph type="body" sz="quarter" idx="14"/>
          </p:nvPr>
        </p:nvSpPr>
        <p:spPr>
          <a:xfrm>
            <a:off x="431800" y="549275"/>
            <a:ext cx="3411538" cy="5596881"/>
          </a:xfrm>
        </p:spPr>
        <p:txBody>
          <a:bodyPr anchor="ctr" anchorCtr="0">
            <a:noAutofit/>
          </a:bodyPr>
          <a:lstStyle>
            <a:lvl1pPr marL="0" indent="0">
              <a:lnSpc>
                <a:spcPts val="6000"/>
              </a:lnSpc>
              <a:buNone/>
              <a:defRPr sz="6000">
                <a:solidFill>
                  <a:schemeClr val="bg1"/>
                </a:solidFill>
                <a:latin typeface="Veneer" panose="02000806000000000000" pitchFamily="2" charset="77"/>
              </a:defRPr>
            </a:lvl1pPr>
            <a:lvl2pPr marL="457200" indent="0">
              <a:buNone/>
              <a:defRPr>
                <a:latin typeface="Veneer" panose="02000806000000000000" pitchFamily="2" charset="77"/>
              </a:defRPr>
            </a:lvl2pPr>
            <a:lvl3pPr marL="914400" indent="0">
              <a:buNone/>
              <a:defRPr>
                <a:latin typeface="Veneer" panose="02000806000000000000" pitchFamily="2" charset="77"/>
              </a:defRPr>
            </a:lvl3pPr>
            <a:lvl4pPr marL="1371600" indent="0">
              <a:buNone/>
              <a:defRPr>
                <a:latin typeface="Veneer" panose="02000806000000000000" pitchFamily="2" charset="77"/>
              </a:defRPr>
            </a:lvl4pPr>
            <a:lvl5pPr marL="1828800" indent="0">
              <a:buNone/>
              <a:defRPr>
                <a:latin typeface="Veneer" panose="02000806000000000000" pitchFamily="2" charset="77"/>
              </a:defRPr>
            </a:lvl5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2217718366"/>
      </p:ext>
    </p:extLst>
  </p:cSld>
  <p:clrMapOvr>
    <a:masterClrMapping/>
  </p:clrMapOvr>
  <p:extLst>
    <p:ext uri="{DCECCB84-F9BA-43D5-87BE-67443E8EF086}">
      <p15:sldGuideLst xmlns:p15="http://schemas.microsoft.com/office/powerpoint/2012/main">
        <p15:guide id="1" pos="2653">
          <p15:clr>
            <a:srgbClr val="FBAE40"/>
          </p15:clr>
        </p15:guide>
        <p15:guide id="2" pos="3334">
          <p15:clr>
            <a:srgbClr val="FBAE40"/>
          </p15:clr>
        </p15:guide>
        <p15:guide id="3"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1"/>
            </a:lvl1pPr>
          </a:lstStyle>
          <a:p>
            <a:fld id="{7D022950-680C-3A46-AC3C-1F0C3D703649}" type="slidenum">
              <a:rPr lang="en-US" smtClean="0"/>
              <a:pPr/>
              <a:t>‹Nº›</a:t>
            </a:fld>
            <a:endParaRPr lang="en-US"/>
          </a:p>
        </p:txBody>
      </p:sp>
      <p:sp>
        <p:nvSpPr>
          <p:cNvPr id="6" name="TextBox 5">
            <a:extLst>
              <a:ext uri="{FF2B5EF4-FFF2-40B4-BE49-F238E27FC236}">
                <a16:creationId xmlns:a16="http://schemas.microsoft.com/office/drawing/2014/main" id="{ECEFD922-04E4-6D40-8910-C45DF00298AC}"/>
              </a:ext>
            </a:extLst>
          </p:cNvPr>
          <p:cNvSpPr txBox="1"/>
          <p:nvPr userDrawn="1"/>
        </p:nvSpPr>
        <p:spPr>
          <a:xfrm>
            <a:off x="431800" y="998538"/>
            <a:ext cx="4140200" cy="5204502"/>
          </a:xfrm>
          <a:prstGeom prst="rect">
            <a:avLst/>
          </a:prstGeom>
          <a:noFill/>
        </p:spPr>
        <p:txBody>
          <a:bodyPr wrap="square" lIns="0" rtlCol="0">
            <a:spAutoFit/>
          </a:bodyPr>
          <a:lstStyle/>
          <a:p>
            <a:pPr>
              <a:lnSpc>
                <a:spcPts val="2020"/>
              </a:lnSpc>
            </a:pPr>
            <a:r>
              <a:rPr lang="en-US" sz="1600" b="0" i="0">
                <a:latin typeface="Arial Regular"/>
                <a:cs typeface="Arial"/>
              </a:rPr>
              <a:t>Changing images</a:t>
            </a:r>
          </a:p>
          <a:p>
            <a:pPr>
              <a:lnSpc>
                <a:spcPts val="2020"/>
              </a:lnSpc>
            </a:pPr>
            <a:endParaRPr lang="en-US" sz="1600" b="0" i="0">
              <a:latin typeface="Arial Regular"/>
              <a:cs typeface="Arial"/>
            </a:endParaRPr>
          </a:p>
          <a:p>
            <a:pPr>
              <a:lnSpc>
                <a:spcPts val="2020"/>
              </a:lnSpc>
            </a:pPr>
            <a:r>
              <a:rPr lang="en-US" sz="1600" b="0" i="0">
                <a:latin typeface="Arial Regular"/>
                <a:cs typeface="Arial"/>
              </a:rPr>
              <a:t>Some images, including the background images, are saved within the Master pages. To update the images go to:</a:t>
            </a:r>
          </a:p>
          <a:p>
            <a:pPr>
              <a:lnSpc>
                <a:spcPts val="2020"/>
              </a:lnSpc>
            </a:pPr>
            <a:r>
              <a:rPr lang="en-US" sz="1600" b="0" i="0">
                <a:latin typeface="Arial Regular"/>
                <a:cs typeface="Arial"/>
              </a:rPr>
              <a:t>View&gt; Master&gt; Slide Master</a:t>
            </a:r>
          </a:p>
          <a:p>
            <a:pPr>
              <a:lnSpc>
                <a:spcPts val="2020"/>
              </a:lnSpc>
            </a:pPr>
            <a:endParaRPr lang="en-US" sz="1600" b="0" i="0">
              <a:latin typeface="Arial Regular"/>
              <a:cs typeface="Arial"/>
            </a:endParaRPr>
          </a:p>
          <a:p>
            <a:pPr>
              <a:lnSpc>
                <a:spcPts val="2020"/>
              </a:lnSpc>
            </a:pPr>
            <a:r>
              <a:rPr lang="en-US" sz="1600" b="0" i="0">
                <a:latin typeface="Arial Regular"/>
                <a:cs typeface="Arial"/>
              </a:rPr>
              <a:t>Background images can be changed by going to:</a:t>
            </a:r>
          </a:p>
          <a:p>
            <a:pPr>
              <a:lnSpc>
                <a:spcPts val="2020"/>
              </a:lnSpc>
            </a:pPr>
            <a:r>
              <a:rPr lang="en-US" sz="1600" b="0" i="0">
                <a:latin typeface="Arial Regular"/>
                <a:cs typeface="Arial"/>
              </a:rPr>
              <a:t>Format&gt; Slide Background</a:t>
            </a:r>
          </a:p>
          <a:p>
            <a:pPr>
              <a:lnSpc>
                <a:spcPts val="2020"/>
              </a:lnSpc>
            </a:pPr>
            <a:r>
              <a:rPr lang="en-US" sz="1600" b="0" i="0">
                <a:latin typeface="Arial Regular"/>
                <a:cs typeface="Arial"/>
              </a:rPr>
              <a:t>In the format window chose: Picture </a:t>
            </a:r>
            <a:br>
              <a:rPr lang="en-US" sz="1600" b="0" i="0">
                <a:latin typeface="Arial Regular"/>
                <a:cs typeface="Arial"/>
              </a:rPr>
            </a:br>
            <a:r>
              <a:rPr lang="en-US" sz="1600" b="0" i="0">
                <a:latin typeface="Arial Regular"/>
                <a:cs typeface="Arial"/>
              </a:rPr>
              <a:t>or Texture Fill&gt; Insert Picture from File</a:t>
            </a:r>
          </a:p>
          <a:p>
            <a:pPr>
              <a:lnSpc>
                <a:spcPts val="2020"/>
              </a:lnSpc>
            </a:pPr>
            <a:r>
              <a:rPr lang="en-US" sz="1600" b="0" i="0">
                <a:latin typeface="Arial Regular"/>
                <a:cs typeface="Arial"/>
              </a:rPr>
              <a:t>and choose a relevant picture from</a:t>
            </a:r>
            <a:br>
              <a:rPr lang="en-US" sz="1600" b="0" i="0">
                <a:latin typeface="Arial Regular"/>
                <a:cs typeface="Arial"/>
              </a:rPr>
            </a:br>
            <a:r>
              <a:rPr lang="en-US" sz="1600" b="0" i="0">
                <a:latin typeface="Arial Regular"/>
                <a:cs typeface="Arial"/>
              </a:rPr>
              <a:t>your library.</a:t>
            </a:r>
          </a:p>
          <a:p>
            <a:pPr>
              <a:lnSpc>
                <a:spcPts val="2020"/>
              </a:lnSpc>
            </a:pPr>
            <a:endParaRPr lang="en-US" sz="1600" b="0" i="0">
              <a:latin typeface="Arial Regular"/>
              <a:cs typeface="Arial"/>
            </a:endParaRPr>
          </a:p>
          <a:p>
            <a:pPr>
              <a:lnSpc>
                <a:spcPts val="2020"/>
              </a:lnSpc>
            </a:pPr>
            <a:r>
              <a:rPr lang="en-US" sz="1600" b="0" i="0">
                <a:latin typeface="Arial Regular"/>
                <a:cs typeface="Arial"/>
              </a:rPr>
              <a:t>The background images have a gradient layer on top to enable the white text of the headings to stand out. Use the Selection Pane to ensure this layer sits above the image and below the text.</a:t>
            </a:r>
          </a:p>
        </p:txBody>
      </p:sp>
      <p:pic>
        <p:nvPicPr>
          <p:cNvPr id="7" name="Picture 6">
            <a:extLst>
              <a:ext uri="{FF2B5EF4-FFF2-40B4-BE49-F238E27FC236}">
                <a16:creationId xmlns:a16="http://schemas.microsoft.com/office/drawing/2014/main" id="{A5B86573-BA61-D541-8EF0-C3B1AAF5C2ED}"/>
              </a:ext>
            </a:extLst>
          </p:cNvPr>
          <p:cNvPicPr>
            <a:picLocks noChangeAspect="1"/>
          </p:cNvPicPr>
          <p:nvPr userDrawn="1"/>
        </p:nvPicPr>
        <p:blipFill rotWithShape="1">
          <a:blip r:embed="rId2"/>
          <a:srcRect l="38445" t="3762" b="3586"/>
          <a:stretch/>
        </p:blipFill>
        <p:spPr>
          <a:xfrm>
            <a:off x="4749800" y="1989138"/>
            <a:ext cx="4143374" cy="4157661"/>
          </a:xfrm>
          <a:prstGeom prst="rect">
            <a:avLst/>
          </a:prstGeom>
        </p:spPr>
      </p:pic>
    </p:spTree>
    <p:extLst>
      <p:ext uri="{BB962C8B-B14F-4D97-AF65-F5344CB8AC3E}">
        <p14:creationId xmlns:p14="http://schemas.microsoft.com/office/powerpoint/2010/main" val="3461103631"/>
      </p:ext>
    </p:extLst>
  </p:cSld>
  <p:clrMapOvr>
    <a:masterClrMapping/>
  </p:clrMapOvr>
  <p:extLst>
    <p:ext uri="{DCECCB84-F9BA-43D5-87BE-67443E8EF086}">
      <p15:sldGuideLst xmlns:p15="http://schemas.microsoft.com/office/powerpoint/2012/main">
        <p15:guide id="1" pos="2880">
          <p15:clr>
            <a:srgbClr val="FBAE40"/>
          </p15:clr>
        </p15:guide>
        <p15:guide id="2" pos="2980">
          <p15:clr>
            <a:srgbClr val="FBAE40"/>
          </p15:clr>
        </p15:guide>
        <p15:guide id="3" pos="276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825" y="1089025"/>
            <a:ext cx="4321175" cy="1163108"/>
          </a:xfrm>
        </p:spPr>
        <p:txBody>
          <a:bodyPr lIns="180000" tIns="0" rIns="108000" anchor="t" anchorCtr="0">
            <a:noAutofit/>
          </a:bodyPr>
          <a:lstStyle>
            <a:lvl1pPr>
              <a:lnSpc>
                <a:spcPts val="4400"/>
              </a:lnSpc>
              <a:defRPr sz="4000">
                <a:solidFill>
                  <a:schemeClr val="accent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5" y="2520000"/>
            <a:ext cx="4321175" cy="3717288"/>
          </a:xfrm>
        </p:spPr>
        <p:txBody>
          <a:bodyPr lIns="180000">
            <a:noAutofit/>
          </a:bodyPr>
          <a:lstStyle>
            <a:lvl1pPr marL="0" indent="0">
              <a:lnSpc>
                <a:spcPts val="2600"/>
              </a:lnSpc>
              <a:buNone/>
              <a:defRPr sz="2000" b="0">
                <a:solidFill>
                  <a:schemeClr val="tx1"/>
                </a:solidFill>
              </a:defRPr>
            </a:lvl1pPr>
            <a:lvl2pPr marL="457200" indent="0">
              <a:lnSpc>
                <a:spcPts val="2600"/>
              </a:lnSpc>
              <a:buNone/>
              <a:defRPr sz="2000" b="0">
                <a:solidFill>
                  <a:schemeClr val="tx1"/>
                </a:solidFill>
              </a:defRPr>
            </a:lvl2pPr>
            <a:lvl3pPr marL="914400" indent="0">
              <a:lnSpc>
                <a:spcPts val="2600"/>
              </a:lnSpc>
              <a:buNone/>
              <a:defRPr sz="2000" b="0">
                <a:solidFill>
                  <a:schemeClr val="tx1"/>
                </a:solidFill>
              </a:defRPr>
            </a:lvl3pPr>
            <a:lvl4pPr marL="1371600" indent="0">
              <a:lnSpc>
                <a:spcPts val="2600"/>
              </a:lnSpc>
              <a:buNone/>
              <a:defRPr sz="2000" b="0">
                <a:solidFill>
                  <a:schemeClr val="tx1"/>
                </a:solidFill>
              </a:defRPr>
            </a:lvl4pPr>
            <a:lvl5pPr marL="1828800" indent="0">
              <a:lnSpc>
                <a:spcPts val="2600"/>
              </a:lnSpc>
              <a:buNone/>
              <a:defRPr sz="20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77400495-F5A2-AB40-96E5-889F267C6E7B}"/>
              </a:ext>
            </a:extLst>
          </p:cNvPr>
          <p:cNvSpPr>
            <a:spLocks noGrp="1"/>
          </p:cNvSpPr>
          <p:nvPr>
            <p:ph type="body" sz="quarter" idx="14"/>
          </p:nvPr>
        </p:nvSpPr>
        <p:spPr>
          <a:xfrm>
            <a:off x="5292725" y="1989137"/>
            <a:ext cx="3600450" cy="4157019"/>
          </a:xfrm>
        </p:spPr>
        <p:txBody>
          <a:bodyPr lIns="360000" rIns="360000">
            <a:noAutofit/>
          </a:bodyPr>
          <a:lstStyle>
            <a:lvl1pPr marL="0" indent="0">
              <a:lnSpc>
                <a:spcPts val="3620"/>
              </a:lnSpc>
              <a:buNone/>
              <a:defRPr sz="3600">
                <a:solidFill>
                  <a:schemeClr val="bg1"/>
                </a:solidFill>
                <a:latin typeface="Veneer" panose="02000806000000000000" pitchFamily="2" charset="77"/>
              </a:defRPr>
            </a:lvl1pPr>
            <a:lvl2pPr marL="457200" indent="0">
              <a:buNone/>
              <a:defRPr>
                <a:latin typeface="Veneer" panose="02000806000000000000" pitchFamily="2" charset="77"/>
              </a:defRPr>
            </a:lvl2pPr>
            <a:lvl3pPr marL="914400" indent="0">
              <a:buNone/>
              <a:defRPr>
                <a:latin typeface="Veneer" panose="02000806000000000000" pitchFamily="2" charset="77"/>
              </a:defRPr>
            </a:lvl3pPr>
            <a:lvl4pPr marL="1371600" indent="0">
              <a:buNone/>
              <a:defRPr>
                <a:latin typeface="Veneer" panose="02000806000000000000" pitchFamily="2" charset="77"/>
              </a:defRPr>
            </a:lvl4pPr>
            <a:lvl5pPr marL="1828800" indent="0">
              <a:buNone/>
              <a:defRPr>
                <a:latin typeface="Veneer" panose="02000806000000000000" pitchFamily="2" charset="77"/>
              </a:defRPr>
            </a:lvl5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3119237558"/>
      </p:ext>
    </p:extLst>
  </p:cSld>
  <p:clrMapOvr>
    <a:masterClrMapping/>
  </p:clrMapOvr>
  <p:extLst>
    <p:ext uri="{DCECCB84-F9BA-43D5-87BE-67443E8EF086}">
      <p15:sldGuideLst xmlns:p15="http://schemas.microsoft.com/office/powerpoint/2012/main">
        <p15:guide id="2" pos="3334">
          <p15:clr>
            <a:srgbClr val="FBAE40"/>
          </p15:clr>
        </p15:guide>
        <p15:guide id="3" pos="2880">
          <p15:clr>
            <a:srgbClr val="FBAE40"/>
          </p15:clr>
        </p15:guide>
        <p15:guide id="4" orient="horz" pos="686">
          <p15:clr>
            <a:srgbClr val="FBAE40"/>
          </p15:clr>
        </p15:guide>
        <p15:guide id="5" orient="horz" pos="392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7EDB675-CF8D-AA4F-8B2C-A50893F3AB39}"/>
              </a:ext>
            </a:extLst>
          </p:cNvPr>
          <p:cNvSpPr>
            <a:spLocks noGrp="1"/>
          </p:cNvSpPr>
          <p:nvPr>
            <p:ph type="pic" sz="quarter" idx="13"/>
          </p:nvPr>
        </p:nvSpPr>
        <p:spPr>
          <a:xfrm>
            <a:off x="250825" y="1989138"/>
            <a:ext cx="5221288" cy="4356100"/>
          </a:xfrm>
        </p:spPr>
        <p:txBody>
          <a:bodyPr/>
          <a:lstStyle/>
          <a:p>
            <a:r>
              <a:rPr lang="en-US"/>
              <a:t>Click icon to add picture</a:t>
            </a:r>
          </a:p>
        </p:txBody>
      </p:sp>
      <p:sp>
        <p:nvSpPr>
          <p:cNvPr id="10" name="Picture Placeholder 9">
            <a:extLst>
              <a:ext uri="{FF2B5EF4-FFF2-40B4-BE49-F238E27FC236}">
                <a16:creationId xmlns:a16="http://schemas.microsoft.com/office/drawing/2014/main" id="{6FF888EB-A6B5-4C45-969D-CFECE219170E}"/>
              </a:ext>
            </a:extLst>
          </p:cNvPr>
          <p:cNvSpPr>
            <a:spLocks noGrp="1"/>
          </p:cNvSpPr>
          <p:nvPr>
            <p:ph type="pic" sz="quarter" idx="14"/>
          </p:nvPr>
        </p:nvSpPr>
        <p:spPr>
          <a:xfrm>
            <a:off x="5651499" y="1989138"/>
            <a:ext cx="3241675" cy="2087562"/>
          </a:xfrm>
        </p:spPr>
        <p:txBody>
          <a:bodyPr/>
          <a:lstStyle/>
          <a:p>
            <a:r>
              <a:rPr lang="en-US"/>
              <a:t>Click icon to add picture</a:t>
            </a:r>
          </a:p>
        </p:txBody>
      </p:sp>
      <p:sp>
        <p:nvSpPr>
          <p:cNvPr id="11" name="Picture Placeholder 9">
            <a:extLst>
              <a:ext uri="{FF2B5EF4-FFF2-40B4-BE49-F238E27FC236}">
                <a16:creationId xmlns:a16="http://schemas.microsoft.com/office/drawing/2014/main" id="{CB0D2945-10EF-B84D-A845-05DE26642E11}"/>
              </a:ext>
            </a:extLst>
          </p:cNvPr>
          <p:cNvSpPr>
            <a:spLocks noGrp="1"/>
          </p:cNvSpPr>
          <p:nvPr>
            <p:ph type="pic" sz="quarter" idx="15"/>
          </p:nvPr>
        </p:nvSpPr>
        <p:spPr>
          <a:xfrm>
            <a:off x="5651500" y="4257675"/>
            <a:ext cx="3241675" cy="2087563"/>
          </a:xfrm>
        </p:spPr>
        <p:txBody>
          <a:bodyPr/>
          <a:lstStyle/>
          <a:p>
            <a:r>
              <a:rPr lang="en-US"/>
              <a:t>Click icon to add picture</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
        <p:nvSpPr>
          <p:cNvPr id="3" name="Text Placeholder 2">
            <a:extLst>
              <a:ext uri="{FF2B5EF4-FFF2-40B4-BE49-F238E27FC236}">
                <a16:creationId xmlns:a16="http://schemas.microsoft.com/office/drawing/2014/main" id="{4F837ACF-2608-8F4E-8308-8D631FAF3079}"/>
              </a:ext>
            </a:extLst>
          </p:cNvPr>
          <p:cNvSpPr>
            <a:spLocks noGrp="1"/>
          </p:cNvSpPr>
          <p:nvPr>
            <p:ph type="body" sz="quarter" idx="16"/>
          </p:nvPr>
        </p:nvSpPr>
        <p:spPr>
          <a:xfrm>
            <a:off x="252000" y="540000"/>
            <a:ext cx="5220113" cy="1089529"/>
          </a:xfrm>
        </p:spPr>
        <p:txBody>
          <a:bodyPr wrap="square" lIns="180000" tIns="36000" rIns="72000">
            <a:noAutofit/>
          </a:bodyPr>
          <a:lstStyle>
            <a:lvl1pPr marL="0" indent="0" algn="l">
              <a:lnSpc>
                <a:spcPts val="4800"/>
              </a:lnSpc>
              <a:buNone/>
              <a:defRPr sz="4400">
                <a:solidFill>
                  <a:schemeClr val="bg1"/>
                </a:solidFill>
                <a:latin typeface="Veneer" panose="02000806000000000000" pitchFamily="2" charset="77"/>
              </a:defRPr>
            </a:lvl1pPr>
          </a:lstStyle>
          <a:p>
            <a:pPr lvl="0"/>
            <a:r>
              <a:rPr lang="en-US"/>
              <a:t>Click to edit Master text styles</a:t>
            </a:r>
          </a:p>
        </p:txBody>
      </p:sp>
      <p:pic>
        <p:nvPicPr>
          <p:cNvPr id="7" name="Picture 6">
            <a:extLst>
              <a:ext uri="{FF2B5EF4-FFF2-40B4-BE49-F238E27FC236}">
                <a16:creationId xmlns:a16="http://schemas.microsoft.com/office/drawing/2014/main" id="{2C8D5135-352F-8349-8EE4-66C7D5F9F477}"/>
              </a:ext>
            </a:extLst>
          </p:cNvPr>
          <p:cNvPicPr>
            <a:picLocks noChangeAspect="1"/>
          </p:cNvPicPr>
          <p:nvPr userDrawn="1"/>
        </p:nvPicPr>
        <p:blipFill>
          <a:blip r:embed="rId2"/>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385891538"/>
      </p:ext>
    </p:extLst>
  </p:cSld>
  <p:clrMapOvr>
    <a:masterClrMapping/>
  </p:clrMapOvr>
  <p:extLst>
    <p:ext uri="{DCECCB84-F9BA-43D5-87BE-67443E8EF086}">
      <p15:sldGuideLst xmlns:p15="http://schemas.microsoft.com/office/powerpoint/2012/main">
        <p15:guide id="1" pos="3447">
          <p15:clr>
            <a:srgbClr val="FBAE40"/>
          </p15:clr>
        </p15:guide>
        <p15:guide id="3" orient="horz" pos="3997">
          <p15:clr>
            <a:srgbClr val="FBAE40"/>
          </p15:clr>
        </p15:guide>
        <p15:guide id="4" pos="3560">
          <p15:clr>
            <a:srgbClr val="FBAE40"/>
          </p15:clr>
        </p15:guide>
        <p15:guide id="5" orient="horz" pos="2682">
          <p15:clr>
            <a:srgbClr val="FBAE40"/>
          </p15:clr>
        </p15:guide>
        <p15:guide id="6" orient="horz" pos="256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chemeClr val="accent3"/>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000" y="1259999"/>
            <a:ext cx="5779584" cy="5085239"/>
          </a:xfrm>
        </p:spPr>
        <p:txBody>
          <a:bodyPr lIns="180000">
            <a:noAutofit/>
          </a:bodyPr>
          <a:lstStyle>
            <a:lvl1pPr marL="0" indent="0">
              <a:lnSpc>
                <a:spcPts val="2400"/>
              </a:lnSpc>
              <a:buNone/>
              <a:defRPr sz="2000" b="0">
                <a:solidFill>
                  <a:schemeClr val="accent1"/>
                </a:solidFill>
              </a:defRPr>
            </a:lvl1pPr>
            <a:lvl2pPr marL="457200" indent="0">
              <a:lnSpc>
                <a:spcPts val="2400"/>
              </a:lnSpc>
              <a:buNone/>
              <a:defRPr sz="2000" b="0">
                <a:solidFill>
                  <a:schemeClr val="accent1"/>
                </a:solidFill>
              </a:defRPr>
            </a:lvl2pPr>
            <a:lvl3pPr marL="914400" indent="0">
              <a:lnSpc>
                <a:spcPts val="2400"/>
              </a:lnSpc>
              <a:buNone/>
              <a:defRPr sz="2000" b="0">
                <a:solidFill>
                  <a:schemeClr val="accent1"/>
                </a:solidFill>
              </a:defRPr>
            </a:lvl3pPr>
            <a:lvl4pPr marL="1371600" indent="0">
              <a:lnSpc>
                <a:spcPts val="2400"/>
              </a:lnSpc>
              <a:buNone/>
              <a:defRPr sz="2000" b="0">
                <a:solidFill>
                  <a:schemeClr val="accent1"/>
                </a:solidFill>
              </a:defRPr>
            </a:lvl4pPr>
            <a:lvl5pPr marL="1828800" indent="0">
              <a:lnSpc>
                <a:spcPts val="2400"/>
              </a:lnSpc>
              <a:buNone/>
              <a:defRPr sz="2000" b="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2936373124"/>
      </p:ext>
    </p:extLst>
  </p:cSld>
  <p:clrMapOvr>
    <a:masterClrMapping/>
  </p:clrMapOvr>
  <p:extLst>
    <p:ext uri="{DCECCB84-F9BA-43D5-87BE-67443E8EF086}">
      <p15:sldGuideLst xmlns:p15="http://schemas.microsoft.com/office/powerpoint/2012/main">
        <p15:guide id="2" pos="3810">
          <p15:clr>
            <a:srgbClr val="FBAE40"/>
          </p15:clr>
        </p15:guide>
        <p15:guide id="3" orient="horz" pos="399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A0B856-9A5C-1543-BF20-35F940583952}"/>
              </a:ext>
            </a:extLst>
          </p:cNvPr>
          <p:cNvSpPr/>
          <p:nvPr userDrawn="1"/>
        </p:nvSpPr>
        <p:spPr>
          <a:xfrm>
            <a:off x="0" y="0"/>
            <a:ext cx="9144000" cy="6858000"/>
          </a:xfrm>
          <a:prstGeom prst="rect">
            <a:avLst/>
          </a:prstGeom>
          <a:gradFill>
            <a:gsLst>
              <a:gs pos="31000">
                <a:schemeClr val="accent1">
                  <a:lumMod val="5000"/>
                  <a:lumOff val="95000"/>
                  <a:alpha val="0"/>
                </a:schemeClr>
              </a:gs>
              <a:gs pos="100000">
                <a:schemeClr val="tx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2" name="Title 1">
            <a:extLst>
              <a:ext uri="{FF2B5EF4-FFF2-40B4-BE49-F238E27FC236}">
                <a16:creationId xmlns:a16="http://schemas.microsoft.com/office/drawing/2014/main" id="{A3EEE8B4-E162-2A42-9BC9-48D48036739B}"/>
              </a:ext>
            </a:extLst>
          </p:cNvPr>
          <p:cNvSpPr>
            <a:spLocks noGrp="1"/>
          </p:cNvSpPr>
          <p:nvPr>
            <p:ph type="title"/>
          </p:nvPr>
        </p:nvSpPr>
        <p:spPr>
          <a:xfrm>
            <a:off x="628650" y="4174350"/>
            <a:ext cx="7886700" cy="1608383"/>
          </a:xfrm>
        </p:spPr>
        <p:txBody>
          <a:bodyPr>
            <a:noAutofit/>
          </a:bodyPr>
          <a:lstStyle>
            <a:lvl1pPr algn="ctr">
              <a:lnSpc>
                <a:spcPts val="6000"/>
              </a:lnSpc>
              <a:defRPr sz="6000">
                <a:solidFill>
                  <a:schemeClr val="bg1"/>
                </a:solidFill>
                <a:latin typeface="Veneer" panose="02000806000000000000" pitchFamily="2" charset="77"/>
              </a:defRPr>
            </a:lvl1pPr>
          </a:lstStyle>
          <a:p>
            <a:r>
              <a:rPr lang="en-US"/>
              <a:t>Click to edit Master title style</a:t>
            </a:r>
          </a:p>
        </p:txBody>
      </p:sp>
      <p:sp>
        <p:nvSpPr>
          <p:cNvPr id="3" name="Slide Number Placeholder 2">
            <a:extLst>
              <a:ext uri="{FF2B5EF4-FFF2-40B4-BE49-F238E27FC236}">
                <a16:creationId xmlns:a16="http://schemas.microsoft.com/office/drawing/2014/main" id="{95B5E4C0-5204-3243-841B-6083AB70E925}"/>
              </a:ext>
            </a:extLst>
          </p:cNvPr>
          <p:cNvSpPr>
            <a:spLocks noGrp="1"/>
          </p:cNvSpPr>
          <p:nvPr>
            <p:ph type="sldNum" sz="quarter" idx="10"/>
          </p:nvPr>
        </p:nvSpPr>
        <p:spPr/>
        <p:txBody>
          <a:bodyPr/>
          <a:lstStyle>
            <a:lvl1pPr>
              <a:defRPr b="1">
                <a:solidFill>
                  <a:schemeClr val="bg1"/>
                </a:solidFill>
              </a:defRPr>
            </a:lvl1pPr>
          </a:lstStyle>
          <a:p>
            <a:fld id="{7D022950-680C-3A46-AC3C-1F0C3D703649}" type="slidenum">
              <a:rPr lang="en-US" smtClean="0"/>
              <a:pPr/>
              <a:t>‹Nº›</a:t>
            </a:fld>
            <a:endParaRPr lang="en-US"/>
          </a:p>
        </p:txBody>
      </p:sp>
      <p:pic>
        <p:nvPicPr>
          <p:cNvPr id="6" name="Picture 5">
            <a:extLst>
              <a:ext uri="{FF2B5EF4-FFF2-40B4-BE49-F238E27FC236}">
                <a16:creationId xmlns:a16="http://schemas.microsoft.com/office/drawing/2014/main" id="{663B2F3E-8E76-1F40-A63D-865248A6B404}"/>
              </a:ext>
            </a:extLst>
          </p:cNvPr>
          <p:cNvPicPr>
            <a:picLocks noChangeAspect="1"/>
          </p:cNvPicPr>
          <p:nvPr userDrawn="1"/>
        </p:nvPicPr>
        <p:blipFill>
          <a:blip r:embed="rId3"/>
          <a:stretch>
            <a:fillRect/>
          </a:stretch>
        </p:blipFill>
        <p:spPr>
          <a:xfrm>
            <a:off x="3582000" y="5774128"/>
            <a:ext cx="1980000" cy="830210"/>
          </a:xfrm>
          <a:prstGeom prst="rect">
            <a:avLst/>
          </a:prstGeom>
        </p:spPr>
      </p:pic>
    </p:spTree>
    <p:extLst>
      <p:ext uri="{BB962C8B-B14F-4D97-AF65-F5344CB8AC3E}">
        <p14:creationId xmlns:p14="http://schemas.microsoft.com/office/powerpoint/2010/main" val="3016714853"/>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1800" y="557213"/>
            <a:ext cx="5940425" cy="1229254"/>
          </a:xfrm>
        </p:spPr>
        <p:txBody>
          <a:bodyPr tIns="72000" bIns="0" anchor="t" anchorCtr="0">
            <a:noAutofit/>
          </a:bodyPr>
          <a:lstStyle>
            <a:lvl1pPr>
              <a:lnSpc>
                <a:spcPts val="4400"/>
              </a:lnSpc>
              <a:defRPr sz="5400" i="0">
                <a:solidFill>
                  <a:schemeClr val="accent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431799" y="1980000"/>
            <a:ext cx="5940000" cy="4320000"/>
          </a:xfrm>
        </p:spPr>
        <p:txBody>
          <a:bodyPr>
            <a:noAutofit/>
          </a:bodyPr>
          <a:lstStyle>
            <a:lvl1pPr marL="0" indent="0">
              <a:lnSpc>
                <a:spcPts val="2800"/>
              </a:lnSpc>
              <a:buNone/>
              <a:defRPr sz="2400" b="0" i="0">
                <a:solidFill>
                  <a:schemeClr val="tx1"/>
                </a:solidFill>
                <a:latin typeface="Arial" panose="020B0604020202020204" pitchFamily="34" charset="0"/>
                <a:cs typeface="Arial" panose="020B0604020202020204" pitchFamily="34" charset="0"/>
              </a:defRPr>
            </a:lvl1pPr>
            <a:lvl2pPr marL="457200" indent="0">
              <a:lnSpc>
                <a:spcPts val="2800"/>
              </a:lnSpc>
              <a:buNone/>
              <a:defRPr sz="2400" b="0" i="0">
                <a:solidFill>
                  <a:schemeClr val="tx1"/>
                </a:solidFill>
                <a:latin typeface="Arial" panose="020B0604020202020204" pitchFamily="34" charset="0"/>
                <a:cs typeface="Arial" panose="020B0604020202020204" pitchFamily="34" charset="0"/>
              </a:defRPr>
            </a:lvl2pPr>
            <a:lvl3pPr marL="914400" indent="0">
              <a:lnSpc>
                <a:spcPts val="2800"/>
              </a:lnSpc>
              <a:buNone/>
              <a:defRPr sz="2400" b="0" i="0">
                <a:solidFill>
                  <a:schemeClr val="tx1"/>
                </a:solidFill>
                <a:latin typeface="Arial" panose="020B0604020202020204" pitchFamily="34" charset="0"/>
                <a:cs typeface="Arial" panose="020B0604020202020204" pitchFamily="34" charset="0"/>
              </a:defRPr>
            </a:lvl3pPr>
            <a:lvl4pPr marL="1371600" indent="0">
              <a:lnSpc>
                <a:spcPts val="2800"/>
              </a:lnSpc>
              <a:buNone/>
              <a:defRPr sz="2400" b="0" i="0">
                <a:solidFill>
                  <a:schemeClr val="tx1"/>
                </a:solidFill>
                <a:latin typeface="Arial" panose="020B0604020202020204" pitchFamily="34" charset="0"/>
                <a:cs typeface="Arial" panose="020B0604020202020204" pitchFamily="34" charset="0"/>
              </a:defRPr>
            </a:lvl4pPr>
            <a:lvl5pPr marL="1828800" indent="0">
              <a:lnSpc>
                <a:spcPts val="2800"/>
              </a:lnSpc>
              <a:buNone/>
              <a:defRPr sz="2400" b="0" i="0">
                <a:solidFill>
                  <a:schemeClr val="tx1"/>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i="0">
                <a:solidFill>
                  <a:schemeClr val="tx1"/>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2910311426"/>
      </p:ext>
    </p:extLst>
  </p:cSld>
  <p:clrMapOvr>
    <a:masterClrMapping/>
  </p:clrMapOvr>
  <p:extLst>
    <p:ext uri="{DCECCB84-F9BA-43D5-87BE-67443E8EF086}">
      <p15:sldGuideLst xmlns:p15="http://schemas.microsoft.com/office/powerpoint/2012/main">
        <p15:guide id="1" pos="4014">
          <p15:clr>
            <a:srgbClr val="FBAE40"/>
          </p15:clr>
        </p15:guide>
        <p15:guide id="2" pos="3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8"/>
            <a:ext cx="8482004" cy="71655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702156"/>
            <a:ext cx="8272212" cy="537364"/>
          </a:xfrm>
        </p:spPr>
        <p:txBody>
          <a:bodyPr/>
          <a:lstStyle/>
          <a:p>
            <a:r>
              <a:rPr lang="en-US"/>
              <a:t>Click to edit Master title style</a:t>
            </a:r>
          </a:p>
        </p:txBody>
      </p:sp>
      <p:sp>
        <p:nvSpPr>
          <p:cNvPr id="3" name="Content Placeholder 2"/>
          <p:cNvSpPr>
            <a:spLocks noGrp="1"/>
          </p:cNvSpPr>
          <p:nvPr>
            <p:ph idx="1"/>
          </p:nvPr>
        </p:nvSpPr>
        <p:spPr>
          <a:xfrm>
            <a:off x="435895" y="2180497"/>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18724" y="6492876"/>
            <a:ext cx="789381" cy="365125"/>
          </a:xfrm>
        </p:spPr>
        <p:txBody>
          <a:bodyPr/>
          <a:lstStyle>
            <a:lvl1pPr>
              <a:defRPr b="1" cap="none" spc="0">
                <a:ln w="0"/>
                <a:solidFill>
                  <a:schemeClr val="accent1"/>
                </a:solidFill>
                <a:effectLst>
                  <a:outerShdw blurRad="38100" dist="25400" dir="5400000" algn="ctr" rotWithShape="0">
                    <a:srgbClr val="6E747A">
                      <a:alpha val="43000"/>
                    </a:srgbClr>
                  </a:outerShdw>
                </a:effectLst>
              </a:defRPr>
            </a:lvl1pPr>
          </a:lstStyle>
          <a:p>
            <a:fld id="{D57F1E4F-1CFF-5643-939E-217C01CDF565}" type="slidenum">
              <a:rPr lang="en-US" smtClean="0"/>
              <a:pPr/>
              <a:t>‹Nº›</a:t>
            </a:fld>
            <a:endParaRPr lang="en-US"/>
          </a:p>
        </p:txBody>
      </p:sp>
    </p:spTree>
    <p:extLst>
      <p:ext uri="{BB962C8B-B14F-4D97-AF65-F5344CB8AC3E}">
        <p14:creationId xmlns:p14="http://schemas.microsoft.com/office/powerpoint/2010/main" val="811805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Title and Content">
    <p:bg>
      <p:bgPr>
        <a:solidFill>
          <a:srgbClr val="C00000">
            <a:alpha val="20000"/>
          </a:srgbClr>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4716DC6-AB33-40DA-A7D7-36F682C1590C}"/>
              </a:ext>
            </a:extLst>
          </p:cNvPr>
          <p:cNvGraphicFramePr>
            <a:graphicFrameLocks noChangeAspect="1"/>
          </p:cNvGraphicFramePr>
          <p:nvPr userDrawn="1">
            <p:custDataLst>
              <p:tags r:id="rId1"/>
            </p:custDataLst>
            <p:extLst>
              <p:ext uri="{D42A27DB-BD31-4B8C-83A1-F6EECF244321}">
                <p14:modId xmlns:p14="http://schemas.microsoft.com/office/powerpoint/2010/main" val="90334922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8" name="Object 7" hidden="1">
                        <a:extLst>
                          <a:ext uri="{FF2B5EF4-FFF2-40B4-BE49-F238E27FC236}">
                            <a16:creationId xmlns:a16="http://schemas.microsoft.com/office/drawing/2014/main" id="{84716DC6-AB33-40DA-A7D7-36F682C1590C}"/>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172DD4F2-F610-45DE-A34E-612CA8CE0379}"/>
              </a:ext>
            </a:extLst>
          </p:cNvPr>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050" b="0" i="0" baseline="0">
              <a:latin typeface="Veneer" panose="02000806000000000000" pitchFamily="50" charset="0"/>
              <a:ea typeface="+mj-ea"/>
              <a:cs typeface="+mj-cs"/>
              <a:sym typeface="Veneer" panose="02000806000000000000" pitchFamily="50" charset="0"/>
            </a:endParaRPr>
          </a:p>
        </p:txBody>
      </p:sp>
      <p:sp>
        <p:nvSpPr>
          <p:cNvPr id="2" name="Title 1"/>
          <p:cNvSpPr>
            <a:spLocks noGrp="1"/>
          </p:cNvSpPr>
          <p:nvPr>
            <p:ph type="title"/>
          </p:nvPr>
        </p:nvSpPr>
        <p:spPr>
          <a:xfrm>
            <a:off x="250826" y="185158"/>
            <a:ext cx="8623174" cy="1077133"/>
          </a:xfrm>
        </p:spPr>
        <p:txBody>
          <a:bodyPr wrap="square" lIns="144000" tIns="108000" anchor="t" anchorCtr="0">
            <a:noAutofit/>
          </a:bodyPr>
          <a:lstStyle>
            <a:lvl1pPr>
              <a:lnSpc>
                <a:spcPts val="3300"/>
              </a:lnSpc>
              <a:defRPr sz="4050">
                <a:solidFill>
                  <a:srgbClr val="C00000"/>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6" y="1363289"/>
            <a:ext cx="8623174" cy="4991089"/>
          </a:xfrm>
        </p:spPr>
        <p:txBody>
          <a:bodyPr lIns="180000">
            <a:noAutofit/>
          </a:bodyPr>
          <a:lstStyle>
            <a:lvl1pPr marL="257175" indent="-257175">
              <a:lnSpc>
                <a:spcPts val="1950"/>
              </a:lnSpc>
              <a:buClr>
                <a:srgbClr val="C00000"/>
              </a:buClr>
              <a:buFont typeface="Arial" panose="020B0604020202020204" pitchFamily="34" charset="0"/>
              <a:buChar char="•"/>
              <a:defRPr sz="1500" b="0">
                <a:solidFill>
                  <a:schemeClr val="tx1"/>
                </a:solidFill>
              </a:defRPr>
            </a:lvl1pPr>
            <a:lvl2pPr marL="600075" indent="-257175">
              <a:lnSpc>
                <a:spcPts val="1950"/>
              </a:lnSpc>
              <a:buClr>
                <a:srgbClr val="C00000"/>
              </a:buClr>
              <a:buFont typeface="Arial" panose="020B0604020202020204" pitchFamily="34" charset="0"/>
              <a:buChar char="•"/>
              <a:defRPr sz="1500" b="0">
                <a:solidFill>
                  <a:schemeClr val="tx1"/>
                </a:solidFill>
              </a:defRPr>
            </a:lvl2pPr>
            <a:lvl3pPr marL="942975" indent="-257175">
              <a:lnSpc>
                <a:spcPts val="1950"/>
              </a:lnSpc>
              <a:buClr>
                <a:srgbClr val="C00000"/>
              </a:buClr>
              <a:buFont typeface="Arial" panose="020B0604020202020204" pitchFamily="34" charset="0"/>
              <a:buChar char="•"/>
              <a:defRPr sz="1500" b="0">
                <a:solidFill>
                  <a:schemeClr val="tx1"/>
                </a:solidFill>
              </a:defRPr>
            </a:lvl3pPr>
            <a:lvl4pPr marL="1285875" indent="-257175">
              <a:lnSpc>
                <a:spcPts val="1950"/>
              </a:lnSpc>
              <a:buClr>
                <a:srgbClr val="C00000"/>
              </a:buClr>
              <a:buFont typeface="Arial" panose="020B0604020202020204" pitchFamily="34" charset="0"/>
              <a:buChar char="•"/>
              <a:defRPr sz="1500" b="0">
                <a:solidFill>
                  <a:schemeClr val="tx1"/>
                </a:solidFill>
              </a:defRPr>
            </a:lvl4pPr>
            <a:lvl5pPr marL="1628775" indent="-257175">
              <a:lnSpc>
                <a:spcPts val="1950"/>
              </a:lnSpc>
              <a:buClr>
                <a:srgbClr val="C00000"/>
              </a:buClr>
              <a:buFont typeface="Arial" panose="020B0604020202020204" pitchFamily="34" charset="0"/>
              <a:buChar char="•"/>
              <a:defRPr sz="15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buClr>
                <a:srgbClr val="C00000"/>
              </a:buClr>
              <a:defRPr b="1">
                <a:solidFill>
                  <a:srgbClr val="C00000"/>
                </a:solidFill>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1125439060"/>
      </p:ext>
    </p:extLst>
  </p:cSld>
  <p:clrMapOvr>
    <a:masterClrMapping/>
  </p:clrMapOvr>
  <p:extLst>
    <p:ext uri="{DCECCB84-F9BA-43D5-87BE-67443E8EF086}">
      <p15:sldGuideLst xmlns:p15="http://schemas.microsoft.com/office/powerpoint/2012/main">
        <p15:guide id="3" orient="horz" pos="3997">
          <p15:clr>
            <a:srgbClr val="FBAE40"/>
          </p15:clr>
        </p15:guide>
        <p15:guide id="4" orient="horz" pos="346">
          <p15:clr>
            <a:srgbClr val="FBAE40"/>
          </p15:clr>
        </p15:guide>
        <p15:guide id="5" pos="535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552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2216465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1841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1187" y="2002632"/>
            <a:ext cx="7921625" cy="2332302"/>
          </a:xfrm>
        </p:spPr>
        <p:txBody>
          <a:bodyPr anchor="t" anchorCtr="0">
            <a:noAutofit/>
          </a:bodyPr>
          <a:lstStyle>
            <a:lvl1pPr algn="ctr">
              <a:lnSpc>
                <a:spcPts val="9600"/>
              </a:lnSpc>
              <a:defRPr sz="10600">
                <a:solidFill>
                  <a:schemeClr val="accent5"/>
                </a:solidFill>
                <a:latin typeface="Veneer" panose="02000806000000000000" pitchFamily="2" charset="77"/>
              </a:defRPr>
            </a:lvl1pPr>
          </a:lstStyle>
          <a:p>
            <a:r>
              <a:rPr lang="en-US"/>
              <a:t>Click to edit Master title style</a:t>
            </a:r>
          </a:p>
        </p:txBody>
      </p:sp>
      <p:sp>
        <p:nvSpPr>
          <p:cNvPr id="3" name="Text Placeholder 2"/>
          <p:cNvSpPr>
            <a:spLocks noGrp="1"/>
          </p:cNvSpPr>
          <p:nvPr>
            <p:ph type="body" idx="1"/>
          </p:nvPr>
        </p:nvSpPr>
        <p:spPr>
          <a:xfrm>
            <a:off x="1701800" y="4689475"/>
            <a:ext cx="5748867" cy="558800"/>
          </a:xfrm>
        </p:spPr>
        <p:txBody>
          <a:bodyPr>
            <a:noAutofit/>
          </a:bodyPr>
          <a:lstStyle>
            <a:lvl1pPr marL="0" indent="0" algn="ctr">
              <a:lnSpc>
                <a:spcPts val="3200"/>
              </a:lnSpc>
              <a:buNone/>
              <a:defRPr sz="28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pic>
        <p:nvPicPr>
          <p:cNvPr id="7" name="Picture 6">
            <a:extLst>
              <a:ext uri="{FF2B5EF4-FFF2-40B4-BE49-F238E27FC236}">
                <a16:creationId xmlns:a16="http://schemas.microsoft.com/office/drawing/2014/main" id="{2C4CA2EC-E89F-BC47-A5B6-F703C98C378F}"/>
              </a:ext>
            </a:extLst>
          </p:cNvPr>
          <p:cNvPicPr>
            <a:picLocks noChangeAspect="1"/>
          </p:cNvPicPr>
          <p:nvPr userDrawn="1"/>
        </p:nvPicPr>
        <p:blipFill>
          <a:blip r:embed="rId2"/>
          <a:stretch>
            <a:fillRect/>
          </a:stretch>
        </p:blipFill>
        <p:spPr>
          <a:xfrm>
            <a:off x="6993465" y="194595"/>
            <a:ext cx="1980000" cy="830211"/>
          </a:xfrm>
          <a:prstGeom prst="rect">
            <a:avLst/>
          </a:prstGeom>
        </p:spPr>
      </p:pic>
    </p:spTree>
    <p:extLst>
      <p:ext uri="{BB962C8B-B14F-4D97-AF65-F5344CB8AC3E}">
        <p14:creationId xmlns:p14="http://schemas.microsoft.com/office/powerpoint/2010/main" val="685115322"/>
      </p:ext>
    </p:extLst>
  </p:cSld>
  <p:clrMapOvr>
    <a:masterClrMapping/>
  </p:clrMapOvr>
  <p:extLst>
    <p:ext uri="{DCECCB84-F9BA-43D5-87BE-67443E8EF086}">
      <p15:sldGuideLst xmlns:p15="http://schemas.microsoft.com/office/powerpoint/2012/main">
        <p15:guide id="1" pos="5375">
          <p15:clr>
            <a:srgbClr val="FBAE40"/>
          </p15:clr>
        </p15:guide>
        <p15:guide id="2" orient="horz" pos="2954">
          <p15:clr>
            <a:srgbClr val="FBAE40"/>
          </p15:clr>
        </p15:guide>
        <p15:guide id="3" pos="385">
          <p15:clr>
            <a:srgbClr val="FBAE40"/>
          </p15:clr>
        </p15:guide>
        <p15:guide id="4"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2184347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337825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1"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1"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0017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5060041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912026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8345748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1522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57178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9842566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143000" y="1122363"/>
            <a:ext cx="6858000" cy="2387600"/>
          </a:xfrm>
        </p:spPr>
        <p:txBody>
          <a:bodyPr anchor="b"/>
          <a:lstStyle>
            <a:lvl1pPr algn="ctr">
              <a:defRPr sz="4500">
                <a:solidFill>
                  <a:schemeClr val="accent6">
                    <a:lumMod val="10000"/>
                  </a:schemeClr>
                </a:solidFill>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143000" y="3602038"/>
            <a:ext cx="6858000" cy="1655762"/>
          </a:xfrm>
        </p:spPr>
        <p:txBody>
          <a:bodyPr>
            <a:normAutofit/>
          </a:bodyPr>
          <a:lstStyle>
            <a:lvl1pPr marL="0" indent="0" algn="ctr">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IE" dirty="0"/>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28/07/2026</a:t>
            </a:fld>
            <a:endParaRPr lang="en-IE" dirty="0"/>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‹Nº›</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8001000" y="257245"/>
            <a:ext cx="934227" cy="473884"/>
          </a:xfrm>
          <a:prstGeom prst="rect">
            <a:avLst/>
          </a:prstGeom>
          <a:noFill/>
          <a:ln>
            <a:noFill/>
          </a:ln>
        </p:spPr>
      </p:pic>
    </p:spTree>
    <p:extLst>
      <p:ext uri="{BB962C8B-B14F-4D97-AF65-F5344CB8AC3E}">
        <p14:creationId xmlns:p14="http://schemas.microsoft.com/office/powerpoint/2010/main" val="2968552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1187" y="2002632"/>
            <a:ext cx="7921625" cy="2332302"/>
          </a:xfrm>
        </p:spPr>
        <p:txBody>
          <a:bodyPr anchor="t" anchorCtr="0">
            <a:noAutofit/>
          </a:bodyPr>
          <a:lstStyle>
            <a:lvl1pPr algn="ctr">
              <a:lnSpc>
                <a:spcPts val="9600"/>
              </a:lnSpc>
              <a:defRPr sz="10600">
                <a:solidFill>
                  <a:schemeClr val="accent1"/>
                </a:solidFill>
                <a:latin typeface="Veneer" panose="02000806000000000000" pitchFamily="2" charset="77"/>
              </a:defRPr>
            </a:lvl1pPr>
          </a:lstStyle>
          <a:p>
            <a:r>
              <a:rPr lang="en-US"/>
              <a:t>Click to edit Master title style</a:t>
            </a:r>
          </a:p>
        </p:txBody>
      </p:sp>
      <p:sp>
        <p:nvSpPr>
          <p:cNvPr id="3" name="Text Placeholder 2"/>
          <p:cNvSpPr>
            <a:spLocks noGrp="1"/>
          </p:cNvSpPr>
          <p:nvPr>
            <p:ph type="body" idx="1"/>
          </p:nvPr>
        </p:nvSpPr>
        <p:spPr>
          <a:xfrm>
            <a:off x="1701800" y="4689475"/>
            <a:ext cx="5748867" cy="558800"/>
          </a:xfrm>
          <a:noFill/>
        </p:spPr>
        <p:txBody>
          <a:bodyPr>
            <a:noAutofit/>
          </a:bodyPr>
          <a:lstStyle>
            <a:lvl1pPr marL="0" indent="0" algn="ctr">
              <a:lnSpc>
                <a:spcPts val="3200"/>
              </a:lnSpc>
              <a:buNone/>
              <a:defRPr sz="2800" b="1" i="0">
                <a:solidFill>
                  <a:schemeClr val="accent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pic>
        <p:nvPicPr>
          <p:cNvPr id="8" name="Picture 7">
            <a:extLst>
              <a:ext uri="{FF2B5EF4-FFF2-40B4-BE49-F238E27FC236}">
                <a16:creationId xmlns:a16="http://schemas.microsoft.com/office/drawing/2014/main" id="{03154038-CE8D-114A-A687-9E07079F2BF1}"/>
              </a:ext>
            </a:extLst>
          </p:cNvPr>
          <p:cNvPicPr>
            <a:picLocks noChangeAspect="1"/>
          </p:cNvPicPr>
          <p:nvPr userDrawn="1"/>
        </p:nvPicPr>
        <p:blipFill>
          <a:blip r:embed="rId2"/>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2286987958"/>
      </p:ext>
    </p:extLst>
  </p:cSld>
  <p:clrMapOvr>
    <a:masterClrMapping/>
  </p:clrMapOvr>
  <p:extLst>
    <p:ext uri="{DCECCB84-F9BA-43D5-87BE-67443E8EF086}">
      <p15:sldGuideLst xmlns:p15="http://schemas.microsoft.com/office/powerpoint/2012/main">
        <p15:guide id="1" pos="5375">
          <p15:clr>
            <a:srgbClr val="FBAE40"/>
          </p15:clr>
        </p15:guide>
        <p15:guide id="2" orient="horz" pos="2954">
          <p15:clr>
            <a:srgbClr val="FBAE40"/>
          </p15:clr>
        </p15:guide>
        <p15:guide id="3" pos="385">
          <p15:clr>
            <a:srgbClr val="FBAE40"/>
          </p15:clr>
        </p15:guide>
        <p15:guide id="4"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143000" y="1122363"/>
            <a:ext cx="6858000" cy="2387600"/>
          </a:xfrm>
        </p:spPr>
        <p:txBody>
          <a:bodyPr anchor="b"/>
          <a:lstStyle>
            <a:lvl1pPr algn="ctr">
              <a:defRPr sz="4500">
                <a:solidFill>
                  <a:schemeClr val="tx1"/>
                </a:solidFill>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143000" y="3602038"/>
            <a:ext cx="6858000" cy="1655762"/>
          </a:xfrm>
        </p:spPr>
        <p:txBody>
          <a:bodyPr>
            <a:normAutofit/>
          </a:bodyPr>
          <a:lstStyle>
            <a:lvl1pPr marL="0" indent="0" algn="ctr">
              <a:buNone/>
              <a:defRPr sz="15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br>
              <a:rPr lang="en-US" dirty="0"/>
            </a:br>
            <a:r>
              <a:rPr lang="en-US" dirty="0"/>
              <a:t>(avoid text below 14px with blue backgrounds)</a:t>
            </a:r>
            <a:endParaRPr lang="en-IE" dirty="0"/>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28/07/2026</a:t>
            </a:fld>
            <a:endParaRPr lang="en-IE" dirty="0"/>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‹Nº›</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7964739" y="239333"/>
            <a:ext cx="994136" cy="498102"/>
          </a:xfrm>
          <a:prstGeom prst="rect">
            <a:avLst/>
          </a:prstGeom>
          <a:noFill/>
          <a:ln>
            <a:noFill/>
          </a:ln>
        </p:spPr>
      </p:pic>
    </p:spTree>
    <p:extLst>
      <p:ext uri="{BB962C8B-B14F-4D97-AF65-F5344CB8AC3E}">
        <p14:creationId xmlns:p14="http://schemas.microsoft.com/office/powerpoint/2010/main" val="11391913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623888" y="4589464"/>
            <a:ext cx="7886700" cy="1500187"/>
          </a:xfrm>
        </p:spPr>
        <p:txBody>
          <a:bodyPr>
            <a:normAutofit/>
          </a:bodyPr>
          <a:lstStyle>
            <a:lvl1pPr marL="0" indent="0">
              <a:buNone/>
              <a:defRPr lang="en-US" sz="1500" smtClean="0"/>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‹Nº›</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8001000" y="257245"/>
            <a:ext cx="934227" cy="473884"/>
          </a:xfrm>
          <a:prstGeom prst="rect">
            <a:avLst/>
          </a:prstGeom>
          <a:noFill/>
          <a:ln>
            <a:noFill/>
          </a:ln>
        </p:spPr>
      </p:pic>
    </p:spTree>
    <p:extLst>
      <p:ext uri="{BB962C8B-B14F-4D97-AF65-F5344CB8AC3E}">
        <p14:creationId xmlns:p14="http://schemas.microsoft.com/office/powerpoint/2010/main" val="36316422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623888" y="1709739"/>
            <a:ext cx="7886700" cy="2852737"/>
          </a:xfrm>
        </p:spPr>
        <p:txBody>
          <a:bodyPr anchor="b"/>
          <a:lstStyle>
            <a:lvl1pPr>
              <a:defRPr sz="4500">
                <a:solidFill>
                  <a:schemeClr val="tx1"/>
                </a:solidFill>
              </a:defRPr>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623888" y="4589464"/>
            <a:ext cx="7886700" cy="1500187"/>
          </a:xfrm>
        </p:spPr>
        <p:txBody>
          <a:bodyPr>
            <a:normAutofit/>
          </a:bodyPr>
          <a:lstStyle>
            <a:lvl1pPr marL="0" indent="0">
              <a:buNone/>
              <a:defRPr lang="en-US" sz="1500" smtClean="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a:p>
            <a:pPr lvl="0"/>
            <a:r>
              <a:rPr lang="en-US" dirty="0"/>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28/07/2026</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‹Nº›</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8000100" y="284400"/>
            <a:ext cx="934227" cy="474280"/>
          </a:xfrm>
          <a:prstGeom prst="rect">
            <a:avLst/>
          </a:prstGeom>
          <a:noFill/>
          <a:ln>
            <a:noFill/>
          </a:ln>
        </p:spPr>
      </p:pic>
    </p:spTree>
    <p:extLst>
      <p:ext uri="{BB962C8B-B14F-4D97-AF65-F5344CB8AC3E}">
        <p14:creationId xmlns:p14="http://schemas.microsoft.com/office/powerpoint/2010/main" val="3292385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23905627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28480882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629841" y="365126"/>
            <a:ext cx="78867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3347054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24583120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3714512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‹Nº›</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3667125" y="457200"/>
            <a:ext cx="4847035" cy="5411788"/>
          </a:xfrm>
        </p:spPr>
        <p:txBody>
          <a:bodyPr/>
          <a:lstStyle/>
          <a:p>
            <a:endParaRPr lang="en-IE"/>
          </a:p>
        </p:txBody>
      </p:sp>
    </p:spTree>
    <p:extLst>
      <p:ext uri="{BB962C8B-B14F-4D97-AF65-F5344CB8AC3E}">
        <p14:creationId xmlns:p14="http://schemas.microsoft.com/office/powerpoint/2010/main" val="28069217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5566173" y="457200"/>
            <a:ext cx="2949178" cy="1600200"/>
          </a:xfrm>
        </p:spPr>
        <p:txBody>
          <a:bodyPr anchor="b"/>
          <a:lstStyle>
            <a:lvl1pPr>
              <a:defRPr sz="2400">
                <a:solidFill>
                  <a:schemeClr val="tx1"/>
                </a:solidFill>
              </a:defRPr>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1" y="1"/>
            <a:ext cx="5087516" cy="6857999"/>
          </a:xfrm>
          <a:solidFill>
            <a:schemeClr val="tx1"/>
          </a:solidFill>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endParaRPr lang="en-IE" dirty="0"/>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5566173" y="2057400"/>
            <a:ext cx="2949178" cy="3811588"/>
          </a:xfrm>
        </p:spPr>
        <p:txBody>
          <a:bodyPr/>
          <a:lstStyle>
            <a:lvl1pPr marL="214313" indent="-214313">
              <a:buFont typeface="Arial" panose="020B0604020202020204" pitchFamily="34" charset="0"/>
              <a:buChar char="•"/>
              <a:defRPr sz="12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‹Nº›</a:t>
            </a:fld>
            <a:endParaRPr lang="en-IE"/>
          </a:p>
        </p:txBody>
      </p:sp>
    </p:spTree>
    <p:extLst>
      <p:ext uri="{BB962C8B-B14F-4D97-AF65-F5344CB8AC3E}">
        <p14:creationId xmlns:p14="http://schemas.microsoft.com/office/powerpoint/2010/main" val="3516046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288736-CE1A-8D4F-9C4F-A67E4610AFD9}"/>
              </a:ext>
            </a:extLst>
          </p:cNvPr>
          <p:cNvSpPr/>
          <p:nvPr userDrawn="1"/>
        </p:nvSpPr>
        <p:spPr>
          <a:xfrm>
            <a:off x="0" y="0"/>
            <a:ext cx="9144000" cy="6858000"/>
          </a:xfrm>
          <a:prstGeom prst="rect">
            <a:avLst/>
          </a:prstGeom>
          <a:gradFill>
            <a:gsLst>
              <a:gs pos="31000">
                <a:schemeClr val="accent1">
                  <a:lumMod val="5000"/>
                  <a:lumOff val="95000"/>
                  <a:alpha val="0"/>
                </a:schemeClr>
              </a:gs>
              <a:gs pos="100000">
                <a:schemeClr val="tx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Regular"/>
            </a:endParaRPr>
          </a:p>
        </p:txBody>
      </p:sp>
      <p:sp>
        <p:nvSpPr>
          <p:cNvPr id="2" name="Title 1"/>
          <p:cNvSpPr>
            <a:spLocks noGrp="1"/>
          </p:cNvSpPr>
          <p:nvPr>
            <p:ph type="ctrTitle"/>
          </p:nvPr>
        </p:nvSpPr>
        <p:spPr>
          <a:xfrm>
            <a:off x="259292" y="3639413"/>
            <a:ext cx="8640000" cy="1779876"/>
          </a:xfrm>
        </p:spPr>
        <p:txBody>
          <a:bodyPr wrap="square" lIns="144000" anchor="t" anchorCtr="0">
            <a:noAutofit/>
          </a:bodyPr>
          <a:lstStyle>
            <a:lvl1pPr algn="l">
              <a:lnSpc>
                <a:spcPts val="7020"/>
              </a:lnSpc>
              <a:defRPr sz="8000">
                <a:solidFill>
                  <a:schemeClr val="bg1"/>
                </a:solidFill>
                <a:latin typeface="Veneer" panose="02000806000000000000" pitchFamily="2" charset="77"/>
              </a:defRPr>
            </a:lvl1pPr>
          </a:lstStyle>
          <a:p>
            <a:r>
              <a:rPr lang="en-US"/>
              <a:t>Click to edit Master title style</a:t>
            </a:r>
          </a:p>
        </p:txBody>
      </p:sp>
      <p:sp>
        <p:nvSpPr>
          <p:cNvPr id="3" name="Subtitle 2"/>
          <p:cNvSpPr>
            <a:spLocks noGrp="1"/>
          </p:cNvSpPr>
          <p:nvPr>
            <p:ph type="subTitle" idx="1"/>
          </p:nvPr>
        </p:nvSpPr>
        <p:spPr>
          <a:xfrm>
            <a:off x="250825" y="5589588"/>
            <a:ext cx="8642349" cy="893762"/>
          </a:xfrm>
        </p:spPr>
        <p:txBody>
          <a:bodyPr lIns="144000">
            <a:noAutofit/>
          </a:bodyPr>
          <a:lstStyle>
            <a:lvl1pPr marL="0" indent="0" algn="l">
              <a:lnSpc>
                <a:spcPts val="3200"/>
              </a:lnSpc>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6835775" y="6356351"/>
            <a:ext cx="2057400" cy="365125"/>
          </a:xfrm>
        </p:spPr>
        <p:txBody>
          <a:bodyPr/>
          <a:lstStyle>
            <a:lvl1pPr>
              <a:defRPr b="1">
                <a:solidFill>
                  <a:schemeClr val="bg1"/>
                </a:solidFill>
              </a:defRPr>
            </a:lvl1pPr>
          </a:lstStyle>
          <a:p>
            <a:fld id="{7D022950-680C-3A46-AC3C-1F0C3D703649}" type="slidenum">
              <a:rPr lang="en-US" smtClean="0"/>
              <a:pPr/>
              <a:t>‹Nº›</a:t>
            </a:fld>
            <a:endParaRPr lang="en-US"/>
          </a:p>
        </p:txBody>
      </p:sp>
      <p:pic>
        <p:nvPicPr>
          <p:cNvPr id="7" name="Picture 6">
            <a:extLst>
              <a:ext uri="{FF2B5EF4-FFF2-40B4-BE49-F238E27FC236}">
                <a16:creationId xmlns:a16="http://schemas.microsoft.com/office/drawing/2014/main" id="{2D78B758-18D4-4A48-A18B-0A8B31F5580F}"/>
              </a:ext>
            </a:extLst>
          </p:cNvPr>
          <p:cNvPicPr>
            <a:picLocks noChangeAspect="1"/>
          </p:cNvPicPr>
          <p:nvPr userDrawn="1"/>
        </p:nvPicPr>
        <p:blipFill>
          <a:blip r:embed="rId3"/>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2109725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602">
          <p15:clr>
            <a:srgbClr val="FBAE40"/>
          </p15:clr>
        </p15:guide>
        <p15:guide id="4" pos="2880">
          <p15:clr>
            <a:srgbClr val="FBAE40"/>
          </p15:clr>
        </p15:guide>
        <p15:guide id="5" orient="horz" pos="352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4243387" y="755780"/>
            <a:ext cx="4271963" cy="5600570"/>
          </a:xfrm>
          <a:prstGeom prst="rect">
            <a:avLst/>
          </a:prstGeom>
          <a:solidFill>
            <a:srgbClr val="0072CE"/>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4414838" y="2164702"/>
            <a:ext cx="38862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4414838" y="950976"/>
            <a:ext cx="3886200" cy="1213725"/>
          </a:xfrm>
        </p:spPr>
        <p:txBody>
          <a:bodyPr anchor="b"/>
          <a:lstStyle>
            <a:lvl1pPr>
              <a:defRPr sz="240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15584821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150497" y="755780"/>
            <a:ext cx="3364853" cy="5398876"/>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5363232" y="1525680"/>
            <a:ext cx="2949178" cy="4249968"/>
          </a:xfrm>
        </p:spPr>
        <p:txBody>
          <a:bodyPr anchor="t"/>
          <a:lstStyle>
            <a:lvl1pPr>
              <a:defRPr sz="2400">
                <a:solidFill>
                  <a:schemeClr val="accent5"/>
                </a:solidFill>
              </a:defRPr>
            </a:lvl1pPr>
          </a:lstStyle>
          <a:p>
            <a:r>
              <a:rPr lang="en-US" dirty="0"/>
              <a:t>Click to edit Master title style</a:t>
            </a:r>
            <a:endParaRPr lang="en-IE" dirty="0"/>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28650" y="1990726"/>
            <a:ext cx="3886200" cy="41862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628650" y="6356351"/>
            <a:ext cx="2057400" cy="365125"/>
          </a:xfrm>
        </p:spPr>
        <p:txBody>
          <a:bodyPr/>
          <a:lstStyle/>
          <a:p>
            <a:fld id="{C011594F-599E-4C18-B383-E288473ACDC0}" type="datetimeFigureOut">
              <a:rPr lang="en-IE" smtClean="0"/>
              <a:t>28/07/2026</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3028950" y="6356351"/>
            <a:ext cx="30861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6457950" y="6356351"/>
            <a:ext cx="2057400" cy="365125"/>
          </a:xfrm>
        </p:spPr>
        <p:txBody>
          <a:bodyPr/>
          <a:lstStyle/>
          <a:p>
            <a:fld id="{4E88BB13-D5A4-474B-BE0A-E538989FB095}" type="slidenum">
              <a:rPr lang="en-IE" smtClean="0"/>
              <a:t>‹Nº›</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628650" y="755651"/>
            <a:ext cx="3886200" cy="1235075"/>
          </a:xfrm>
        </p:spPr>
        <p:txBody>
          <a:bodyPr/>
          <a:lstStyle>
            <a:lvl1pPr marL="0" indent="0">
              <a:buNone/>
              <a:defRPr b="1">
                <a:solidFill>
                  <a:schemeClr val="bg1"/>
                </a:solidFill>
                <a:latin typeface="+mj-lt"/>
              </a:defRPr>
            </a:lvl1pPr>
          </a:lstStyle>
          <a:p>
            <a:r>
              <a:rPr lang="en-US" dirty="0"/>
              <a:t>Click to edit Master title style</a:t>
            </a:r>
            <a:endParaRPr lang="en-IE" dirty="0"/>
          </a:p>
        </p:txBody>
      </p:sp>
    </p:spTree>
    <p:extLst>
      <p:ext uri="{BB962C8B-B14F-4D97-AF65-F5344CB8AC3E}">
        <p14:creationId xmlns:p14="http://schemas.microsoft.com/office/powerpoint/2010/main" val="19871028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4275753" cy="6858000"/>
          </a:xfrm>
          <a:prstGeom prst="rect">
            <a:avLst/>
          </a:prstGeom>
          <a:solidFill>
            <a:schemeClr val="accent5"/>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829489" y="1114426"/>
            <a:ext cx="2949178" cy="4661223"/>
          </a:xfrm>
        </p:spPr>
        <p:txBody>
          <a:bodyPr anchor="t"/>
          <a:lstStyle>
            <a:lvl1pPr>
              <a:defRPr sz="2400">
                <a:solidFill>
                  <a:schemeClr val="tx1"/>
                </a:solidFill>
              </a:defRPr>
            </a:lvl1pPr>
          </a:lstStyle>
          <a:p>
            <a:r>
              <a:rPr lang="en-US" dirty="0"/>
              <a:t>Click to edit Master title style</a:t>
            </a:r>
            <a:endParaRPr lang="en-IE" dirty="0"/>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4629150" y="2164702"/>
            <a:ext cx="3886200" cy="40122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6457950" y="6356351"/>
            <a:ext cx="2057400" cy="365125"/>
          </a:xfrm>
        </p:spPr>
        <p:txBody>
          <a:bodyPr/>
          <a:lstStyle/>
          <a:p>
            <a:fld id="{4E88BB13-D5A4-474B-BE0A-E538989FB095}" type="slidenum">
              <a:rPr lang="en-IE" smtClean="0"/>
              <a:t>‹Nº›</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4629150" y="755651"/>
            <a:ext cx="3886200" cy="1235075"/>
          </a:xfrm>
        </p:spPr>
        <p:txBody>
          <a:bodyPr/>
          <a:lstStyle>
            <a:lvl1pPr marL="0" indent="0">
              <a:buNone/>
              <a:defRPr b="1">
                <a:solidFill>
                  <a:schemeClr val="bg1"/>
                </a:solidFill>
                <a:latin typeface="+mj-lt"/>
              </a:defRPr>
            </a:lvl1pPr>
          </a:lstStyle>
          <a:p>
            <a:r>
              <a:rPr lang="en-US" dirty="0"/>
              <a:t>Click to edit Master title style</a:t>
            </a:r>
            <a:endParaRPr lang="en-IE" dirty="0"/>
          </a:p>
        </p:txBody>
      </p:sp>
    </p:spTree>
    <p:extLst>
      <p:ext uri="{BB962C8B-B14F-4D97-AF65-F5344CB8AC3E}">
        <p14:creationId xmlns:p14="http://schemas.microsoft.com/office/powerpoint/2010/main" val="18906836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628650" y="365126"/>
            <a:ext cx="7886700" cy="1008510"/>
          </a:xfrm>
        </p:spPr>
        <p:txBody>
          <a:bodyPr/>
          <a:lstStyle/>
          <a:p>
            <a:r>
              <a:rPr lang="en-US" dirty="0"/>
              <a:t>Click to edit Master title style</a:t>
            </a:r>
            <a:endParaRPr lang="en-IE" dirty="0"/>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28/07/2026</a:t>
            </a:fld>
            <a:endParaRPr lang="en-IE" dirty="0"/>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‹Nº›</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4405257" y="1496728"/>
            <a:ext cx="4110093"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628650" y="1496728"/>
            <a:ext cx="3546987"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4405256" y="4011736"/>
            <a:ext cx="4110093" cy="2161584"/>
          </a:xfrm>
          <a:prstGeom prst="rect">
            <a:avLst/>
          </a:prstGeom>
          <a:noFill/>
          <a:ln>
            <a:noFill/>
          </a:ln>
        </p:spPr>
      </p:sp>
    </p:spTree>
    <p:extLst>
      <p:ext uri="{BB962C8B-B14F-4D97-AF65-F5344CB8AC3E}">
        <p14:creationId xmlns:p14="http://schemas.microsoft.com/office/powerpoint/2010/main" val="28532863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28/07/2026</a:t>
            </a:fld>
            <a:endParaRPr lang="en-IE" dirty="0"/>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‹Nº›</a:t>
            </a:fld>
            <a:endParaRPr lang="en-IE"/>
          </a:p>
        </p:txBody>
      </p:sp>
    </p:spTree>
    <p:extLst>
      <p:ext uri="{BB962C8B-B14F-4D97-AF65-F5344CB8AC3E}">
        <p14:creationId xmlns:p14="http://schemas.microsoft.com/office/powerpoint/2010/main" val="5781538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504215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28/07/2026</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‹Nº›</a:t>
            </a:fld>
            <a:endParaRPr lang="en-IE"/>
          </a:p>
        </p:txBody>
      </p:sp>
    </p:spTree>
    <p:extLst>
      <p:ext uri="{BB962C8B-B14F-4D97-AF65-F5344CB8AC3E}">
        <p14:creationId xmlns:p14="http://schemas.microsoft.com/office/powerpoint/2010/main" val="6123644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9144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628650" y="3787056"/>
            <a:ext cx="7886700" cy="1325563"/>
          </a:xfrm>
        </p:spPr>
        <p:txBody>
          <a:bodyPr/>
          <a:lstStyle>
            <a:lvl1pPr algn="ctr">
              <a:defRPr>
                <a:solidFill>
                  <a:schemeClr val="tx1"/>
                </a:solidFill>
              </a:defRPr>
            </a:lvl1pPr>
          </a:lstStyle>
          <a:p>
            <a:r>
              <a:rPr lang="en-US" dirty="0"/>
              <a:t>Click to edit Master title style</a:t>
            </a:r>
            <a:endParaRPr lang="en-IE" dirty="0"/>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4104887" y="5511029"/>
            <a:ext cx="934227" cy="474280"/>
          </a:xfrm>
          <a:prstGeom prst="rect">
            <a:avLst/>
          </a:prstGeom>
          <a:noFill/>
          <a:ln>
            <a:noFill/>
          </a:ln>
        </p:spPr>
      </p:pic>
    </p:spTree>
    <p:extLst>
      <p:ext uri="{BB962C8B-B14F-4D97-AF65-F5344CB8AC3E}">
        <p14:creationId xmlns:p14="http://schemas.microsoft.com/office/powerpoint/2010/main" val="1492559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0000" y="549275"/>
            <a:ext cx="6102225" cy="1077133"/>
          </a:xfrm>
        </p:spPr>
        <p:txBody>
          <a:bodyPr wrap="square" lIns="144000" tIns="108000" anchor="t" anchorCtr="0">
            <a:noAutofit/>
          </a:bodyPr>
          <a:lstStyle>
            <a:lvl1pPr>
              <a:lnSpc>
                <a:spcPts val="4400"/>
              </a:lnSpc>
              <a:defRPr sz="5400">
                <a:solidFill>
                  <a:schemeClr val="accent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5" y="1989138"/>
            <a:ext cx="6121400" cy="4365238"/>
          </a:xfrm>
        </p:spPr>
        <p:txBody>
          <a:bodyPr lIns="180000">
            <a:noAutofit/>
          </a:bodyPr>
          <a:lstStyle>
            <a:lvl1pPr marL="0" indent="0">
              <a:lnSpc>
                <a:spcPts val="2600"/>
              </a:lnSpc>
              <a:buNone/>
              <a:defRPr sz="2000" b="0">
                <a:solidFill>
                  <a:schemeClr val="tx1"/>
                </a:solidFill>
              </a:defRPr>
            </a:lvl1pPr>
            <a:lvl2pPr marL="457200" indent="0">
              <a:lnSpc>
                <a:spcPts val="2600"/>
              </a:lnSpc>
              <a:buNone/>
              <a:defRPr sz="2000" b="0">
                <a:solidFill>
                  <a:schemeClr val="tx1"/>
                </a:solidFill>
              </a:defRPr>
            </a:lvl2pPr>
            <a:lvl3pPr marL="914400" indent="0">
              <a:lnSpc>
                <a:spcPts val="2600"/>
              </a:lnSpc>
              <a:buNone/>
              <a:defRPr sz="2000" b="0">
                <a:solidFill>
                  <a:schemeClr val="tx1"/>
                </a:solidFill>
              </a:defRPr>
            </a:lvl3pPr>
            <a:lvl4pPr marL="1371600" indent="0">
              <a:lnSpc>
                <a:spcPts val="2600"/>
              </a:lnSpc>
              <a:buNone/>
              <a:defRPr sz="2000" b="0">
                <a:solidFill>
                  <a:schemeClr val="tx1"/>
                </a:solidFill>
              </a:defRPr>
            </a:lvl4pPr>
            <a:lvl5pPr marL="1828800" indent="0">
              <a:lnSpc>
                <a:spcPts val="2600"/>
              </a:lnSpc>
              <a:buNone/>
              <a:defRPr sz="20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pic>
        <p:nvPicPr>
          <p:cNvPr id="5" name="Picture 4">
            <a:extLst>
              <a:ext uri="{FF2B5EF4-FFF2-40B4-BE49-F238E27FC236}">
                <a16:creationId xmlns:a16="http://schemas.microsoft.com/office/drawing/2014/main" id="{0CF11DCE-EDB0-8447-8D3D-230AC999A499}"/>
              </a:ext>
            </a:extLst>
          </p:cNvPr>
          <p:cNvPicPr>
            <a:picLocks noChangeAspect="1"/>
          </p:cNvPicPr>
          <p:nvPr userDrawn="1"/>
        </p:nvPicPr>
        <p:blipFill>
          <a:blip r:embed="rId2"/>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289561668"/>
      </p:ext>
    </p:extLst>
  </p:cSld>
  <p:clrMapOvr>
    <a:masterClrMapping/>
  </p:clrMapOvr>
  <p:extLst>
    <p:ext uri="{DCECCB84-F9BA-43D5-87BE-67443E8EF086}">
      <p15:sldGuideLst xmlns:p15="http://schemas.microsoft.com/office/powerpoint/2012/main">
        <p15:guide id="3" orient="horz" pos="3997">
          <p15:clr>
            <a:srgbClr val="FBAE40"/>
          </p15:clr>
        </p15:guide>
        <p15:guide id="4" orient="horz" pos="346">
          <p15:clr>
            <a:srgbClr val="FBAE40"/>
          </p15:clr>
        </p15:guide>
        <p15:guide id="5" pos="401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825" y="549275"/>
            <a:ext cx="6102225" cy="1077133"/>
          </a:xfrm>
        </p:spPr>
        <p:txBody>
          <a:bodyPr wrap="square" lIns="144000" tIns="108000" anchor="t" anchorCtr="0">
            <a:noAutofit/>
          </a:bodyPr>
          <a:lstStyle>
            <a:lvl1pPr>
              <a:lnSpc>
                <a:spcPts val="4400"/>
              </a:lnSpc>
              <a:defRPr sz="5400">
                <a:solidFill>
                  <a:schemeClr val="bg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5" y="1980000"/>
            <a:ext cx="6121400" cy="4365238"/>
          </a:xfrm>
        </p:spPr>
        <p:txBody>
          <a:bodyPr lIns="180000">
            <a:noAutofit/>
          </a:bodyPr>
          <a:lstStyle>
            <a:lvl1pPr marL="0" indent="0">
              <a:lnSpc>
                <a:spcPts val="2600"/>
              </a:lnSpc>
              <a:buNone/>
              <a:defRPr sz="2000" b="0">
                <a:solidFill>
                  <a:schemeClr val="bg1"/>
                </a:solidFill>
              </a:defRPr>
            </a:lvl1pPr>
            <a:lvl2pPr marL="457200" indent="0">
              <a:lnSpc>
                <a:spcPts val="2600"/>
              </a:lnSpc>
              <a:buNone/>
              <a:defRPr sz="2000" b="0">
                <a:solidFill>
                  <a:schemeClr val="bg1"/>
                </a:solidFill>
              </a:defRPr>
            </a:lvl2pPr>
            <a:lvl3pPr marL="914400" indent="0">
              <a:lnSpc>
                <a:spcPts val="2600"/>
              </a:lnSpc>
              <a:buNone/>
              <a:defRPr sz="2000" b="0">
                <a:solidFill>
                  <a:schemeClr val="bg1"/>
                </a:solidFill>
              </a:defRPr>
            </a:lvl3pPr>
            <a:lvl4pPr marL="1371600" indent="0">
              <a:lnSpc>
                <a:spcPts val="2600"/>
              </a:lnSpc>
              <a:buNone/>
              <a:defRPr sz="2000" b="0">
                <a:solidFill>
                  <a:schemeClr val="bg1"/>
                </a:solidFill>
              </a:defRPr>
            </a:lvl4pPr>
            <a:lvl5pPr marL="1828800" indent="0">
              <a:lnSpc>
                <a:spcPts val="2600"/>
              </a:lnSpc>
              <a:buNone/>
              <a:defRPr sz="20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bg1"/>
                </a:solidFill>
              </a:defRPr>
            </a:lvl1pPr>
          </a:lstStyle>
          <a:p>
            <a:fld id="{7D022950-680C-3A46-AC3C-1F0C3D703649}" type="slidenum">
              <a:rPr lang="en-US" smtClean="0"/>
              <a:pPr/>
              <a:t>‹Nº›</a:t>
            </a:fld>
            <a:endParaRPr lang="en-US"/>
          </a:p>
        </p:txBody>
      </p:sp>
      <p:pic>
        <p:nvPicPr>
          <p:cNvPr id="5" name="Picture 4">
            <a:extLst>
              <a:ext uri="{FF2B5EF4-FFF2-40B4-BE49-F238E27FC236}">
                <a16:creationId xmlns:a16="http://schemas.microsoft.com/office/drawing/2014/main" id="{360A6B3A-F7F6-2B46-BDD8-BF32AC6C8B64}"/>
              </a:ext>
            </a:extLst>
          </p:cNvPr>
          <p:cNvPicPr>
            <a:picLocks noChangeAspect="1"/>
          </p:cNvPicPr>
          <p:nvPr userDrawn="1"/>
        </p:nvPicPr>
        <p:blipFill>
          <a:blip r:embed="rId2"/>
          <a:stretch>
            <a:fillRect/>
          </a:stretch>
        </p:blipFill>
        <p:spPr>
          <a:xfrm>
            <a:off x="6993465" y="194595"/>
            <a:ext cx="1980000" cy="830211"/>
          </a:xfrm>
          <a:prstGeom prst="rect">
            <a:avLst/>
          </a:prstGeom>
        </p:spPr>
      </p:pic>
    </p:spTree>
    <p:extLst>
      <p:ext uri="{BB962C8B-B14F-4D97-AF65-F5344CB8AC3E}">
        <p14:creationId xmlns:p14="http://schemas.microsoft.com/office/powerpoint/2010/main" val="1428600560"/>
      </p:ext>
    </p:extLst>
  </p:cSld>
  <p:clrMapOvr>
    <a:masterClrMapping/>
  </p:clrMapOvr>
  <p:extLst>
    <p:ext uri="{DCECCB84-F9BA-43D5-87BE-67443E8EF086}">
      <p15:sldGuideLst xmlns:p15="http://schemas.microsoft.com/office/powerpoint/2012/main">
        <p15:guide id="3" orient="horz" pos="3997">
          <p15:clr>
            <a:srgbClr val="FBAE40"/>
          </p15:clr>
        </p15:guide>
        <p15:guide id="4" pos="401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826" y="1520671"/>
            <a:ext cx="3960812" cy="561114"/>
          </a:xfrm>
        </p:spPr>
        <p:txBody>
          <a:bodyPr lIns="180000" anchor="t" anchorCtr="0">
            <a:noAutofit/>
          </a:bodyPr>
          <a:lstStyle>
            <a:lvl1pPr>
              <a:lnSpc>
                <a:spcPts val="4400"/>
              </a:lnSpc>
              <a:defRPr>
                <a:solidFill>
                  <a:schemeClr val="bg1"/>
                </a:solidFill>
                <a:latin typeface="Veneer" panose="02000806000000000000" pitchFamily="2" charset="77"/>
              </a:defRPr>
            </a:lvl1pPr>
          </a:lstStyle>
          <a:p>
            <a:r>
              <a:rPr lang="en-US"/>
              <a:t>Click to edit Master title style</a:t>
            </a:r>
          </a:p>
        </p:txBody>
      </p:sp>
      <p:sp>
        <p:nvSpPr>
          <p:cNvPr id="3" name="Content Placeholder 2"/>
          <p:cNvSpPr>
            <a:spLocks noGrp="1"/>
          </p:cNvSpPr>
          <p:nvPr>
            <p:ph idx="1"/>
          </p:nvPr>
        </p:nvSpPr>
        <p:spPr>
          <a:xfrm>
            <a:off x="250825" y="2457449"/>
            <a:ext cx="3960813" cy="3851275"/>
          </a:xfrm>
        </p:spPr>
        <p:txBody>
          <a:bodyPr lIns="180000">
            <a:noAutofit/>
          </a:bodyPr>
          <a:lstStyle>
            <a:lvl1pPr marL="0" indent="0">
              <a:lnSpc>
                <a:spcPts val="2600"/>
              </a:lnSpc>
              <a:buNone/>
              <a:defRPr sz="2000" b="0">
                <a:solidFill>
                  <a:schemeClr val="tx1"/>
                </a:solidFill>
              </a:defRPr>
            </a:lvl1pPr>
            <a:lvl2pPr marL="457200" indent="0">
              <a:lnSpc>
                <a:spcPts val="2600"/>
              </a:lnSpc>
              <a:buNone/>
              <a:defRPr sz="2000" b="0">
                <a:solidFill>
                  <a:schemeClr val="tx1"/>
                </a:solidFill>
              </a:defRPr>
            </a:lvl2pPr>
            <a:lvl3pPr marL="914400" indent="0">
              <a:lnSpc>
                <a:spcPts val="2600"/>
              </a:lnSpc>
              <a:buNone/>
              <a:defRPr sz="2000" b="0">
                <a:solidFill>
                  <a:schemeClr val="tx1"/>
                </a:solidFill>
              </a:defRPr>
            </a:lvl3pPr>
            <a:lvl4pPr marL="1371600" indent="0">
              <a:lnSpc>
                <a:spcPts val="2600"/>
              </a:lnSpc>
              <a:buNone/>
              <a:defRPr sz="2000" b="0">
                <a:solidFill>
                  <a:schemeClr val="tx1"/>
                </a:solidFill>
              </a:defRPr>
            </a:lvl4pPr>
            <a:lvl5pPr marL="1828800" indent="0">
              <a:lnSpc>
                <a:spcPts val="2600"/>
              </a:lnSpc>
              <a:buNone/>
              <a:defRPr sz="20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b="1">
                <a:solidFill>
                  <a:schemeClr val="accent1"/>
                </a:solidFill>
              </a:defRPr>
            </a:lvl1pPr>
          </a:lstStyle>
          <a:p>
            <a:fld id="{7D022950-680C-3A46-AC3C-1F0C3D703649}" type="slidenum">
              <a:rPr lang="en-US" smtClean="0"/>
              <a:pPr/>
              <a:t>‹Nº›</a:t>
            </a:fld>
            <a:endParaRPr lang="en-US"/>
          </a:p>
        </p:txBody>
      </p:sp>
      <p:sp>
        <p:nvSpPr>
          <p:cNvPr id="8" name="Content Placeholder 2">
            <a:extLst>
              <a:ext uri="{FF2B5EF4-FFF2-40B4-BE49-F238E27FC236}">
                <a16:creationId xmlns:a16="http://schemas.microsoft.com/office/drawing/2014/main" id="{9CAC8995-32EA-2C48-92CE-DB1DAE637FC0}"/>
              </a:ext>
            </a:extLst>
          </p:cNvPr>
          <p:cNvSpPr>
            <a:spLocks noGrp="1"/>
          </p:cNvSpPr>
          <p:nvPr>
            <p:ph idx="13"/>
          </p:nvPr>
        </p:nvSpPr>
        <p:spPr>
          <a:xfrm>
            <a:off x="4932363" y="2457450"/>
            <a:ext cx="3939561" cy="3851275"/>
          </a:xfrm>
        </p:spPr>
        <p:txBody>
          <a:bodyPr lIns="180000">
            <a:noAutofit/>
          </a:bodyPr>
          <a:lstStyle>
            <a:lvl1pPr marL="0" indent="0">
              <a:lnSpc>
                <a:spcPts val="2600"/>
              </a:lnSpc>
              <a:buNone/>
              <a:defRPr sz="2000" b="0">
                <a:solidFill>
                  <a:schemeClr val="tx1"/>
                </a:solidFill>
              </a:defRPr>
            </a:lvl1pPr>
            <a:lvl2pPr marL="457200" indent="0">
              <a:lnSpc>
                <a:spcPts val="2600"/>
              </a:lnSpc>
              <a:buNone/>
              <a:defRPr sz="2000" b="0">
                <a:solidFill>
                  <a:schemeClr val="tx1"/>
                </a:solidFill>
              </a:defRPr>
            </a:lvl2pPr>
            <a:lvl3pPr marL="914400" indent="0">
              <a:lnSpc>
                <a:spcPts val="2600"/>
              </a:lnSpc>
              <a:buNone/>
              <a:defRPr sz="2000" b="0">
                <a:solidFill>
                  <a:schemeClr val="tx1"/>
                </a:solidFill>
              </a:defRPr>
            </a:lvl3pPr>
            <a:lvl4pPr marL="1371600" indent="0">
              <a:lnSpc>
                <a:spcPts val="2600"/>
              </a:lnSpc>
              <a:buNone/>
              <a:defRPr sz="2000" b="0">
                <a:solidFill>
                  <a:schemeClr val="tx1"/>
                </a:solidFill>
              </a:defRPr>
            </a:lvl4pPr>
            <a:lvl5pPr marL="1828800" indent="0">
              <a:lnSpc>
                <a:spcPts val="2600"/>
              </a:lnSpc>
              <a:buNone/>
              <a:defRPr sz="20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195B2134-D485-F342-A428-6DAFF2FEEC4F}"/>
              </a:ext>
            </a:extLst>
          </p:cNvPr>
          <p:cNvSpPr>
            <a:spLocks noGrp="1"/>
          </p:cNvSpPr>
          <p:nvPr>
            <p:ph type="body" sz="quarter" idx="14"/>
          </p:nvPr>
        </p:nvSpPr>
        <p:spPr>
          <a:xfrm>
            <a:off x="4933175" y="1520671"/>
            <a:ext cx="3960000" cy="577850"/>
          </a:xfrm>
        </p:spPr>
        <p:txBody>
          <a:bodyPr lIns="180000" anchor="t" anchorCtr="0">
            <a:noAutofit/>
          </a:bodyPr>
          <a:lstStyle>
            <a:lvl1pPr marL="0" indent="0">
              <a:lnSpc>
                <a:spcPts val="4400"/>
              </a:lnSpc>
              <a:buNone/>
              <a:defRPr sz="4400">
                <a:solidFill>
                  <a:schemeClr val="bg1"/>
                </a:solidFill>
                <a:latin typeface="Veneer" panose="02000806000000000000"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F1EFD4DA-C467-9246-A3EC-F8159A02741D}"/>
              </a:ext>
            </a:extLst>
          </p:cNvPr>
          <p:cNvPicPr>
            <a:picLocks noChangeAspect="1"/>
          </p:cNvPicPr>
          <p:nvPr userDrawn="1"/>
        </p:nvPicPr>
        <p:blipFill>
          <a:blip r:embed="rId2"/>
          <a:stretch>
            <a:fillRect/>
          </a:stretch>
        </p:blipFill>
        <p:spPr>
          <a:xfrm>
            <a:off x="6993465" y="194595"/>
            <a:ext cx="1980000" cy="830210"/>
          </a:xfrm>
          <a:prstGeom prst="rect">
            <a:avLst/>
          </a:prstGeom>
        </p:spPr>
      </p:pic>
    </p:spTree>
    <p:extLst>
      <p:ext uri="{BB962C8B-B14F-4D97-AF65-F5344CB8AC3E}">
        <p14:creationId xmlns:p14="http://schemas.microsoft.com/office/powerpoint/2010/main" val="3168548638"/>
      </p:ext>
    </p:extLst>
  </p:cSld>
  <p:clrMapOvr>
    <a:masterClrMapping/>
  </p:clrMapOvr>
  <p:extLst>
    <p:ext uri="{DCECCB84-F9BA-43D5-87BE-67443E8EF086}">
      <p15:sldGuideLst xmlns:p15="http://schemas.microsoft.com/office/powerpoint/2012/main">
        <p15:guide id="2" pos="3107">
          <p15:clr>
            <a:srgbClr val="FBAE40"/>
          </p15:clr>
        </p15:guide>
        <p15:guide id="3" pos="3220">
          <p15:clr>
            <a:srgbClr val="FBAE40"/>
          </p15:clr>
        </p15:guide>
        <p15:guide id="5" orient="horz" pos="1548">
          <p15:clr>
            <a:srgbClr val="FBAE40"/>
          </p15:clr>
        </p15:guide>
        <p15:guide id="6" pos="2653">
          <p15:clr>
            <a:srgbClr val="FBAE40"/>
          </p15:clr>
        </p15:guide>
        <p15:guide id="8" orient="horz" pos="397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835775" y="6356351"/>
            <a:ext cx="2057400" cy="365125"/>
          </a:xfrm>
        </p:spPr>
        <p:txBody>
          <a:bodyPr/>
          <a:lstStyle>
            <a:lvl1pPr>
              <a:defRPr b="1">
                <a:solidFill>
                  <a:schemeClr val="bg1"/>
                </a:solidFill>
              </a:defRPr>
            </a:lvl1pPr>
          </a:lstStyle>
          <a:p>
            <a:fld id="{7D022950-680C-3A46-AC3C-1F0C3D703649}" type="slidenum">
              <a:rPr lang="en-US" smtClean="0"/>
              <a:pPr/>
              <a:t>‹Nº›</a:t>
            </a:fld>
            <a:endParaRPr lang="en-US"/>
          </a:p>
        </p:txBody>
      </p:sp>
      <p:sp>
        <p:nvSpPr>
          <p:cNvPr id="3" name="Subtitle 2"/>
          <p:cNvSpPr>
            <a:spLocks noGrp="1"/>
          </p:cNvSpPr>
          <p:nvPr>
            <p:ph type="subTitle" idx="1"/>
          </p:nvPr>
        </p:nvSpPr>
        <p:spPr>
          <a:xfrm>
            <a:off x="250825" y="4500000"/>
            <a:ext cx="7200899" cy="1260000"/>
          </a:xfrm>
        </p:spPr>
        <p:txBody>
          <a:bodyPr lIns="180000">
            <a:noAutofit/>
          </a:bodyPr>
          <a:lstStyle>
            <a:lvl1pPr marL="0" indent="0" algn="l">
              <a:lnSpc>
                <a:spcPts val="2400"/>
              </a:lnSpc>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p:cNvSpPr>
            <a:spLocks noGrp="1"/>
          </p:cNvSpPr>
          <p:nvPr>
            <p:ph type="ctrTitle"/>
          </p:nvPr>
        </p:nvSpPr>
        <p:spPr>
          <a:xfrm>
            <a:off x="259291" y="1980000"/>
            <a:ext cx="8633884" cy="1981728"/>
          </a:xfrm>
        </p:spPr>
        <p:txBody>
          <a:bodyPr lIns="144000" anchor="t" anchorCtr="0">
            <a:noAutofit/>
          </a:bodyPr>
          <a:lstStyle>
            <a:lvl1pPr algn="l">
              <a:lnSpc>
                <a:spcPts val="7020"/>
              </a:lnSpc>
              <a:defRPr sz="8000">
                <a:solidFill>
                  <a:schemeClr val="bg1"/>
                </a:solidFill>
                <a:latin typeface="Veneer" panose="02000806000000000000" pitchFamily="2" charset="77"/>
              </a:defRPr>
            </a:lvl1pPr>
          </a:lstStyle>
          <a:p>
            <a:r>
              <a:rPr lang="en-US"/>
              <a:t>Click to edit Master title style</a:t>
            </a:r>
          </a:p>
        </p:txBody>
      </p:sp>
      <p:pic>
        <p:nvPicPr>
          <p:cNvPr id="8" name="Picture 7">
            <a:extLst>
              <a:ext uri="{FF2B5EF4-FFF2-40B4-BE49-F238E27FC236}">
                <a16:creationId xmlns:a16="http://schemas.microsoft.com/office/drawing/2014/main" id="{8F6B611C-28B4-6244-B1B1-7FD541A265E7}"/>
              </a:ext>
            </a:extLst>
          </p:cNvPr>
          <p:cNvPicPr>
            <a:picLocks noChangeAspect="1"/>
          </p:cNvPicPr>
          <p:nvPr userDrawn="1"/>
        </p:nvPicPr>
        <p:blipFill>
          <a:blip r:embed="rId2"/>
          <a:stretch>
            <a:fillRect/>
          </a:stretch>
        </p:blipFill>
        <p:spPr>
          <a:xfrm>
            <a:off x="6993465" y="194595"/>
            <a:ext cx="1980000" cy="830211"/>
          </a:xfrm>
          <a:prstGeom prst="rect">
            <a:avLst/>
          </a:prstGeom>
        </p:spPr>
      </p:pic>
    </p:spTree>
    <p:extLst>
      <p:ext uri="{BB962C8B-B14F-4D97-AF65-F5344CB8AC3E}">
        <p14:creationId xmlns:p14="http://schemas.microsoft.com/office/powerpoint/2010/main" val="1280101817"/>
      </p:ext>
    </p:extLst>
  </p:cSld>
  <p:clrMapOvr>
    <a:masterClrMapping/>
  </p:clrMapOvr>
  <p:extLst>
    <p:ext uri="{DCECCB84-F9BA-43D5-87BE-67443E8EF086}">
      <p15:sldGuideLst xmlns:p15="http://schemas.microsoft.com/office/powerpoint/2012/main">
        <p15:guide id="1" orient="horz" pos="278">
          <p15:clr>
            <a:srgbClr val="FBAE40"/>
          </p15:clr>
        </p15:guide>
        <p15:guide id="2" pos="5602">
          <p15:clr>
            <a:srgbClr val="FBAE40"/>
          </p15:clr>
        </p15:guide>
        <p15:guide id="3" pos="27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theme" Target="../theme/theme3.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64B3D68-7A65-4398-8F39-7DC7628672BC}"/>
              </a:ext>
            </a:extLst>
          </p:cNvPr>
          <p:cNvGraphicFramePr>
            <a:graphicFrameLocks noChangeAspect="1"/>
          </p:cNvGraphicFramePr>
          <p:nvPr userDrawn="1">
            <p:custDataLst>
              <p:tags r:id="rId29"/>
            </p:custDataLst>
            <p:extLst>
              <p:ext uri="{D42A27DB-BD31-4B8C-83A1-F6EECF244321}">
                <p14:modId xmlns:p14="http://schemas.microsoft.com/office/powerpoint/2010/main" val="3711687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1" imgW="499" imgH="499" progId="TCLayout.ActiveDocument.1">
                  <p:embed/>
                </p:oleObj>
              </mc:Choice>
              <mc:Fallback>
                <p:oleObj name="think-cell Slide" r:id="rId31" imgW="499" imgH="499" progId="TCLayout.ActiveDocument.1">
                  <p:embed/>
                  <p:pic>
                    <p:nvPicPr>
                      <p:cNvPr id="5" name="Object 4" hidden="1">
                        <a:extLst>
                          <a:ext uri="{FF2B5EF4-FFF2-40B4-BE49-F238E27FC236}">
                            <a16:creationId xmlns:a16="http://schemas.microsoft.com/office/drawing/2014/main" id="{E64B3D68-7A65-4398-8F39-7DC7628672BC}"/>
                          </a:ext>
                        </a:extLst>
                      </p:cNvPr>
                      <p:cNvPicPr/>
                      <p:nvPr/>
                    </p:nvPicPr>
                    <p:blipFill>
                      <a:blip r:embed="rId3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B7BF9E0-2A2C-478E-BF06-A8476B8DC0B0}"/>
              </a:ext>
            </a:extLst>
          </p:cNvPr>
          <p:cNvSpPr/>
          <p:nvPr userDrawn="1">
            <p:custDataLst>
              <p:tags r:id="rId3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a:latin typeface="Arial Regular"/>
              <a:ea typeface="+mj-ea"/>
              <a:cs typeface="+mj-cs"/>
              <a:sym typeface="Arial Regular"/>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989137"/>
            <a:ext cx="7886700" cy="41878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457949" y="6356351"/>
            <a:ext cx="2435225" cy="365125"/>
          </a:xfrm>
          <a:prstGeom prst="rect">
            <a:avLst/>
          </a:prstGeom>
        </p:spPr>
        <p:txBody>
          <a:bodyPr vert="horz" lIns="91440" tIns="45720" rIns="91440" bIns="45720" rtlCol="0" anchor="ctr"/>
          <a:lstStyle>
            <a:lvl1pPr algn="r">
              <a:defRPr sz="1200" b="1" i="0">
                <a:solidFill>
                  <a:schemeClr val="accent1"/>
                </a:solidFill>
                <a:latin typeface="Arial Regular"/>
              </a:defRPr>
            </a:lvl1pPr>
          </a:lstStyle>
          <a:p>
            <a:fld id="{7D022950-680C-3A46-AC3C-1F0C3D703649}" type="slidenum">
              <a:rPr lang="en-US" smtClean="0"/>
              <a:pPr/>
              <a:t>‹Nº›</a:t>
            </a:fld>
            <a:endParaRPr lang="en-US"/>
          </a:p>
        </p:txBody>
      </p:sp>
    </p:spTree>
    <p:extLst>
      <p:ext uri="{BB962C8B-B14F-4D97-AF65-F5344CB8AC3E}">
        <p14:creationId xmlns:p14="http://schemas.microsoft.com/office/powerpoint/2010/main" val="193874343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Regular"/>
          <a:ea typeface="+mj-ea"/>
          <a:cs typeface="+mj-cs"/>
        </a:defRPr>
      </a:lvl1pPr>
    </p:titleStyle>
    <p:bodyStyle>
      <a:lvl1pPr marL="228600" indent="-228600" algn="l" defTabSz="914400" rtl="0" eaLnBrk="1" latinLnBrk="0" hangingPunct="1">
        <a:lnSpc>
          <a:spcPts val="2400"/>
        </a:lnSpc>
        <a:spcBef>
          <a:spcPts val="1000"/>
        </a:spcBef>
        <a:buFont typeface="Arial" panose="020B0604020202020204" pitchFamily="34" charset="0"/>
        <a:buChar char="•"/>
        <a:defRPr sz="2000" b="0" i="0" kern="1200">
          <a:solidFill>
            <a:schemeClr val="tx1"/>
          </a:solidFill>
          <a:latin typeface="Arial Regular"/>
          <a:ea typeface="+mn-ea"/>
          <a:cs typeface="+mn-cs"/>
        </a:defRPr>
      </a:lvl1pPr>
      <a:lvl2pPr marL="685800" indent="-228600" algn="l" defTabSz="914400" rtl="0" eaLnBrk="1" latinLnBrk="0" hangingPunct="1">
        <a:lnSpc>
          <a:spcPts val="2400"/>
        </a:lnSpc>
        <a:spcBef>
          <a:spcPts val="500"/>
        </a:spcBef>
        <a:buFont typeface="Arial" panose="020B0604020202020204" pitchFamily="34" charset="0"/>
        <a:buChar char="•"/>
        <a:defRPr sz="2000" b="0" i="0" kern="1200">
          <a:solidFill>
            <a:schemeClr val="tx1"/>
          </a:solidFill>
          <a:latin typeface="Arial Regular"/>
          <a:ea typeface="+mn-ea"/>
          <a:cs typeface="+mn-cs"/>
        </a:defRPr>
      </a:lvl2pPr>
      <a:lvl3pPr marL="1143000" indent="-228600" algn="l" defTabSz="914400" rtl="0" eaLnBrk="1" latinLnBrk="0" hangingPunct="1">
        <a:lnSpc>
          <a:spcPts val="2400"/>
        </a:lnSpc>
        <a:spcBef>
          <a:spcPts val="500"/>
        </a:spcBef>
        <a:buFont typeface="Arial" panose="020B0604020202020204" pitchFamily="34" charset="0"/>
        <a:buChar char="•"/>
        <a:defRPr sz="2000" b="0" i="0" kern="1200">
          <a:solidFill>
            <a:schemeClr val="tx1"/>
          </a:solidFill>
          <a:latin typeface="Arial Regular"/>
          <a:ea typeface="+mn-ea"/>
          <a:cs typeface="+mn-cs"/>
        </a:defRPr>
      </a:lvl3pPr>
      <a:lvl4pPr marL="1600200" indent="-228600" algn="l" defTabSz="914400" rtl="0" eaLnBrk="1" latinLnBrk="0" hangingPunct="1">
        <a:lnSpc>
          <a:spcPts val="2400"/>
        </a:lnSpc>
        <a:spcBef>
          <a:spcPts val="500"/>
        </a:spcBef>
        <a:buFont typeface="Arial" panose="020B0604020202020204" pitchFamily="34" charset="0"/>
        <a:buChar char="•"/>
        <a:defRPr sz="2000" b="0" i="0" kern="1200">
          <a:solidFill>
            <a:schemeClr val="tx1"/>
          </a:solidFill>
          <a:latin typeface="Arial Regular"/>
          <a:ea typeface="+mn-ea"/>
          <a:cs typeface="+mn-cs"/>
        </a:defRPr>
      </a:lvl4pPr>
      <a:lvl5pPr marL="2057400" indent="-228600" algn="l" defTabSz="914400" rtl="0" eaLnBrk="1" latinLnBrk="0" hangingPunct="1">
        <a:lnSpc>
          <a:spcPts val="2400"/>
        </a:lnSpc>
        <a:spcBef>
          <a:spcPts val="500"/>
        </a:spcBef>
        <a:buFont typeface="Arial" panose="020B0604020202020204" pitchFamily="34" charset="0"/>
        <a:buChar char="•"/>
        <a:defRPr sz="2000" b="0" i="0" kern="1200">
          <a:solidFill>
            <a:schemeClr val="tx1"/>
          </a:solidFill>
          <a:latin typeface="Arial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5602">
          <p15:clr>
            <a:srgbClr val="F26B43"/>
          </p15:clr>
        </p15:guide>
        <p15:guide id="6" pos="158">
          <p15:clr>
            <a:srgbClr val="F26B43"/>
          </p15:clr>
        </p15:guide>
        <p15:guide id="7" orient="horz" pos="1253">
          <p15:clr>
            <a:srgbClr val="F26B43"/>
          </p15:clr>
        </p15:guide>
        <p15:guide id="8" pos="272">
          <p15:clr>
            <a:srgbClr val="F26B43"/>
          </p15:clr>
        </p15:guide>
        <p15:guide id="9" orient="horz" pos="34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143499866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750" b="1">
                <a:solidFill>
                  <a:schemeClr val="bg1"/>
                </a:solidFill>
                <a:latin typeface="+mn-lt"/>
              </a:defRPr>
            </a:lvl1pPr>
          </a:lstStyle>
          <a:p>
            <a:fld id="{C011594F-599E-4C18-B383-E288473ACDC0}" type="datetimeFigureOut">
              <a:rPr lang="en-IE" smtClean="0"/>
              <a:pPr/>
              <a:t>28/07/2026</a:t>
            </a:fld>
            <a:endParaRPr lang="en-IE" dirty="0"/>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750" b="1">
                <a:solidFill>
                  <a:schemeClr val="bg1"/>
                </a:solidFill>
                <a:latin typeface="+mn-lt"/>
              </a:defRPr>
            </a:lvl1pPr>
          </a:lstStyle>
          <a:p>
            <a:endParaRPr lang="en-IE" dirty="0"/>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750" b="1">
                <a:solidFill>
                  <a:schemeClr val="bg1"/>
                </a:solidFill>
                <a:latin typeface="+mn-lt"/>
              </a:defRPr>
            </a:lvl1pPr>
          </a:lstStyle>
          <a:p>
            <a:fld id="{4E88BB13-D5A4-474B-BE0A-E538989FB095}" type="slidenum">
              <a:rPr lang="en-IE" smtClean="0"/>
              <a:pPr/>
              <a:t>‹Nº›</a:t>
            </a:fld>
            <a:endParaRPr lang="en-IE" dirty="0"/>
          </a:p>
        </p:txBody>
      </p:sp>
    </p:spTree>
    <p:extLst>
      <p:ext uri="{BB962C8B-B14F-4D97-AF65-F5344CB8AC3E}">
        <p14:creationId xmlns:p14="http://schemas.microsoft.com/office/powerpoint/2010/main" val="400546073"/>
      </p:ext>
    </p:extLst>
  </p:cSld>
  <p:clrMap bg1="dk1" tx1="lt1" bg2="dk2"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Lst>
  <p:txStyles>
    <p:titleStyle>
      <a:lvl1pPr algn="l" defTabSz="685800" rtl="0" eaLnBrk="1" latinLnBrk="0" hangingPunct="1">
        <a:lnSpc>
          <a:spcPct val="90000"/>
        </a:lnSpc>
        <a:spcBef>
          <a:spcPct val="0"/>
        </a:spcBef>
        <a:buNone/>
        <a:defRPr sz="33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accent6">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accent6">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accent6">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accent6">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accent6">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5.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4.xml"/><Relationship Id="rId5" Type="http://schemas.openxmlformats.org/officeDocument/2006/relationships/image" Target="../media/image18.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2.xml"/><Relationship Id="rId7" Type="http://schemas.openxmlformats.org/officeDocument/2006/relationships/image" Target="../media/image19.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notesSlide" Target="../notesSlides/notesSlide2.xml"/><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6.xml"/><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0.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Google Shape;198;p5">
            <a:extLst>
              <a:ext uri="{FF2B5EF4-FFF2-40B4-BE49-F238E27FC236}">
                <a16:creationId xmlns:a16="http://schemas.microsoft.com/office/drawing/2014/main" id="{E7910C59-576B-1CAC-74F1-3F23EB7A4A54}"/>
              </a:ext>
              <a:ext uri="{C183D7F6-B498-43B3-948B-1728B52AA6E4}">
                <adec:decorative xmlns:adec="http://schemas.microsoft.com/office/drawing/2017/decorative" val="1"/>
              </a:ext>
            </a:extLst>
          </p:cNvPr>
          <p:cNvSpPr/>
          <p:nvPr/>
        </p:nvSpPr>
        <p:spPr>
          <a:xfrm>
            <a:off x="0" y="2670170"/>
            <a:ext cx="9144000" cy="3258356"/>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68569" tIns="34275" rIns="68569" bIns="34275" anchor="ctr" anchorCtr="0">
            <a:noAutofit/>
          </a:bodyPr>
          <a:lstStyle/>
          <a:p>
            <a:pPr algn="ctr" defTabSz="685800"/>
            <a:endParaRPr sz="1350">
              <a:solidFill>
                <a:prstClr val="white"/>
              </a:solidFill>
              <a:latin typeface="Arial"/>
              <a:ea typeface="Arial"/>
              <a:cs typeface="Arial"/>
              <a:sym typeface="Arial"/>
            </a:endParaRPr>
          </a:p>
        </p:txBody>
      </p:sp>
      <p:sp>
        <p:nvSpPr>
          <p:cNvPr id="8" name="Google Shape;158;p1">
            <a:extLst>
              <a:ext uri="{FF2B5EF4-FFF2-40B4-BE49-F238E27FC236}">
                <a16:creationId xmlns:a16="http://schemas.microsoft.com/office/drawing/2014/main" id="{10B915D5-7930-D691-8C69-E26BEE9C1956}"/>
              </a:ext>
              <a:ext uri="{C183D7F6-B498-43B3-948B-1728B52AA6E4}">
                <adec:decorative xmlns:adec="http://schemas.microsoft.com/office/drawing/2017/decorative" val="1"/>
              </a:ext>
            </a:extLst>
          </p:cNvPr>
          <p:cNvSpPr/>
          <p:nvPr/>
        </p:nvSpPr>
        <p:spPr>
          <a:xfrm>
            <a:off x="4690958" y="3239634"/>
            <a:ext cx="3055758" cy="600816"/>
          </a:xfrm>
          <a:prstGeom prst="rect">
            <a:avLst/>
          </a:prstGeom>
          <a:solidFill>
            <a:schemeClr val="bg2"/>
          </a:solidFill>
          <a:ln>
            <a:noFill/>
          </a:ln>
        </p:spPr>
        <p:txBody>
          <a:bodyPr spcFirstLastPara="1" wrap="square" lIns="68569" tIns="34275" rIns="68569" bIns="34275" anchor="ctr" anchorCtr="0">
            <a:noAutofit/>
          </a:bodyPr>
          <a:lstStyle/>
          <a:p>
            <a:pPr algn="ctr" defTabSz="685800"/>
            <a:endParaRPr sz="1350">
              <a:solidFill>
                <a:prstClr val="white"/>
              </a:solidFill>
              <a:latin typeface="Arial"/>
              <a:ea typeface="Arial"/>
              <a:cs typeface="Arial"/>
              <a:sym typeface="Arial"/>
            </a:endParaRPr>
          </a:p>
        </p:txBody>
      </p:sp>
      <p:sp>
        <p:nvSpPr>
          <p:cNvPr id="2" name="Title 1">
            <a:extLst>
              <a:ext uri="{FF2B5EF4-FFF2-40B4-BE49-F238E27FC236}">
                <a16:creationId xmlns:a16="http://schemas.microsoft.com/office/drawing/2014/main" id="{57E29089-DDBA-FB48-9276-5CBC0A6768F5}"/>
              </a:ext>
            </a:extLst>
          </p:cNvPr>
          <p:cNvSpPr>
            <a:spLocks noGrp="1"/>
          </p:cNvSpPr>
          <p:nvPr>
            <p:ph type="title"/>
          </p:nvPr>
        </p:nvSpPr>
        <p:spPr>
          <a:xfrm>
            <a:off x="886047" y="1709739"/>
            <a:ext cx="7981505" cy="2852737"/>
          </a:xfrm>
        </p:spPr>
        <p:txBody>
          <a:bodyPr/>
          <a:lstStyle/>
          <a:p>
            <a:r>
              <a:rPr lang="es-SV" sz="4000" dirty="0">
                <a:solidFill>
                  <a:schemeClr val="tx1"/>
                </a:solidFill>
              </a:rPr>
              <a:t>Actualización</a:t>
            </a:r>
            <a:r>
              <a:rPr lang="en-IE" sz="4000" dirty="0">
                <a:solidFill>
                  <a:schemeClr val="tx1"/>
                </a:solidFill>
              </a:rPr>
              <a:t> de </a:t>
            </a:r>
            <a:r>
              <a:rPr lang="en-IE" sz="4000" dirty="0" err="1">
                <a:solidFill>
                  <a:schemeClr val="tx1"/>
                </a:solidFill>
              </a:rPr>
              <a:t>Activos</a:t>
            </a:r>
            <a:r>
              <a:rPr lang="en-IE" sz="4000" dirty="0">
                <a:solidFill>
                  <a:schemeClr val="tx1"/>
                </a:solidFill>
              </a:rPr>
              <a:t> </a:t>
            </a:r>
            <a:br>
              <a:rPr lang="en-IE" dirty="0">
                <a:solidFill>
                  <a:schemeClr val="tx1"/>
                </a:solidFill>
              </a:rPr>
            </a:br>
            <a:r>
              <a:rPr lang="en-IE" dirty="0">
                <a:solidFill>
                  <a:schemeClr val="tx1"/>
                </a:solidFill>
              </a:rPr>
              <a:t>        </a:t>
            </a:r>
            <a:endParaRPr lang="en-IE" dirty="0"/>
          </a:p>
        </p:txBody>
      </p:sp>
      <p:sp>
        <p:nvSpPr>
          <p:cNvPr id="3" name="Text Placeholder 2">
            <a:extLst>
              <a:ext uri="{FF2B5EF4-FFF2-40B4-BE49-F238E27FC236}">
                <a16:creationId xmlns:a16="http://schemas.microsoft.com/office/drawing/2014/main" id="{0D16DDF0-1FBC-31D6-68F2-0DB717F6C044}"/>
              </a:ext>
            </a:extLst>
          </p:cNvPr>
          <p:cNvSpPr>
            <a:spLocks noGrp="1"/>
          </p:cNvSpPr>
          <p:nvPr>
            <p:ph type="body" idx="1"/>
          </p:nvPr>
        </p:nvSpPr>
        <p:spPr>
          <a:xfrm>
            <a:off x="609599" y="4299348"/>
            <a:ext cx="7900989" cy="1040748"/>
          </a:xfrm>
        </p:spPr>
        <p:txBody>
          <a:bodyPr>
            <a:normAutofit fontScale="70000" lnSpcReduction="20000"/>
          </a:bodyPr>
          <a:lstStyle/>
          <a:p>
            <a:pPr algn="l"/>
            <a:endParaRPr lang="es-SV" sz="3200" b="0" i="0" u="none" strike="noStrike" baseline="0" dirty="0">
              <a:solidFill>
                <a:srgbClr val="000000"/>
              </a:solidFill>
              <a:latin typeface="Arial Nova" panose="020B0504020202020204" pitchFamily="34" charset="0"/>
            </a:endParaRPr>
          </a:p>
          <a:p>
            <a:r>
              <a:rPr lang="es-MX" sz="3200" b="1" i="0" u="none" strike="noStrike" baseline="0" dirty="0">
                <a:latin typeface="Calibri" panose="020F0502020204030204" pitchFamily="34" charset="0"/>
                <a:ea typeface="Calibri" panose="020F0502020204030204" pitchFamily="34" charset="0"/>
                <a:cs typeface="Calibri" panose="020F0502020204030204" pitchFamily="34" charset="0"/>
              </a:rPr>
              <a:t> “Reforzar la respuesta nacional al VIH, centrándose en las poblaciones clave y alineándose con los objetivos internacionales” </a:t>
            </a:r>
            <a:r>
              <a:rPr lang="es-MX" sz="1800" b="0" i="0" u="none" strike="noStrike" baseline="0" dirty="0">
                <a:solidFill>
                  <a:srgbClr val="000000"/>
                </a:solidFill>
                <a:latin typeface="Arial Nova" panose="020B0504020202020204" pitchFamily="34" charset="0"/>
              </a:rPr>
              <a:t>	</a:t>
            </a:r>
          </a:p>
        </p:txBody>
      </p:sp>
      <p:sp>
        <p:nvSpPr>
          <p:cNvPr id="9" name="Text Placeholder 2">
            <a:extLst>
              <a:ext uri="{FF2B5EF4-FFF2-40B4-BE49-F238E27FC236}">
                <a16:creationId xmlns:a16="http://schemas.microsoft.com/office/drawing/2014/main" id="{CEB6B8F4-849C-7235-4AAA-03AF4C2BDF4D}"/>
              </a:ext>
            </a:extLst>
          </p:cNvPr>
          <p:cNvSpPr txBox="1">
            <a:spLocks/>
          </p:cNvSpPr>
          <p:nvPr/>
        </p:nvSpPr>
        <p:spPr>
          <a:xfrm>
            <a:off x="453656" y="5613605"/>
            <a:ext cx="2228707" cy="227214"/>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defTabSz="685800">
              <a:spcBef>
                <a:spcPts val="750"/>
              </a:spcBef>
            </a:pPr>
            <a:r>
              <a:rPr lang="en-IE" sz="750" dirty="0">
                <a:solidFill>
                  <a:prstClr val="white"/>
                </a:solidFill>
                <a:latin typeface="Georgia" panose="02040502050405020303" pitchFamily="18" charset="0"/>
              </a:rPr>
              <a:t>Image Caption @ Plan International </a:t>
            </a:r>
          </a:p>
        </p:txBody>
      </p:sp>
    </p:spTree>
    <p:extLst>
      <p:ext uri="{BB962C8B-B14F-4D97-AF65-F5344CB8AC3E}">
        <p14:creationId xmlns:p14="http://schemas.microsoft.com/office/powerpoint/2010/main" val="397881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12229" y="61892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sz="1400" b="1" u="sng" dirty="0">
                <a:effectLst>
                  <a:outerShdw blurRad="38100" dist="38100" dir="2700000" algn="tl">
                    <a:srgbClr val="000000">
                      <a:alpha val="43137"/>
                    </a:srgbClr>
                  </a:outerShdw>
                </a:effectLst>
                <a:ea typeface="Malgun Gothic" panose="020B0503020000020004" pitchFamily="34" charset="-127"/>
              </a:rPr>
              <a:t>PLAN DE ELIMINACION DE ACTIVOS SEGÚN MANUAL DE OPERACIONES DE LA CADENA DE SUMINISTRO</a:t>
            </a:r>
            <a:endParaRPr lang="es-SV" sz="1400"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grpSp>
        <p:nvGrpSpPr>
          <p:cNvPr id="9" name="Google Shape;1942;p76">
            <a:extLst>
              <a:ext uri="{FF2B5EF4-FFF2-40B4-BE49-F238E27FC236}">
                <a16:creationId xmlns:a16="http://schemas.microsoft.com/office/drawing/2014/main" id="{566C4684-EE67-BFE2-43FA-3F4DF3B06335}"/>
              </a:ext>
            </a:extLst>
          </p:cNvPr>
          <p:cNvGrpSpPr/>
          <p:nvPr/>
        </p:nvGrpSpPr>
        <p:grpSpPr>
          <a:xfrm rot="18926063">
            <a:off x="120178" y="777923"/>
            <a:ext cx="515684" cy="518987"/>
            <a:chOff x="5523025" y="3576800"/>
            <a:chExt cx="443050" cy="484800"/>
          </a:xfrm>
          <a:solidFill>
            <a:srgbClr val="146BEA"/>
          </a:solidFill>
        </p:grpSpPr>
        <p:sp>
          <p:nvSpPr>
            <p:cNvPr id="10" name="Google Shape;1943;p76">
              <a:extLst>
                <a:ext uri="{FF2B5EF4-FFF2-40B4-BE49-F238E27FC236}">
                  <a16:creationId xmlns:a16="http://schemas.microsoft.com/office/drawing/2014/main" id="{C2356536-AC6A-D346-5F31-8C206DD2AAB3}"/>
                </a:ext>
              </a:extLst>
            </p:cNvPr>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1944;p76">
              <a:extLst>
                <a:ext uri="{FF2B5EF4-FFF2-40B4-BE49-F238E27FC236}">
                  <a16:creationId xmlns:a16="http://schemas.microsoft.com/office/drawing/2014/main" id="{6DA45024-2A90-7202-D8A7-0CE5D0A9DF2F}"/>
                </a:ext>
              </a:extLst>
            </p:cNvPr>
            <p:cNvGrpSpPr/>
            <p:nvPr/>
          </p:nvGrpSpPr>
          <p:grpSpPr>
            <a:xfrm>
              <a:off x="5523025" y="3576800"/>
              <a:ext cx="443050" cy="484800"/>
              <a:chOff x="5523025" y="3576800"/>
              <a:chExt cx="443050" cy="484800"/>
            </a:xfrm>
            <a:grpFill/>
          </p:grpSpPr>
          <p:sp>
            <p:nvSpPr>
              <p:cNvPr id="13" name="Google Shape;1945;p76">
                <a:extLst>
                  <a:ext uri="{FF2B5EF4-FFF2-40B4-BE49-F238E27FC236}">
                    <a16:creationId xmlns:a16="http://schemas.microsoft.com/office/drawing/2014/main" id="{2CB632F5-52CF-F151-B6D3-8E96546A7FED}"/>
                  </a:ext>
                </a:extLst>
              </p:cNvPr>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46;p76">
                <a:extLst>
                  <a:ext uri="{FF2B5EF4-FFF2-40B4-BE49-F238E27FC236}">
                    <a16:creationId xmlns:a16="http://schemas.microsoft.com/office/drawing/2014/main" id="{6A6C15D3-DFE7-9F39-78F4-357798B92A52}"/>
                  </a:ext>
                </a:extLst>
              </p:cNvPr>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47;p76">
                <a:extLst>
                  <a:ext uri="{FF2B5EF4-FFF2-40B4-BE49-F238E27FC236}">
                    <a16:creationId xmlns:a16="http://schemas.microsoft.com/office/drawing/2014/main" id="{50AA6F22-2E6C-7E14-AE49-1891E64D7AD5}"/>
                  </a:ext>
                </a:extLst>
              </p:cNvPr>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48;p76">
                <a:extLst>
                  <a:ext uri="{FF2B5EF4-FFF2-40B4-BE49-F238E27FC236}">
                    <a16:creationId xmlns:a16="http://schemas.microsoft.com/office/drawing/2014/main" id="{023FF615-A596-9C68-8267-9959EA270180}"/>
                  </a:ext>
                </a:extLst>
              </p:cNvPr>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49;p76">
                <a:extLst>
                  <a:ext uri="{FF2B5EF4-FFF2-40B4-BE49-F238E27FC236}">
                    <a16:creationId xmlns:a16="http://schemas.microsoft.com/office/drawing/2014/main" id="{7B1B274B-2932-8691-F6F2-1E012A957FA3}"/>
                  </a:ext>
                </a:extLst>
              </p:cNvPr>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0;p76">
                <a:extLst>
                  <a:ext uri="{FF2B5EF4-FFF2-40B4-BE49-F238E27FC236}">
                    <a16:creationId xmlns:a16="http://schemas.microsoft.com/office/drawing/2014/main" id="{4C240CA1-3407-6D20-0610-07F770A053BE}"/>
                  </a:ext>
                </a:extLst>
              </p:cNvPr>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4" name="Tabla 3">
            <a:extLst>
              <a:ext uri="{FF2B5EF4-FFF2-40B4-BE49-F238E27FC236}">
                <a16:creationId xmlns:a16="http://schemas.microsoft.com/office/drawing/2014/main" id="{C93C3058-4CA6-A423-43D1-0E7DFB29748D}"/>
              </a:ext>
            </a:extLst>
          </p:cNvPr>
          <p:cNvGraphicFramePr>
            <a:graphicFrameLocks noGrp="1"/>
          </p:cNvGraphicFramePr>
          <p:nvPr>
            <p:extLst>
              <p:ext uri="{D42A27DB-BD31-4B8C-83A1-F6EECF244321}">
                <p14:modId xmlns:p14="http://schemas.microsoft.com/office/powerpoint/2010/main" val="1359571212"/>
              </p:ext>
            </p:extLst>
          </p:nvPr>
        </p:nvGraphicFramePr>
        <p:xfrm>
          <a:off x="578066" y="1844906"/>
          <a:ext cx="7652580" cy="3403876"/>
        </p:xfrm>
        <a:graphic>
          <a:graphicData uri="http://schemas.openxmlformats.org/drawingml/2006/table">
            <a:tbl>
              <a:tblPr firstRow="1" firstCol="1" bandRow="1">
                <a:tableStyleId>{5C22544A-7EE6-4342-B048-85BDC9FD1C3A}</a:tableStyleId>
              </a:tblPr>
              <a:tblGrid>
                <a:gridCol w="1913145">
                  <a:extLst>
                    <a:ext uri="{9D8B030D-6E8A-4147-A177-3AD203B41FA5}">
                      <a16:colId xmlns:a16="http://schemas.microsoft.com/office/drawing/2014/main" val="2471687288"/>
                    </a:ext>
                  </a:extLst>
                </a:gridCol>
                <a:gridCol w="1612495">
                  <a:extLst>
                    <a:ext uri="{9D8B030D-6E8A-4147-A177-3AD203B41FA5}">
                      <a16:colId xmlns:a16="http://schemas.microsoft.com/office/drawing/2014/main" val="2858021381"/>
                    </a:ext>
                  </a:extLst>
                </a:gridCol>
                <a:gridCol w="2213795">
                  <a:extLst>
                    <a:ext uri="{9D8B030D-6E8A-4147-A177-3AD203B41FA5}">
                      <a16:colId xmlns:a16="http://schemas.microsoft.com/office/drawing/2014/main" val="1648603942"/>
                    </a:ext>
                  </a:extLst>
                </a:gridCol>
                <a:gridCol w="1913145">
                  <a:extLst>
                    <a:ext uri="{9D8B030D-6E8A-4147-A177-3AD203B41FA5}">
                      <a16:colId xmlns:a16="http://schemas.microsoft.com/office/drawing/2014/main" val="3687916277"/>
                    </a:ext>
                  </a:extLst>
                </a:gridCol>
              </a:tblGrid>
              <a:tr h="365769">
                <a:tc>
                  <a:txBody>
                    <a:bodyPr/>
                    <a:lstStyle/>
                    <a:p>
                      <a:pPr>
                        <a:lnSpc>
                          <a:spcPct val="107000"/>
                        </a:lnSpc>
                        <a:spcAft>
                          <a:spcPts val="800"/>
                        </a:spcAft>
                      </a:pPr>
                      <a:r>
                        <a:rPr lang="es-SV" sz="1400" kern="100">
                          <a:effectLst/>
                        </a:rPr>
                        <a:t>Método de Disposición</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Activo de Capital</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Activo de Bajo Valor</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Mobiliario, Accesorios y Enseres</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50496711"/>
                  </a:ext>
                </a:extLst>
              </a:tr>
              <a:tr h="1741300">
                <a:tc>
                  <a:txBody>
                    <a:bodyPr/>
                    <a:lstStyle/>
                    <a:p>
                      <a:pPr>
                        <a:lnSpc>
                          <a:spcPct val="107000"/>
                        </a:lnSpc>
                        <a:spcAft>
                          <a:spcPts val="800"/>
                        </a:spcAft>
                      </a:pPr>
                      <a:r>
                        <a:rPr lang="es-SV" sz="1400" kern="100">
                          <a:effectLst/>
                        </a:rPr>
                        <a:t>♻️ Destrucción / Chatarra</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 Laptops</a:t>
                      </a:r>
                      <a:br>
                        <a:rPr lang="es-SV" sz="1400" kern="100">
                          <a:effectLst/>
                        </a:rPr>
                      </a:br>
                      <a:r>
                        <a:rPr lang="es-SV" sz="1400" kern="100">
                          <a:effectLst/>
                        </a:rPr>
                        <a:t>📽️ Proyector</a:t>
                      </a:r>
                      <a:br>
                        <a:rPr lang="es-SV" sz="1400" kern="100">
                          <a:effectLst/>
                        </a:rPr>
                      </a:br>
                      <a:r>
                        <a:rPr lang="es-SV" sz="1400" kern="100">
                          <a:effectLst/>
                        </a:rPr>
                        <a:t>🖥️ Computadoras de escritorio</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 Cafetera</a:t>
                      </a:r>
                      <a:br>
                        <a:rPr lang="es-SV" sz="1400" kern="100">
                          <a:effectLst/>
                        </a:rPr>
                      </a:br>
                      <a:r>
                        <a:rPr lang="es-SV" sz="1400" kern="100">
                          <a:effectLst/>
                        </a:rPr>
                        <a:t>🗄️ Archivos</a:t>
                      </a:r>
                      <a:br>
                        <a:rPr lang="es-SV" sz="1400" kern="100">
                          <a:effectLst/>
                        </a:rPr>
                      </a:br>
                      <a:r>
                        <a:rPr lang="es-SV" sz="1400" kern="100">
                          <a:effectLst/>
                        </a:rPr>
                        <a:t>🧩 Módulos</a:t>
                      </a:r>
                      <a:br>
                        <a:rPr lang="es-SV" sz="1400" kern="100">
                          <a:effectLst/>
                        </a:rPr>
                      </a:br>
                      <a:r>
                        <a:rPr lang="es-SV" sz="1400" kern="100">
                          <a:effectLst/>
                        </a:rPr>
                        <a:t>📱 Celulares</a:t>
                      </a:r>
                      <a:br>
                        <a:rPr lang="es-SV" sz="1400" kern="100">
                          <a:effectLst/>
                        </a:rPr>
                      </a:br>
                      <a:r>
                        <a:rPr lang="es-SV" sz="1400" kern="100">
                          <a:effectLst/>
                        </a:rPr>
                        <a:t>🪑 Sillas de espera</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96385446"/>
                  </a:ext>
                </a:extLst>
              </a:tr>
              <a:tr h="365769">
                <a:tc>
                  <a:txBody>
                    <a:bodyPr/>
                    <a:lstStyle/>
                    <a:p>
                      <a:pPr>
                        <a:lnSpc>
                          <a:spcPct val="107000"/>
                        </a:lnSpc>
                        <a:spcAft>
                          <a:spcPts val="800"/>
                        </a:spcAft>
                      </a:pPr>
                      <a:r>
                        <a:rPr lang="es-SV" sz="1400" kern="100">
                          <a:effectLst/>
                        </a:rPr>
                        <a:t>🎁 Donación</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 Bocina</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22949456"/>
                  </a:ext>
                </a:extLst>
              </a:tr>
              <a:tr h="365769">
                <a:tc>
                  <a:txBody>
                    <a:bodyPr/>
                    <a:lstStyle/>
                    <a:p>
                      <a:pPr>
                        <a:lnSpc>
                          <a:spcPct val="107000"/>
                        </a:lnSpc>
                        <a:spcAft>
                          <a:spcPts val="800"/>
                        </a:spcAft>
                      </a:pPr>
                      <a:r>
                        <a:rPr lang="es-SV" sz="1400" kern="100">
                          <a:effectLst/>
                        </a:rPr>
                        <a:t>🔄 Transferencia</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dirty="0">
                          <a:effectLst/>
                        </a:rPr>
                        <a:t>—</a:t>
                      </a:r>
                      <a:endParaRPr lang="es-SV"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40091459"/>
                  </a:ext>
                </a:extLst>
              </a:tr>
              <a:tr h="365769">
                <a:tc>
                  <a:txBody>
                    <a:bodyPr/>
                    <a:lstStyle/>
                    <a:p>
                      <a:pPr>
                        <a:lnSpc>
                          <a:spcPct val="107000"/>
                        </a:lnSpc>
                        <a:spcAft>
                          <a:spcPts val="800"/>
                        </a:spcAft>
                      </a:pPr>
                      <a:r>
                        <a:rPr lang="es-SV" sz="1400" kern="100">
                          <a:effectLst/>
                        </a:rPr>
                        <a:t>💰 Venta / Subasta Inversa</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a:effectLst/>
                        </a:rPr>
                        <a:t>—</a:t>
                      </a:r>
                      <a:endParaRPr lang="es-SV"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dirty="0">
                          <a:effectLst/>
                        </a:rPr>
                        <a:t>—</a:t>
                      </a:r>
                      <a:endParaRPr lang="es-SV"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es-SV" sz="1400" kern="100" dirty="0">
                          <a:effectLst/>
                        </a:rPr>
                        <a:t>—</a:t>
                      </a:r>
                      <a:endParaRPr lang="es-SV"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17684878"/>
                  </a:ext>
                </a:extLst>
              </a:tr>
            </a:tbl>
          </a:graphicData>
        </a:graphic>
      </p:graphicFrame>
      <p:sp>
        <p:nvSpPr>
          <p:cNvPr id="22" name="CuadroTexto 21">
            <a:extLst>
              <a:ext uri="{FF2B5EF4-FFF2-40B4-BE49-F238E27FC236}">
                <a16:creationId xmlns:a16="http://schemas.microsoft.com/office/drawing/2014/main" id="{CA1C4278-3910-DC8A-668A-90ADD8AA08CD}"/>
              </a:ext>
            </a:extLst>
          </p:cNvPr>
          <p:cNvSpPr txBox="1"/>
          <p:nvPr/>
        </p:nvSpPr>
        <p:spPr>
          <a:xfrm>
            <a:off x="506992" y="5446320"/>
            <a:ext cx="7851625" cy="543162"/>
          </a:xfrm>
          <a:prstGeom prst="rect">
            <a:avLst/>
          </a:prstGeom>
          <a:noFill/>
        </p:spPr>
        <p:txBody>
          <a:bodyPr wrap="square">
            <a:spAutoFit/>
          </a:bodyPr>
          <a:lstStyle/>
          <a:p>
            <a:pPr>
              <a:lnSpc>
                <a:spcPct val="107000"/>
              </a:lnSpc>
              <a:spcAft>
                <a:spcPts val="800"/>
              </a:spcAft>
            </a:pPr>
            <a:r>
              <a:rPr lang="es-SV" sz="14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400" b="1" kern="100" dirty="0">
                <a:effectLst/>
                <a:latin typeface="Calibri" panose="020F0502020204030204" pitchFamily="34" charset="0"/>
                <a:ea typeface="Calibri" panose="020F0502020204030204" pitchFamily="34" charset="0"/>
                <a:cs typeface="Times New Roman" panose="02020603050405020304" pitchFamily="18" charset="0"/>
              </a:rPr>
              <a:t>Todos los activos tecnológicos fueron sometidos a revisión técnica. Los equipos que presentan fallas y no son funcionales fueron clasificados para baja, de acuerdo con la evaluación realizada.</a:t>
            </a:r>
            <a:endParaRPr lang="es-SV"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3209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Marcador de contenido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272" y="2010"/>
            <a:ext cx="8121151" cy="6857999"/>
          </a:xfrm>
          <a:prstGeom prst="rect">
            <a:avLst/>
          </a:prstGeom>
        </p:spPr>
      </p:pic>
      <p:sp>
        <p:nvSpPr>
          <p:cNvPr id="9" name="Rectángulo 6"/>
          <p:cNvSpPr/>
          <p:nvPr/>
        </p:nvSpPr>
        <p:spPr>
          <a:xfrm>
            <a:off x="-55659" y="0"/>
            <a:ext cx="3733179" cy="6857999"/>
          </a:xfrm>
          <a:custGeom>
            <a:avLst/>
            <a:gdLst>
              <a:gd name="connsiteX0" fmla="*/ 0 w 6325644"/>
              <a:gd name="connsiteY0" fmla="*/ 0 h 6858000"/>
              <a:gd name="connsiteX1" fmla="*/ 6325644 w 6325644"/>
              <a:gd name="connsiteY1" fmla="*/ 0 h 6858000"/>
              <a:gd name="connsiteX2" fmla="*/ 6325644 w 6325644"/>
              <a:gd name="connsiteY2" fmla="*/ 6858000 h 6858000"/>
              <a:gd name="connsiteX3" fmla="*/ 0 w 6325644"/>
              <a:gd name="connsiteY3" fmla="*/ 6858000 h 6858000"/>
              <a:gd name="connsiteX4" fmla="*/ 0 w 6325644"/>
              <a:gd name="connsiteY4" fmla="*/ 0 h 6858000"/>
              <a:gd name="connsiteX0" fmla="*/ 0 w 6325644"/>
              <a:gd name="connsiteY0" fmla="*/ 0 h 6858000"/>
              <a:gd name="connsiteX1" fmla="*/ 4033381 w 6325644"/>
              <a:gd name="connsiteY1" fmla="*/ 25052 h 6858000"/>
              <a:gd name="connsiteX2" fmla="*/ 6325644 w 6325644"/>
              <a:gd name="connsiteY2" fmla="*/ 6858000 h 6858000"/>
              <a:gd name="connsiteX3" fmla="*/ 0 w 6325644"/>
              <a:gd name="connsiteY3" fmla="*/ 6858000 h 6858000"/>
              <a:gd name="connsiteX4" fmla="*/ 0 w 6325644"/>
              <a:gd name="connsiteY4" fmla="*/ 0 h 6858000"/>
              <a:gd name="connsiteX0" fmla="*/ 0 w 7540668"/>
              <a:gd name="connsiteY0" fmla="*/ 0 h 6858000"/>
              <a:gd name="connsiteX1" fmla="*/ 4033381 w 7540668"/>
              <a:gd name="connsiteY1" fmla="*/ 25052 h 6858000"/>
              <a:gd name="connsiteX2" fmla="*/ 7540668 w 7540668"/>
              <a:gd name="connsiteY2" fmla="*/ 6858000 h 6858000"/>
              <a:gd name="connsiteX3" fmla="*/ 0 w 7540668"/>
              <a:gd name="connsiteY3" fmla="*/ 6858000 h 6858000"/>
              <a:gd name="connsiteX4" fmla="*/ 0 w 7540668"/>
              <a:gd name="connsiteY4" fmla="*/ 0 h 6858000"/>
              <a:gd name="connsiteX0" fmla="*/ 0 w 7540668"/>
              <a:gd name="connsiteY0" fmla="*/ 0 h 6858000"/>
              <a:gd name="connsiteX1" fmla="*/ 4033381 w 7540668"/>
              <a:gd name="connsiteY1" fmla="*/ 25052 h 6858000"/>
              <a:gd name="connsiteX2" fmla="*/ 7540668 w 7540668"/>
              <a:gd name="connsiteY2" fmla="*/ 6858000 h 6858000"/>
              <a:gd name="connsiteX3" fmla="*/ 0 w 7540668"/>
              <a:gd name="connsiteY3" fmla="*/ 6858000 h 6858000"/>
              <a:gd name="connsiteX4" fmla="*/ 0 w 754066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0668" h="6858000">
                <a:moveTo>
                  <a:pt x="0" y="0"/>
                </a:moveTo>
                <a:lnTo>
                  <a:pt x="4033381" y="25052"/>
                </a:lnTo>
                <a:cubicBezTo>
                  <a:pt x="5202477" y="2302701"/>
                  <a:pt x="1949884" y="3866367"/>
                  <a:pt x="7540668" y="6858000"/>
                </a:cubicBezTo>
                <a:lnTo>
                  <a:pt x="0" y="6858000"/>
                </a:lnTo>
                <a:lnTo>
                  <a:pt x="0" y="0"/>
                </a:lnTo>
                <a:close/>
              </a:path>
            </a:pathLst>
          </a:custGeom>
          <a:solidFill>
            <a:srgbClr val="1155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350" dirty="0">
              <a:latin typeface="Arial" panose="020B0604020202020204" pitchFamily="34" charset="0"/>
              <a:cs typeface="Arial" panose="020B0604020202020204" pitchFamily="34" charset="0"/>
            </a:endParaRPr>
          </a:p>
        </p:txBody>
      </p:sp>
      <p:sp>
        <p:nvSpPr>
          <p:cNvPr id="10" name="Rectángulo 32"/>
          <p:cNvSpPr/>
          <p:nvPr/>
        </p:nvSpPr>
        <p:spPr>
          <a:xfrm>
            <a:off x="11557" y="791489"/>
            <a:ext cx="1402247" cy="5209262"/>
          </a:xfrm>
          <a:custGeom>
            <a:avLst/>
            <a:gdLst>
              <a:gd name="connsiteX0" fmla="*/ 0 w 2806262"/>
              <a:gd name="connsiteY0" fmla="*/ 0 h 6858000"/>
              <a:gd name="connsiteX1" fmla="*/ 2806262 w 2806262"/>
              <a:gd name="connsiteY1" fmla="*/ 0 h 6858000"/>
              <a:gd name="connsiteX2" fmla="*/ 2806262 w 2806262"/>
              <a:gd name="connsiteY2" fmla="*/ 6858000 h 6858000"/>
              <a:gd name="connsiteX3" fmla="*/ 0 w 2806262"/>
              <a:gd name="connsiteY3" fmla="*/ 6858000 h 6858000"/>
              <a:gd name="connsiteX4" fmla="*/ 0 w 2806262"/>
              <a:gd name="connsiteY4" fmla="*/ 0 h 6858000"/>
              <a:gd name="connsiteX0" fmla="*/ 0 w 2806262"/>
              <a:gd name="connsiteY0" fmla="*/ 21021 h 6879021"/>
              <a:gd name="connsiteX1" fmla="*/ 1776249 w 2806262"/>
              <a:gd name="connsiteY1" fmla="*/ 0 h 6879021"/>
              <a:gd name="connsiteX2" fmla="*/ 2806262 w 2806262"/>
              <a:gd name="connsiteY2" fmla="*/ 6879021 h 6879021"/>
              <a:gd name="connsiteX3" fmla="*/ 0 w 2806262"/>
              <a:gd name="connsiteY3" fmla="*/ 6879021 h 6879021"/>
              <a:gd name="connsiteX4" fmla="*/ 0 w 2806262"/>
              <a:gd name="connsiteY4" fmla="*/ 21021 h 6879021"/>
              <a:gd name="connsiteX0" fmla="*/ 0 w 3913254"/>
              <a:gd name="connsiteY0" fmla="*/ 21021 h 6879021"/>
              <a:gd name="connsiteX1" fmla="*/ 1776249 w 3913254"/>
              <a:gd name="connsiteY1" fmla="*/ 0 h 6879021"/>
              <a:gd name="connsiteX2" fmla="*/ 2806262 w 3913254"/>
              <a:gd name="connsiteY2" fmla="*/ 6879021 h 6879021"/>
              <a:gd name="connsiteX3" fmla="*/ 0 w 3913254"/>
              <a:gd name="connsiteY3" fmla="*/ 6879021 h 6879021"/>
              <a:gd name="connsiteX4" fmla="*/ 0 w 3913254"/>
              <a:gd name="connsiteY4" fmla="*/ 21021 h 6879021"/>
              <a:gd name="connsiteX0" fmla="*/ 0 w 3637481"/>
              <a:gd name="connsiteY0" fmla="*/ 21021 h 6889531"/>
              <a:gd name="connsiteX1" fmla="*/ 1776249 w 3637481"/>
              <a:gd name="connsiteY1" fmla="*/ 0 h 6889531"/>
              <a:gd name="connsiteX2" fmla="*/ 1826654 w 3637481"/>
              <a:gd name="connsiteY2" fmla="*/ 6889531 h 6889531"/>
              <a:gd name="connsiteX3" fmla="*/ 0 w 3637481"/>
              <a:gd name="connsiteY3" fmla="*/ 6879021 h 6889531"/>
              <a:gd name="connsiteX4" fmla="*/ 0 w 3637481"/>
              <a:gd name="connsiteY4" fmla="*/ 21021 h 6889531"/>
              <a:gd name="connsiteX0" fmla="*/ 0 w 3644189"/>
              <a:gd name="connsiteY0" fmla="*/ 21021 h 6889531"/>
              <a:gd name="connsiteX1" fmla="*/ 1776249 w 3644189"/>
              <a:gd name="connsiteY1" fmla="*/ 0 h 6889531"/>
              <a:gd name="connsiteX2" fmla="*/ 1826654 w 3644189"/>
              <a:gd name="connsiteY2" fmla="*/ 6889531 h 6889531"/>
              <a:gd name="connsiteX3" fmla="*/ 0 w 3644189"/>
              <a:gd name="connsiteY3" fmla="*/ 6879021 h 6889531"/>
              <a:gd name="connsiteX4" fmla="*/ 0 w 3644189"/>
              <a:gd name="connsiteY4" fmla="*/ 21021 h 688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4189" h="6889531">
                <a:moveTo>
                  <a:pt x="0" y="21021"/>
                </a:moveTo>
                <a:lnTo>
                  <a:pt x="1776249" y="0"/>
                </a:lnTo>
                <a:cubicBezTo>
                  <a:pt x="6103008" y="3323021"/>
                  <a:pt x="1514917" y="1569545"/>
                  <a:pt x="1826654" y="6889531"/>
                </a:cubicBezTo>
                <a:lnTo>
                  <a:pt x="0" y="6879021"/>
                </a:lnTo>
                <a:lnTo>
                  <a:pt x="0" y="21021"/>
                </a:lnTo>
                <a:close/>
              </a:path>
            </a:pathLst>
          </a:custGeom>
          <a:solidFill>
            <a:srgbClr val="327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350"/>
          </a:p>
        </p:txBody>
      </p:sp>
      <p:grpSp>
        <p:nvGrpSpPr>
          <p:cNvPr id="11" name="Google Shape;1942;p76"/>
          <p:cNvGrpSpPr/>
          <p:nvPr/>
        </p:nvGrpSpPr>
        <p:grpSpPr>
          <a:xfrm>
            <a:off x="376212" y="1275252"/>
            <a:ext cx="908706" cy="994337"/>
            <a:chOff x="5523025" y="3576800"/>
            <a:chExt cx="443050" cy="484800"/>
          </a:xfrm>
          <a:solidFill>
            <a:srgbClr val="FFD926"/>
          </a:solidFill>
        </p:grpSpPr>
        <p:sp>
          <p:nvSpPr>
            <p:cNvPr id="12" name="Google Shape;1943;p76"/>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68569" tIns="68569" rIns="68569" bIns="68569" anchor="ctr" anchorCtr="0">
              <a:noAutofit/>
            </a:bodyPr>
            <a:lstStyle/>
            <a:p>
              <a:endParaRPr sz="1350"/>
            </a:p>
          </p:txBody>
        </p:sp>
        <p:grpSp>
          <p:nvGrpSpPr>
            <p:cNvPr id="13" name="Google Shape;1944;p76"/>
            <p:cNvGrpSpPr/>
            <p:nvPr/>
          </p:nvGrpSpPr>
          <p:grpSpPr>
            <a:xfrm>
              <a:off x="5523025" y="3576800"/>
              <a:ext cx="443050" cy="484800"/>
              <a:chOff x="5523025" y="3576800"/>
              <a:chExt cx="443050" cy="484800"/>
            </a:xfrm>
            <a:grpFill/>
          </p:grpSpPr>
          <p:sp>
            <p:nvSpPr>
              <p:cNvPr id="14" name="Google Shape;1945;p76"/>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68569" tIns="68569" rIns="68569" bIns="68569" anchor="ctr" anchorCtr="0">
                <a:noAutofit/>
              </a:bodyPr>
              <a:lstStyle/>
              <a:p>
                <a:endParaRPr sz="1350"/>
              </a:p>
            </p:txBody>
          </p:sp>
          <p:sp>
            <p:nvSpPr>
              <p:cNvPr id="15" name="Google Shape;1946;p76"/>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68569" tIns="68569" rIns="68569" bIns="68569" anchor="ctr" anchorCtr="0">
                <a:noAutofit/>
              </a:bodyPr>
              <a:lstStyle/>
              <a:p>
                <a:endParaRPr sz="1350"/>
              </a:p>
            </p:txBody>
          </p:sp>
          <p:sp>
            <p:nvSpPr>
              <p:cNvPr id="16" name="Google Shape;1947;p76"/>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68569" tIns="68569" rIns="68569" bIns="68569" anchor="ctr" anchorCtr="0">
                <a:noAutofit/>
              </a:bodyPr>
              <a:lstStyle/>
              <a:p>
                <a:endParaRPr sz="1350"/>
              </a:p>
            </p:txBody>
          </p:sp>
          <p:sp>
            <p:nvSpPr>
              <p:cNvPr id="17" name="Google Shape;1948;p76"/>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68569" tIns="68569" rIns="68569" bIns="68569" anchor="ctr" anchorCtr="0">
                <a:noAutofit/>
              </a:bodyPr>
              <a:lstStyle/>
              <a:p>
                <a:endParaRPr sz="1350"/>
              </a:p>
            </p:txBody>
          </p:sp>
          <p:sp>
            <p:nvSpPr>
              <p:cNvPr id="18" name="Google Shape;1949;p76"/>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68569" tIns="68569" rIns="68569" bIns="68569" anchor="ctr" anchorCtr="0">
                <a:noAutofit/>
              </a:bodyPr>
              <a:lstStyle/>
              <a:p>
                <a:endParaRPr sz="1350"/>
              </a:p>
            </p:txBody>
          </p:sp>
          <p:sp>
            <p:nvSpPr>
              <p:cNvPr id="19" name="Google Shape;1950;p76"/>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68569" tIns="68569" rIns="68569" bIns="68569" anchor="ctr" anchorCtr="0">
                <a:noAutofit/>
              </a:bodyPr>
              <a:lstStyle/>
              <a:p>
                <a:endParaRPr sz="1350"/>
              </a:p>
            </p:txBody>
          </p:sp>
        </p:grpSp>
      </p:grpSp>
      <p:sp>
        <p:nvSpPr>
          <p:cNvPr id="20" name="Google Shape;1907;p76"/>
          <p:cNvSpPr/>
          <p:nvPr/>
        </p:nvSpPr>
        <p:spPr>
          <a:xfrm>
            <a:off x="-513063" y="5530874"/>
            <a:ext cx="1243217" cy="1172441"/>
          </a:xfrm>
          <a:custGeom>
            <a:avLst/>
            <a:gdLst/>
            <a:ahLst/>
            <a:cxnLst/>
            <a:rect l="l" t="t" r="r" b="b"/>
            <a:pathLst>
              <a:path w="29546" h="27864" extrusionOk="0">
                <a:moveTo>
                  <a:pt x="13863" y="6297"/>
                </a:moveTo>
                <a:cubicBezTo>
                  <a:pt x="14045" y="6297"/>
                  <a:pt x="14227" y="6305"/>
                  <a:pt x="14408" y="6320"/>
                </a:cubicBezTo>
                <a:cubicBezTo>
                  <a:pt x="15867" y="6411"/>
                  <a:pt x="17296" y="6958"/>
                  <a:pt x="18542" y="7687"/>
                </a:cubicBezTo>
                <a:cubicBezTo>
                  <a:pt x="19849" y="8417"/>
                  <a:pt x="21065" y="9390"/>
                  <a:pt x="21703" y="10757"/>
                </a:cubicBezTo>
                <a:cubicBezTo>
                  <a:pt x="22585" y="12642"/>
                  <a:pt x="22159" y="14922"/>
                  <a:pt x="21126" y="16745"/>
                </a:cubicBezTo>
                <a:cubicBezTo>
                  <a:pt x="20214" y="18356"/>
                  <a:pt x="18816" y="19724"/>
                  <a:pt x="17114" y="20454"/>
                </a:cubicBezTo>
                <a:cubicBezTo>
                  <a:pt x="16228" y="20849"/>
                  <a:pt x="15261" y="21055"/>
                  <a:pt x="14297" y="21055"/>
                </a:cubicBezTo>
                <a:cubicBezTo>
                  <a:pt x="13407" y="21055"/>
                  <a:pt x="12520" y="20879"/>
                  <a:pt x="11703" y="20514"/>
                </a:cubicBezTo>
                <a:cubicBezTo>
                  <a:pt x="8390" y="19025"/>
                  <a:pt x="7569" y="14678"/>
                  <a:pt x="8116" y="11426"/>
                </a:cubicBezTo>
                <a:cubicBezTo>
                  <a:pt x="8390" y="9906"/>
                  <a:pt x="9089" y="8447"/>
                  <a:pt x="10274" y="7475"/>
                </a:cubicBezTo>
                <a:cubicBezTo>
                  <a:pt x="11286" y="6676"/>
                  <a:pt x="12578" y="6297"/>
                  <a:pt x="13863" y="6297"/>
                </a:cubicBezTo>
                <a:close/>
                <a:moveTo>
                  <a:pt x="13659" y="1"/>
                </a:moveTo>
                <a:cubicBezTo>
                  <a:pt x="9375" y="1"/>
                  <a:pt x="5156" y="1374"/>
                  <a:pt x="2645" y="4952"/>
                </a:cubicBezTo>
                <a:cubicBezTo>
                  <a:pt x="578" y="7900"/>
                  <a:pt x="1" y="11791"/>
                  <a:pt x="791" y="15286"/>
                </a:cubicBezTo>
                <a:cubicBezTo>
                  <a:pt x="1581" y="18812"/>
                  <a:pt x="3709" y="21973"/>
                  <a:pt x="6445" y="24283"/>
                </a:cubicBezTo>
                <a:cubicBezTo>
                  <a:pt x="8918" y="26393"/>
                  <a:pt x="12106" y="27864"/>
                  <a:pt x="15285" y="27864"/>
                </a:cubicBezTo>
                <a:cubicBezTo>
                  <a:pt x="16092" y="27864"/>
                  <a:pt x="16898" y="27769"/>
                  <a:pt x="17691" y="27566"/>
                </a:cubicBezTo>
                <a:cubicBezTo>
                  <a:pt x="20487" y="26837"/>
                  <a:pt x="22828" y="24861"/>
                  <a:pt x="24712" y="22642"/>
                </a:cubicBezTo>
                <a:cubicBezTo>
                  <a:pt x="26567" y="20484"/>
                  <a:pt x="28086" y="17992"/>
                  <a:pt x="28816" y="15256"/>
                </a:cubicBezTo>
                <a:cubicBezTo>
                  <a:pt x="29545" y="12490"/>
                  <a:pt x="29393" y="9450"/>
                  <a:pt x="28056" y="6928"/>
                </a:cubicBezTo>
                <a:cubicBezTo>
                  <a:pt x="26688" y="4283"/>
                  <a:pt x="24105" y="2429"/>
                  <a:pt x="21339" y="1396"/>
                </a:cubicBezTo>
                <a:cubicBezTo>
                  <a:pt x="19018" y="533"/>
                  <a:pt x="16326" y="1"/>
                  <a:pt x="13659" y="1"/>
                </a:cubicBezTo>
                <a:close/>
              </a:path>
            </a:pathLst>
          </a:custGeom>
          <a:solidFill>
            <a:srgbClr val="FFD926"/>
          </a:solidFill>
          <a:ln>
            <a:noFill/>
          </a:ln>
        </p:spPr>
        <p:txBody>
          <a:bodyPr spcFirstLastPara="1" wrap="square" lIns="68569" tIns="68569" rIns="68569" bIns="68569" anchor="ctr" anchorCtr="0">
            <a:noAutofit/>
          </a:bodyPr>
          <a:lstStyle/>
          <a:p>
            <a:endParaRPr sz="1350"/>
          </a:p>
        </p:txBody>
      </p:sp>
      <p:grpSp>
        <p:nvGrpSpPr>
          <p:cNvPr id="21" name="Google Shape;1912;p76"/>
          <p:cNvGrpSpPr/>
          <p:nvPr/>
        </p:nvGrpSpPr>
        <p:grpSpPr>
          <a:xfrm rot="3810935">
            <a:off x="2267070" y="718528"/>
            <a:ext cx="592442" cy="554172"/>
            <a:chOff x="2434050" y="3452125"/>
            <a:chExt cx="688500" cy="644025"/>
          </a:xfrm>
          <a:solidFill>
            <a:srgbClr val="FFD926"/>
          </a:solidFill>
        </p:grpSpPr>
        <p:sp>
          <p:nvSpPr>
            <p:cNvPr id="22" name="Google Shape;1913;p76"/>
            <p:cNvSpPr/>
            <p:nvPr/>
          </p:nvSpPr>
          <p:spPr>
            <a:xfrm>
              <a:off x="2446975" y="3452125"/>
              <a:ext cx="675575" cy="162700"/>
            </a:xfrm>
            <a:custGeom>
              <a:avLst/>
              <a:gdLst/>
              <a:ahLst/>
              <a:cxnLst/>
              <a:rect l="l" t="t" r="r" b="b"/>
              <a:pathLst>
                <a:path w="27023" h="6508" extrusionOk="0">
                  <a:moveTo>
                    <a:pt x="20380" y="0"/>
                  </a:moveTo>
                  <a:cubicBezTo>
                    <a:pt x="15902" y="0"/>
                    <a:pt x="11344" y="556"/>
                    <a:pt x="6931" y="853"/>
                  </a:cubicBezTo>
                  <a:cubicBezTo>
                    <a:pt x="5259" y="944"/>
                    <a:pt x="3526" y="1065"/>
                    <a:pt x="2189" y="1704"/>
                  </a:cubicBezTo>
                  <a:cubicBezTo>
                    <a:pt x="821" y="2312"/>
                    <a:pt x="1" y="3588"/>
                    <a:pt x="760" y="4652"/>
                  </a:cubicBezTo>
                  <a:cubicBezTo>
                    <a:pt x="1703" y="6020"/>
                    <a:pt x="4286" y="6263"/>
                    <a:pt x="6384" y="6293"/>
                  </a:cubicBezTo>
                  <a:cubicBezTo>
                    <a:pt x="10183" y="6354"/>
                    <a:pt x="13983" y="6415"/>
                    <a:pt x="17812" y="6506"/>
                  </a:cubicBezTo>
                  <a:cubicBezTo>
                    <a:pt x="18089" y="6506"/>
                    <a:pt x="18366" y="6507"/>
                    <a:pt x="18644" y="6507"/>
                  </a:cubicBezTo>
                  <a:cubicBezTo>
                    <a:pt x="19892" y="6507"/>
                    <a:pt x="21142" y="6487"/>
                    <a:pt x="22311" y="6263"/>
                  </a:cubicBezTo>
                  <a:cubicBezTo>
                    <a:pt x="23740" y="6020"/>
                    <a:pt x="25077" y="5412"/>
                    <a:pt x="25655" y="4470"/>
                  </a:cubicBezTo>
                  <a:cubicBezTo>
                    <a:pt x="27022" y="2281"/>
                    <a:pt x="23770" y="1"/>
                    <a:pt x="20730" y="1"/>
                  </a:cubicBezTo>
                  <a:cubicBezTo>
                    <a:pt x="20614" y="1"/>
                    <a:pt x="20497" y="0"/>
                    <a:pt x="20380" y="0"/>
                  </a:cubicBezTo>
                  <a:close/>
                </a:path>
              </a:pathLst>
            </a:custGeom>
            <a:grpFill/>
            <a:ln>
              <a:noFill/>
            </a:ln>
          </p:spPr>
          <p:txBody>
            <a:bodyPr spcFirstLastPara="1" wrap="square" lIns="68569" tIns="68569" rIns="68569" bIns="68569" anchor="ctr" anchorCtr="0">
              <a:noAutofit/>
            </a:bodyPr>
            <a:lstStyle/>
            <a:p>
              <a:endParaRPr sz="1350"/>
            </a:p>
          </p:txBody>
        </p:sp>
        <p:sp>
          <p:nvSpPr>
            <p:cNvPr id="23" name="Google Shape;1914;p76"/>
            <p:cNvSpPr/>
            <p:nvPr/>
          </p:nvSpPr>
          <p:spPr>
            <a:xfrm>
              <a:off x="2446975" y="3933125"/>
              <a:ext cx="675575" cy="163025"/>
            </a:xfrm>
            <a:custGeom>
              <a:avLst/>
              <a:gdLst/>
              <a:ahLst/>
              <a:cxnLst/>
              <a:rect l="l" t="t" r="r" b="b"/>
              <a:pathLst>
                <a:path w="27023" h="6521" extrusionOk="0">
                  <a:moveTo>
                    <a:pt x="20396" y="1"/>
                  </a:moveTo>
                  <a:cubicBezTo>
                    <a:pt x="15914" y="1"/>
                    <a:pt x="11350" y="586"/>
                    <a:pt x="6931" y="853"/>
                  </a:cubicBezTo>
                  <a:cubicBezTo>
                    <a:pt x="5259" y="975"/>
                    <a:pt x="3526" y="1066"/>
                    <a:pt x="2189" y="1704"/>
                  </a:cubicBezTo>
                  <a:cubicBezTo>
                    <a:pt x="821" y="2312"/>
                    <a:pt x="1" y="3589"/>
                    <a:pt x="760" y="4683"/>
                  </a:cubicBezTo>
                  <a:cubicBezTo>
                    <a:pt x="1703" y="6020"/>
                    <a:pt x="4286" y="6263"/>
                    <a:pt x="6384" y="6294"/>
                  </a:cubicBezTo>
                  <a:cubicBezTo>
                    <a:pt x="10183" y="6385"/>
                    <a:pt x="13983" y="6446"/>
                    <a:pt x="17812" y="6507"/>
                  </a:cubicBezTo>
                  <a:cubicBezTo>
                    <a:pt x="18209" y="6514"/>
                    <a:pt x="18608" y="6520"/>
                    <a:pt x="19007" y="6520"/>
                  </a:cubicBezTo>
                  <a:cubicBezTo>
                    <a:pt x="20134" y="6520"/>
                    <a:pt x="21256" y="6473"/>
                    <a:pt x="22311" y="6294"/>
                  </a:cubicBezTo>
                  <a:cubicBezTo>
                    <a:pt x="23740" y="6020"/>
                    <a:pt x="25077" y="5412"/>
                    <a:pt x="25655" y="4470"/>
                  </a:cubicBezTo>
                  <a:cubicBezTo>
                    <a:pt x="27022" y="2312"/>
                    <a:pt x="23770" y="2"/>
                    <a:pt x="20730" y="2"/>
                  </a:cubicBezTo>
                  <a:cubicBezTo>
                    <a:pt x="20619" y="1"/>
                    <a:pt x="20508" y="1"/>
                    <a:pt x="20396" y="1"/>
                  </a:cubicBezTo>
                  <a:close/>
                </a:path>
              </a:pathLst>
            </a:custGeom>
            <a:grpFill/>
            <a:ln>
              <a:noFill/>
            </a:ln>
          </p:spPr>
          <p:txBody>
            <a:bodyPr spcFirstLastPara="1" wrap="square" lIns="68569" tIns="68569" rIns="68569" bIns="68569" anchor="ctr" anchorCtr="0">
              <a:noAutofit/>
            </a:bodyPr>
            <a:lstStyle/>
            <a:p>
              <a:endParaRPr sz="1350"/>
            </a:p>
          </p:txBody>
        </p:sp>
        <p:sp>
          <p:nvSpPr>
            <p:cNvPr id="24" name="Google Shape;1915;p76"/>
            <p:cNvSpPr/>
            <p:nvPr/>
          </p:nvSpPr>
          <p:spPr>
            <a:xfrm>
              <a:off x="2434050" y="3692550"/>
              <a:ext cx="674825" cy="163150"/>
            </a:xfrm>
            <a:custGeom>
              <a:avLst/>
              <a:gdLst/>
              <a:ahLst/>
              <a:cxnLst/>
              <a:rect l="l" t="t" r="r" b="b"/>
              <a:pathLst>
                <a:path w="26993" h="6526" extrusionOk="0">
                  <a:moveTo>
                    <a:pt x="7740" y="1"/>
                  </a:moveTo>
                  <a:cubicBezTo>
                    <a:pt x="6705" y="1"/>
                    <a:pt x="5679" y="46"/>
                    <a:pt x="4682" y="233"/>
                  </a:cubicBezTo>
                  <a:cubicBezTo>
                    <a:pt x="3253" y="506"/>
                    <a:pt x="1916" y="1084"/>
                    <a:pt x="1338" y="2026"/>
                  </a:cubicBezTo>
                  <a:cubicBezTo>
                    <a:pt x="1" y="4214"/>
                    <a:pt x="3223" y="6494"/>
                    <a:pt x="6262" y="6525"/>
                  </a:cubicBezTo>
                  <a:cubicBezTo>
                    <a:pt x="6374" y="6525"/>
                    <a:pt x="6485" y="6526"/>
                    <a:pt x="6596" y="6526"/>
                  </a:cubicBezTo>
                  <a:cubicBezTo>
                    <a:pt x="11079" y="6526"/>
                    <a:pt x="15643" y="5940"/>
                    <a:pt x="20062" y="5643"/>
                  </a:cubicBezTo>
                  <a:cubicBezTo>
                    <a:pt x="21734" y="5552"/>
                    <a:pt x="23466" y="5430"/>
                    <a:pt x="24804" y="4822"/>
                  </a:cubicBezTo>
                  <a:cubicBezTo>
                    <a:pt x="26172" y="4184"/>
                    <a:pt x="26992" y="2907"/>
                    <a:pt x="26232" y="1844"/>
                  </a:cubicBezTo>
                  <a:cubicBezTo>
                    <a:pt x="25290" y="476"/>
                    <a:pt x="22706" y="233"/>
                    <a:pt x="20609" y="202"/>
                  </a:cubicBezTo>
                  <a:cubicBezTo>
                    <a:pt x="16810" y="141"/>
                    <a:pt x="13010" y="81"/>
                    <a:pt x="9180" y="20"/>
                  </a:cubicBezTo>
                  <a:cubicBezTo>
                    <a:pt x="8700" y="10"/>
                    <a:pt x="8219" y="1"/>
                    <a:pt x="7740" y="1"/>
                  </a:cubicBezTo>
                  <a:close/>
                </a:path>
              </a:pathLst>
            </a:custGeom>
            <a:grpFill/>
            <a:ln>
              <a:noFill/>
            </a:ln>
          </p:spPr>
          <p:txBody>
            <a:bodyPr spcFirstLastPara="1" wrap="square" lIns="68569" tIns="68569" rIns="68569" bIns="68569" anchor="ctr" anchorCtr="0">
              <a:noAutofit/>
            </a:bodyPr>
            <a:lstStyle/>
            <a:p>
              <a:endParaRPr sz="1350"/>
            </a:p>
          </p:txBody>
        </p:sp>
      </p:grpSp>
      <p:grpSp>
        <p:nvGrpSpPr>
          <p:cNvPr id="25" name="Google Shape;1942;p76"/>
          <p:cNvGrpSpPr/>
          <p:nvPr/>
        </p:nvGrpSpPr>
        <p:grpSpPr>
          <a:xfrm>
            <a:off x="3282617" y="5747462"/>
            <a:ext cx="396918" cy="434321"/>
            <a:chOff x="5523025" y="3576800"/>
            <a:chExt cx="443050" cy="484800"/>
          </a:xfrm>
          <a:solidFill>
            <a:srgbClr val="FFD926"/>
          </a:solidFill>
        </p:grpSpPr>
        <p:sp>
          <p:nvSpPr>
            <p:cNvPr id="26" name="Google Shape;1943;p76"/>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68569" tIns="68569" rIns="68569" bIns="68569" anchor="ctr" anchorCtr="0">
              <a:noAutofit/>
            </a:bodyPr>
            <a:lstStyle/>
            <a:p>
              <a:endParaRPr sz="1350"/>
            </a:p>
          </p:txBody>
        </p:sp>
        <p:grpSp>
          <p:nvGrpSpPr>
            <p:cNvPr id="27" name="Google Shape;1944;p76"/>
            <p:cNvGrpSpPr/>
            <p:nvPr/>
          </p:nvGrpSpPr>
          <p:grpSpPr>
            <a:xfrm>
              <a:off x="5523025" y="3576800"/>
              <a:ext cx="443050" cy="484800"/>
              <a:chOff x="5523025" y="3576800"/>
              <a:chExt cx="443050" cy="484800"/>
            </a:xfrm>
            <a:grpFill/>
          </p:grpSpPr>
          <p:sp>
            <p:nvSpPr>
              <p:cNvPr id="28" name="Google Shape;1945;p76"/>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68569" tIns="68569" rIns="68569" bIns="68569" anchor="ctr" anchorCtr="0">
                <a:noAutofit/>
              </a:bodyPr>
              <a:lstStyle/>
              <a:p>
                <a:endParaRPr sz="1350"/>
              </a:p>
            </p:txBody>
          </p:sp>
          <p:sp>
            <p:nvSpPr>
              <p:cNvPr id="29" name="Google Shape;1946;p76"/>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68569" tIns="68569" rIns="68569" bIns="68569" anchor="ctr" anchorCtr="0">
                <a:noAutofit/>
              </a:bodyPr>
              <a:lstStyle/>
              <a:p>
                <a:endParaRPr sz="1350"/>
              </a:p>
            </p:txBody>
          </p:sp>
          <p:sp>
            <p:nvSpPr>
              <p:cNvPr id="30" name="Google Shape;1947;p76"/>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68569" tIns="68569" rIns="68569" bIns="68569" anchor="ctr" anchorCtr="0">
                <a:noAutofit/>
              </a:bodyPr>
              <a:lstStyle/>
              <a:p>
                <a:endParaRPr sz="1350"/>
              </a:p>
            </p:txBody>
          </p:sp>
          <p:sp>
            <p:nvSpPr>
              <p:cNvPr id="31" name="Google Shape;1948;p76"/>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68569" tIns="68569" rIns="68569" bIns="68569" anchor="ctr" anchorCtr="0">
                <a:noAutofit/>
              </a:bodyPr>
              <a:lstStyle/>
              <a:p>
                <a:endParaRPr sz="1350"/>
              </a:p>
            </p:txBody>
          </p:sp>
          <p:sp>
            <p:nvSpPr>
              <p:cNvPr id="32" name="Google Shape;1949;p76"/>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68569" tIns="68569" rIns="68569" bIns="68569" anchor="ctr" anchorCtr="0">
                <a:noAutofit/>
              </a:bodyPr>
              <a:lstStyle/>
              <a:p>
                <a:endParaRPr sz="1350"/>
              </a:p>
            </p:txBody>
          </p:sp>
          <p:sp>
            <p:nvSpPr>
              <p:cNvPr id="33" name="Google Shape;1950;p76"/>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68569" tIns="68569" rIns="68569" bIns="68569" anchor="ctr" anchorCtr="0">
                <a:noAutofit/>
              </a:bodyPr>
              <a:lstStyle/>
              <a:p>
                <a:endParaRPr sz="1350"/>
              </a:p>
            </p:txBody>
          </p:sp>
        </p:grpSp>
      </p:grpSp>
      <p:sp>
        <p:nvSpPr>
          <p:cNvPr id="2" name="CuadroTexto 1"/>
          <p:cNvSpPr txBox="1"/>
          <p:nvPr/>
        </p:nvSpPr>
        <p:spPr>
          <a:xfrm>
            <a:off x="908932" y="3030530"/>
            <a:ext cx="2694726" cy="707886"/>
          </a:xfrm>
          <a:prstGeom prst="rect">
            <a:avLst/>
          </a:prstGeom>
          <a:noFill/>
        </p:spPr>
        <p:txBody>
          <a:bodyPr wrap="square" rtlCol="0">
            <a:spAutoFit/>
          </a:bodyPr>
          <a:lstStyle/>
          <a:p>
            <a:r>
              <a:rPr lang="es-ES" sz="4000" dirty="0">
                <a:solidFill>
                  <a:schemeClr val="bg1"/>
                </a:solidFill>
              </a:rPr>
              <a:t>Gracias</a:t>
            </a:r>
            <a:endParaRPr lang="es-SV" sz="4000" dirty="0">
              <a:solidFill>
                <a:schemeClr val="bg1"/>
              </a:solidFill>
            </a:endParaRPr>
          </a:p>
        </p:txBody>
      </p:sp>
      <p:pic>
        <p:nvPicPr>
          <p:cNvPr id="3" name="Graphic 1796029151">
            <a:extLst>
              <a:ext uri="{FF2B5EF4-FFF2-40B4-BE49-F238E27FC236}">
                <a16:creationId xmlns:a16="http://schemas.microsoft.com/office/drawing/2014/main" id="{BBA76C88-283A-CA28-91A3-FC7332BA6A6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267677">
            <a:off x="86252" y="2965459"/>
            <a:ext cx="3475801" cy="832930"/>
          </a:xfrm>
          <a:prstGeom prst="rect">
            <a:avLst/>
          </a:prstGeom>
        </p:spPr>
      </p:pic>
      <p:pic>
        <p:nvPicPr>
          <p:cNvPr id="7" name="Graphic 1796029151">
            <a:extLst>
              <a:ext uri="{FF2B5EF4-FFF2-40B4-BE49-F238E27FC236}">
                <a16:creationId xmlns:a16="http://schemas.microsoft.com/office/drawing/2014/main" id="{487F604F-A03C-015C-6E50-D0382D0B867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0993505">
            <a:off x="94393" y="3063072"/>
            <a:ext cx="3382241" cy="857468"/>
          </a:xfrm>
          <a:prstGeom prst="rect">
            <a:avLst/>
          </a:prstGeom>
        </p:spPr>
      </p:pic>
    </p:spTree>
    <p:extLst>
      <p:ext uri="{BB962C8B-B14F-4D97-AF65-F5344CB8AC3E}">
        <p14:creationId xmlns:p14="http://schemas.microsoft.com/office/powerpoint/2010/main" val="3445755161"/>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3935001" cy="6858000"/>
            <a:chOff x="0" y="0"/>
            <a:chExt cx="1935979" cy="2709333"/>
          </a:xfrm>
        </p:grpSpPr>
        <p:sp>
          <p:nvSpPr>
            <p:cNvPr id="3" name="Freeform 3"/>
            <p:cNvSpPr/>
            <p:nvPr/>
          </p:nvSpPr>
          <p:spPr>
            <a:xfrm>
              <a:off x="0" y="0"/>
              <a:ext cx="1935979" cy="2709333"/>
            </a:xfrm>
            <a:custGeom>
              <a:avLst/>
              <a:gdLst/>
              <a:ahLst/>
              <a:cxnLst/>
              <a:rect l="l" t="t" r="r" b="b"/>
              <a:pathLst>
                <a:path w="1935979" h="2709333">
                  <a:moveTo>
                    <a:pt x="0" y="0"/>
                  </a:moveTo>
                  <a:lnTo>
                    <a:pt x="1935979" y="0"/>
                  </a:lnTo>
                  <a:lnTo>
                    <a:pt x="1935979" y="2709333"/>
                  </a:lnTo>
                  <a:lnTo>
                    <a:pt x="0" y="2709333"/>
                  </a:lnTo>
                  <a:close/>
                </a:path>
              </a:pathLst>
            </a:custGeom>
            <a:solidFill>
              <a:srgbClr val="0072CE"/>
            </a:solidFill>
          </p:spPr>
          <p:txBody>
            <a:bodyPr/>
            <a:lstStyle/>
            <a:p>
              <a:pPr defTabSz="457223"/>
              <a:endParaRPr lang="en-GB" sz="900">
                <a:solidFill>
                  <a:prstClr val="black"/>
                </a:solidFill>
                <a:latin typeface="Calibri"/>
              </a:endParaRPr>
            </a:p>
          </p:txBody>
        </p:sp>
        <p:sp>
          <p:nvSpPr>
            <p:cNvPr id="4" name="TextBox 4"/>
            <p:cNvSpPr txBox="1"/>
            <p:nvPr/>
          </p:nvSpPr>
          <p:spPr>
            <a:xfrm>
              <a:off x="0" y="-38100"/>
              <a:ext cx="812800" cy="850900"/>
            </a:xfrm>
            <a:prstGeom prst="rect">
              <a:avLst/>
            </a:prstGeom>
          </p:spPr>
          <p:txBody>
            <a:bodyPr lIns="25400" tIns="25400" rIns="25400" bIns="25400" rtlCol="0" anchor="ctr"/>
            <a:lstStyle/>
            <a:p>
              <a:pPr algn="ctr" defTabSz="457223">
                <a:lnSpc>
                  <a:spcPts val="900"/>
                </a:lnSpc>
              </a:pPr>
              <a:endParaRPr sz="900">
                <a:solidFill>
                  <a:prstClr val="black"/>
                </a:solidFill>
                <a:latin typeface="Calibri"/>
              </a:endParaRPr>
            </a:p>
          </p:txBody>
        </p:sp>
      </p:grpSp>
      <p:sp>
        <p:nvSpPr>
          <p:cNvPr id="5" name="Freeform 5"/>
          <p:cNvSpPr/>
          <p:nvPr/>
        </p:nvSpPr>
        <p:spPr>
          <a:xfrm rot="401629">
            <a:off x="1060191" y="2882031"/>
            <a:ext cx="1554956" cy="378619"/>
          </a:xfrm>
          <a:custGeom>
            <a:avLst/>
            <a:gdLst/>
            <a:ahLst/>
            <a:cxnLst/>
            <a:rect l="l" t="t" r="r" b="b"/>
            <a:pathLst>
              <a:path w="3109913" h="757238">
                <a:moveTo>
                  <a:pt x="0" y="0"/>
                </a:moveTo>
                <a:lnTo>
                  <a:pt x="3109912" y="0"/>
                </a:lnTo>
                <a:lnTo>
                  <a:pt x="3109912" y="757237"/>
                </a:lnTo>
                <a:lnTo>
                  <a:pt x="0" y="757237"/>
                </a:lnTo>
                <a:lnTo>
                  <a:pt x="0" y="0"/>
                </a:lnTo>
                <a:close/>
              </a:path>
            </a:pathLst>
          </a:custGeom>
          <a:blipFill>
            <a:blip r:embed="rId3">
              <a:extLst>
                <a:ext uri="{96DAC541-7B7A-43D3-8B79-37D633B846F1}">
                  <asvg:svgBlip xmlns:asvg="http://schemas.microsoft.com/office/drawing/2016/SVG/main" r:embed="rId4"/>
                </a:ext>
              </a:extLst>
            </a:blip>
            <a:stretch>
              <a:fillRect t="-865" b="-865"/>
            </a:stretch>
          </a:blipFill>
        </p:spPr>
        <p:txBody>
          <a:bodyPr/>
          <a:lstStyle/>
          <a:p>
            <a:pPr defTabSz="457223"/>
            <a:endParaRPr lang="en-GB" sz="900">
              <a:solidFill>
                <a:prstClr val="black"/>
              </a:solidFill>
              <a:latin typeface="Calibri"/>
            </a:endParaRPr>
          </a:p>
        </p:txBody>
      </p:sp>
      <p:sp>
        <p:nvSpPr>
          <p:cNvPr id="6" name="Freeform 6"/>
          <p:cNvSpPr/>
          <p:nvPr/>
        </p:nvSpPr>
        <p:spPr>
          <a:xfrm>
            <a:off x="7949629" y="217978"/>
            <a:ext cx="934227" cy="355413"/>
          </a:xfrm>
          <a:custGeom>
            <a:avLst/>
            <a:gdLst/>
            <a:ahLst/>
            <a:cxnLst/>
            <a:rect l="l" t="t" r="r" b="b"/>
            <a:pathLst>
              <a:path w="1868454" h="710826">
                <a:moveTo>
                  <a:pt x="0" y="0"/>
                </a:moveTo>
                <a:lnTo>
                  <a:pt x="1868454" y="0"/>
                </a:lnTo>
                <a:lnTo>
                  <a:pt x="1868454" y="710826"/>
                </a:lnTo>
                <a:lnTo>
                  <a:pt x="0" y="710826"/>
                </a:lnTo>
                <a:lnTo>
                  <a:pt x="0" y="0"/>
                </a:lnTo>
                <a:close/>
              </a:path>
            </a:pathLst>
          </a:custGeom>
          <a:blipFill>
            <a:blip r:embed="rId5"/>
            <a:stretch>
              <a:fillRect/>
            </a:stretch>
          </a:blipFill>
        </p:spPr>
        <p:txBody>
          <a:bodyPr/>
          <a:lstStyle/>
          <a:p>
            <a:pPr defTabSz="457223"/>
            <a:endParaRPr lang="en-GB" sz="900">
              <a:solidFill>
                <a:prstClr val="black"/>
              </a:solidFill>
              <a:latin typeface="Calibri"/>
            </a:endParaRPr>
          </a:p>
        </p:txBody>
      </p:sp>
      <p:sp>
        <p:nvSpPr>
          <p:cNvPr id="9" name="TextBox 9"/>
          <p:cNvSpPr txBox="1"/>
          <p:nvPr/>
        </p:nvSpPr>
        <p:spPr>
          <a:xfrm>
            <a:off x="218418" y="2037003"/>
            <a:ext cx="3153749" cy="336246"/>
          </a:xfrm>
          <a:prstGeom prst="rect">
            <a:avLst/>
          </a:prstGeom>
        </p:spPr>
        <p:txBody>
          <a:bodyPr lIns="0" tIns="0" rIns="0" bIns="0" rtlCol="0" anchor="t">
            <a:spAutoFit/>
          </a:bodyPr>
          <a:lstStyle/>
          <a:p>
            <a:pPr algn="ctr" defTabSz="457223">
              <a:lnSpc>
                <a:spcPts val="2592"/>
              </a:lnSpc>
              <a:spcBef>
                <a:spcPct val="0"/>
              </a:spcBef>
            </a:pPr>
            <a:r>
              <a:rPr lang="en-US" sz="2400" dirty="0" err="1">
                <a:solidFill>
                  <a:srgbClr val="FFFFFF"/>
                </a:solidFill>
                <a:latin typeface="Poppins Bold"/>
              </a:rPr>
              <a:t>Consideraciones</a:t>
            </a:r>
            <a:endParaRPr lang="en-US" sz="2400" dirty="0">
              <a:solidFill>
                <a:srgbClr val="FFFFFF"/>
              </a:solidFill>
              <a:latin typeface="Poppins Bold"/>
            </a:endParaRPr>
          </a:p>
        </p:txBody>
      </p:sp>
      <p:sp>
        <p:nvSpPr>
          <p:cNvPr id="10" name="Content Placeholder 2">
            <a:extLst>
              <a:ext uri="{FF2B5EF4-FFF2-40B4-BE49-F238E27FC236}">
                <a16:creationId xmlns:a16="http://schemas.microsoft.com/office/drawing/2014/main" id="{02B3E5F2-6E0B-22F2-F5CF-DE14BC967576}"/>
              </a:ext>
            </a:extLst>
          </p:cNvPr>
          <p:cNvSpPr txBox="1">
            <a:spLocks/>
          </p:cNvSpPr>
          <p:nvPr/>
        </p:nvSpPr>
        <p:spPr>
          <a:xfrm>
            <a:off x="4153419" y="2054375"/>
            <a:ext cx="4579089" cy="2407010"/>
          </a:xfrm>
          <a:prstGeom prst="rect">
            <a:avLst/>
          </a:prstGeom>
        </p:spPr>
        <p:txBody>
          <a:bodyPr>
            <a:normAutofit fontScale="92500"/>
          </a:bodyPr>
          <a:lst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lgn="just">
              <a:buFont typeface="Arial" pitchFamily="34" charset="0"/>
              <a:buNone/>
            </a:pPr>
            <a:r>
              <a:rPr lang="es-MX" sz="2400" b="1" dirty="0">
                <a:solidFill>
                  <a:schemeClr val="tx2">
                    <a:lumMod val="75000"/>
                  </a:schemeClr>
                </a:solidFill>
                <a:ea typeface="Avrile Sans Condensed SemiBold" panose="020B0706040504020204" pitchFamily="34" charset="0"/>
                <a:cs typeface="Avrile Sans Condensed SemiBold" panose="020B0706040504020204" pitchFamily="34" charset="0"/>
              </a:rPr>
              <a:t>1. </a:t>
            </a:r>
            <a:r>
              <a:rPr lang="es-SV" sz="2400" b="1" dirty="0">
                <a:solidFill>
                  <a:schemeClr val="tx2">
                    <a:lumMod val="75000"/>
                  </a:schemeClr>
                </a:solidFill>
                <a:ea typeface="Avrile Sans Condensed SemiBold" panose="020B0706040504020204" pitchFamily="34" charset="0"/>
                <a:cs typeface="Avrile Sans Condensed SemiBold" panose="020B0706040504020204" pitchFamily="34" charset="0"/>
              </a:rPr>
              <a:t>Actualización de activos, propuesta de  plan de baja de activos.</a:t>
            </a:r>
          </a:p>
          <a:p>
            <a:pPr marL="0" indent="0">
              <a:buFont typeface="Arial" pitchFamily="34" charset="0"/>
              <a:buNone/>
            </a:pPr>
            <a:endParaRPr lang="es-SV" sz="2400" b="1" dirty="0">
              <a:solidFill>
                <a:schemeClr val="tx2">
                  <a:lumMod val="75000"/>
                </a:schemeClr>
              </a:solidFill>
              <a:ea typeface="Avrile Sans Condensed SemiBold" panose="020B0706040504020204" pitchFamily="34" charset="0"/>
              <a:cs typeface="Avrile Sans Condensed SemiBold" panose="020B0706040504020204" pitchFamily="34" charset="0"/>
            </a:endParaRPr>
          </a:p>
          <a:p>
            <a:pPr marL="0" indent="0">
              <a:buFont typeface="Arial" pitchFamily="34" charset="0"/>
              <a:buNone/>
            </a:pPr>
            <a:endParaRPr lang="es-SV" sz="2400" b="1" dirty="0">
              <a:solidFill>
                <a:schemeClr val="tx2">
                  <a:lumMod val="75000"/>
                </a:schemeClr>
              </a:solidFill>
              <a:ea typeface="Avrile Sans Condensed SemiBold" panose="020B0706040504020204" pitchFamily="34" charset="0"/>
              <a:cs typeface="Avrile Sans Condensed SemiBold" panose="020B0706040504020204" pitchFamily="34" charset="0"/>
            </a:endParaRPr>
          </a:p>
          <a:p>
            <a:pPr marL="0" indent="0">
              <a:buFont typeface="Arial" pitchFamily="34" charset="0"/>
              <a:buNone/>
            </a:pPr>
            <a:r>
              <a:rPr lang="es-SV" sz="2400" b="1" dirty="0">
                <a:solidFill>
                  <a:schemeClr val="tx2">
                    <a:lumMod val="75000"/>
                  </a:schemeClr>
                </a:solidFill>
                <a:ea typeface="Avrile Sans Condensed SemiBold" panose="020B0706040504020204" pitchFamily="34" charset="0"/>
                <a:cs typeface="Avrile Sans Condensed SemiBold" panose="020B0706040504020204" pitchFamily="34" charset="0"/>
              </a:rPr>
              <a:t>2. Incluye los activos de Socios implementadores y RP Plan.</a:t>
            </a:r>
          </a:p>
          <a:p>
            <a:pPr marL="0" indent="0">
              <a:buFont typeface="Arial" pitchFamily="34" charset="0"/>
              <a:buNone/>
            </a:pPr>
            <a:endParaRPr lang="en-IE" sz="1800" dirty="0"/>
          </a:p>
          <a:p>
            <a:endParaRPr lang="en-IE" sz="1800" dirty="0"/>
          </a:p>
          <a:p>
            <a:endParaRPr lang="en-IE" sz="18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2" name="Title 1">
            <a:extLst>
              <a:ext uri="{FF2B5EF4-FFF2-40B4-BE49-F238E27FC236}">
                <a16:creationId xmlns:a16="http://schemas.microsoft.com/office/drawing/2014/main" id="{58E2CD54-7EEE-D542-9E3A-ABDDD7DD8BD2}"/>
              </a:ext>
            </a:extLst>
          </p:cNvPr>
          <p:cNvSpPr>
            <a:spLocks noGrp="1"/>
          </p:cNvSpPr>
          <p:nvPr>
            <p:ph type="title"/>
          </p:nvPr>
        </p:nvSpPr>
        <p:spPr>
          <a:xfrm>
            <a:off x="158750" y="249136"/>
            <a:ext cx="7766050" cy="467144"/>
          </a:xfrm>
        </p:spPr>
        <p:txBody>
          <a:bodyPr/>
          <a:lstStyle/>
          <a:p>
            <a:r>
              <a:rPr lang="es-SV" sz="4000" dirty="0">
                <a:latin typeface="Poppins" panose="00000800000000000000" pitchFamily="2" charset="0"/>
                <a:cs typeface="Poppins" panose="00000800000000000000" pitchFamily="2" charset="0"/>
              </a:rPr>
              <a:t>Actualización de Activos RP</a:t>
            </a: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r>
              <a:rPr lang="es-MX" sz="1400" dirty="0">
                <a:solidFill>
                  <a:schemeClr val="bg1"/>
                </a:solidFill>
              </a:rPr>
              <a:t>         Manual de Operaciones de la cadena de Suministros, gestión de Activos, sección 07, aprobado en enero 2023 </a:t>
            </a:r>
            <a:endParaRPr lang="es-SV" sz="1400" dirty="0">
              <a:solidFill>
                <a:schemeClr val="bg1"/>
              </a:solidFill>
            </a:endParaRPr>
          </a:p>
        </p:txBody>
      </p:sp>
      <p:pic>
        <p:nvPicPr>
          <p:cNvPr id="4" name="Imagen 3">
            <a:extLst>
              <a:ext uri="{FF2B5EF4-FFF2-40B4-BE49-F238E27FC236}">
                <a16:creationId xmlns:a16="http://schemas.microsoft.com/office/drawing/2014/main" id="{0F74CF61-349C-FEC8-CD52-D25D1EA9D214}"/>
              </a:ext>
            </a:extLst>
          </p:cNvPr>
          <p:cNvPicPr>
            <a:picLocks noChangeAspect="1"/>
          </p:cNvPicPr>
          <p:nvPr/>
        </p:nvPicPr>
        <p:blipFill>
          <a:blip r:embed="rId7"/>
          <a:stretch>
            <a:fillRect/>
          </a:stretch>
        </p:blipFill>
        <p:spPr>
          <a:xfrm>
            <a:off x="162571" y="1645919"/>
            <a:ext cx="5703171" cy="4337089"/>
          </a:xfrm>
          <a:prstGeom prst="rect">
            <a:avLst/>
          </a:prstGeom>
        </p:spPr>
      </p:pic>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8"/>
          <a:stretch>
            <a:fillRect/>
          </a:stretch>
        </p:blipFill>
        <p:spPr>
          <a:xfrm>
            <a:off x="8325228" y="686770"/>
            <a:ext cx="731583" cy="597460"/>
          </a:xfrm>
          <a:prstGeom prst="rect">
            <a:avLst/>
          </a:prstGeom>
        </p:spPr>
      </p:pic>
      <p:pic>
        <p:nvPicPr>
          <p:cNvPr id="14" name="Imagen 13">
            <a:extLst>
              <a:ext uri="{FF2B5EF4-FFF2-40B4-BE49-F238E27FC236}">
                <a16:creationId xmlns:a16="http://schemas.microsoft.com/office/drawing/2014/main" id="{321C8FF0-1ED6-D869-9D31-87A21C5A757D}"/>
              </a:ext>
            </a:extLst>
          </p:cNvPr>
          <p:cNvPicPr>
            <a:picLocks noChangeAspect="1"/>
          </p:cNvPicPr>
          <p:nvPr/>
        </p:nvPicPr>
        <p:blipFill>
          <a:blip r:embed="rId9"/>
          <a:stretch>
            <a:fillRect/>
          </a:stretch>
        </p:blipFill>
        <p:spPr>
          <a:xfrm>
            <a:off x="5986860" y="1883664"/>
            <a:ext cx="2909667" cy="3848584"/>
          </a:xfrm>
          <a:prstGeom prst="rect">
            <a:avLst/>
          </a:prstGeom>
        </p:spPr>
      </p:pic>
    </p:spTree>
    <p:extLst>
      <p:ext uri="{BB962C8B-B14F-4D97-AF65-F5344CB8AC3E}">
        <p14:creationId xmlns:p14="http://schemas.microsoft.com/office/powerpoint/2010/main" val="222052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grpSp>
        <p:nvGrpSpPr>
          <p:cNvPr id="9" name="Google Shape;1942;p76">
            <a:extLst>
              <a:ext uri="{FF2B5EF4-FFF2-40B4-BE49-F238E27FC236}">
                <a16:creationId xmlns:a16="http://schemas.microsoft.com/office/drawing/2014/main" id="{566C4684-EE67-BFE2-43FA-3F4DF3B06335}"/>
              </a:ext>
            </a:extLst>
          </p:cNvPr>
          <p:cNvGrpSpPr/>
          <p:nvPr/>
        </p:nvGrpSpPr>
        <p:grpSpPr>
          <a:xfrm rot="18926063">
            <a:off x="285836" y="793085"/>
            <a:ext cx="515684" cy="518987"/>
            <a:chOff x="5523025" y="3576800"/>
            <a:chExt cx="443050" cy="484800"/>
          </a:xfrm>
          <a:solidFill>
            <a:srgbClr val="146BEA"/>
          </a:solidFill>
        </p:grpSpPr>
        <p:sp>
          <p:nvSpPr>
            <p:cNvPr id="10" name="Google Shape;1943;p76">
              <a:extLst>
                <a:ext uri="{FF2B5EF4-FFF2-40B4-BE49-F238E27FC236}">
                  <a16:creationId xmlns:a16="http://schemas.microsoft.com/office/drawing/2014/main" id="{C2356536-AC6A-D346-5F31-8C206DD2AAB3}"/>
                </a:ext>
              </a:extLst>
            </p:cNvPr>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1944;p76">
              <a:extLst>
                <a:ext uri="{FF2B5EF4-FFF2-40B4-BE49-F238E27FC236}">
                  <a16:creationId xmlns:a16="http://schemas.microsoft.com/office/drawing/2014/main" id="{6DA45024-2A90-7202-D8A7-0CE5D0A9DF2F}"/>
                </a:ext>
              </a:extLst>
            </p:cNvPr>
            <p:cNvGrpSpPr/>
            <p:nvPr/>
          </p:nvGrpSpPr>
          <p:grpSpPr>
            <a:xfrm>
              <a:off x="5523025" y="3576800"/>
              <a:ext cx="443050" cy="484800"/>
              <a:chOff x="5523025" y="3576800"/>
              <a:chExt cx="443050" cy="484800"/>
            </a:xfrm>
            <a:grpFill/>
          </p:grpSpPr>
          <p:sp>
            <p:nvSpPr>
              <p:cNvPr id="13" name="Google Shape;1945;p76">
                <a:extLst>
                  <a:ext uri="{FF2B5EF4-FFF2-40B4-BE49-F238E27FC236}">
                    <a16:creationId xmlns:a16="http://schemas.microsoft.com/office/drawing/2014/main" id="{2CB632F5-52CF-F151-B6D3-8E96546A7FED}"/>
                  </a:ext>
                </a:extLst>
              </p:cNvPr>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46;p76">
                <a:extLst>
                  <a:ext uri="{FF2B5EF4-FFF2-40B4-BE49-F238E27FC236}">
                    <a16:creationId xmlns:a16="http://schemas.microsoft.com/office/drawing/2014/main" id="{6A6C15D3-DFE7-9F39-78F4-357798B92A52}"/>
                  </a:ext>
                </a:extLst>
              </p:cNvPr>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47;p76">
                <a:extLst>
                  <a:ext uri="{FF2B5EF4-FFF2-40B4-BE49-F238E27FC236}">
                    <a16:creationId xmlns:a16="http://schemas.microsoft.com/office/drawing/2014/main" id="{50AA6F22-2E6C-7E14-AE49-1891E64D7AD5}"/>
                  </a:ext>
                </a:extLst>
              </p:cNvPr>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48;p76">
                <a:extLst>
                  <a:ext uri="{FF2B5EF4-FFF2-40B4-BE49-F238E27FC236}">
                    <a16:creationId xmlns:a16="http://schemas.microsoft.com/office/drawing/2014/main" id="{023FF615-A596-9C68-8267-9959EA270180}"/>
                  </a:ext>
                </a:extLst>
              </p:cNvPr>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49;p76">
                <a:extLst>
                  <a:ext uri="{FF2B5EF4-FFF2-40B4-BE49-F238E27FC236}">
                    <a16:creationId xmlns:a16="http://schemas.microsoft.com/office/drawing/2014/main" id="{7B1B274B-2932-8691-F6F2-1E012A957FA3}"/>
                  </a:ext>
                </a:extLst>
              </p:cNvPr>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0;p76">
                <a:extLst>
                  <a:ext uri="{FF2B5EF4-FFF2-40B4-BE49-F238E27FC236}">
                    <a16:creationId xmlns:a16="http://schemas.microsoft.com/office/drawing/2014/main" id="{4C240CA1-3407-6D20-0610-07F770A053BE}"/>
                  </a:ext>
                </a:extLst>
              </p:cNvPr>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4" name="Tabla 3">
            <a:extLst>
              <a:ext uri="{FF2B5EF4-FFF2-40B4-BE49-F238E27FC236}">
                <a16:creationId xmlns:a16="http://schemas.microsoft.com/office/drawing/2014/main" id="{F74BFD3F-DAF3-BC89-9E56-55F1C9EDF608}"/>
              </a:ext>
            </a:extLst>
          </p:cNvPr>
          <p:cNvGraphicFramePr>
            <a:graphicFrameLocks noGrp="1"/>
          </p:cNvGraphicFramePr>
          <p:nvPr>
            <p:extLst>
              <p:ext uri="{D42A27DB-BD31-4B8C-83A1-F6EECF244321}">
                <p14:modId xmlns:p14="http://schemas.microsoft.com/office/powerpoint/2010/main" val="841099420"/>
              </p:ext>
            </p:extLst>
          </p:nvPr>
        </p:nvGraphicFramePr>
        <p:xfrm>
          <a:off x="577755" y="2629154"/>
          <a:ext cx="7886700" cy="1463040"/>
        </p:xfrm>
        <a:graphic>
          <a:graphicData uri="http://schemas.openxmlformats.org/drawingml/2006/table">
            <a:tbl>
              <a:tblPr/>
              <a:tblGrid>
                <a:gridCol w="2628900">
                  <a:extLst>
                    <a:ext uri="{9D8B030D-6E8A-4147-A177-3AD203B41FA5}">
                      <a16:colId xmlns:a16="http://schemas.microsoft.com/office/drawing/2014/main" val="312768300"/>
                    </a:ext>
                  </a:extLst>
                </a:gridCol>
                <a:gridCol w="2628900">
                  <a:extLst>
                    <a:ext uri="{9D8B030D-6E8A-4147-A177-3AD203B41FA5}">
                      <a16:colId xmlns:a16="http://schemas.microsoft.com/office/drawing/2014/main" val="2777392033"/>
                    </a:ext>
                  </a:extLst>
                </a:gridCol>
                <a:gridCol w="2628900">
                  <a:extLst>
                    <a:ext uri="{9D8B030D-6E8A-4147-A177-3AD203B41FA5}">
                      <a16:colId xmlns:a16="http://schemas.microsoft.com/office/drawing/2014/main" val="1924964226"/>
                    </a:ext>
                  </a:extLst>
                </a:gridCol>
              </a:tblGrid>
              <a:tr h="0">
                <a:tc>
                  <a:txBody>
                    <a:bodyPr/>
                    <a:lstStyle/>
                    <a:p>
                      <a:endParaRPr lang="es-SV" dirty="0"/>
                    </a:p>
                  </a:txBody>
                  <a:tcPr anchor="ctr">
                    <a:lnL>
                      <a:noFill/>
                    </a:lnL>
                    <a:lnR>
                      <a:noFill/>
                    </a:lnR>
                    <a:lnT>
                      <a:noFill/>
                    </a:lnT>
                    <a:lnB>
                      <a:noFill/>
                    </a:lnB>
                    <a:noFill/>
                  </a:tcPr>
                </a:tc>
                <a:tc>
                  <a:txBody>
                    <a:bodyPr/>
                    <a:lstStyle/>
                    <a:p>
                      <a:pPr algn="ctr"/>
                      <a:endParaRPr lang="es-SV"/>
                    </a:p>
                  </a:txBody>
                  <a:tcPr anchor="ctr">
                    <a:lnL>
                      <a:noFill/>
                    </a:lnL>
                    <a:lnR>
                      <a:noFill/>
                    </a:lnR>
                    <a:lnT>
                      <a:noFill/>
                    </a:lnT>
                    <a:lnB>
                      <a:noFill/>
                    </a:lnB>
                    <a:noFill/>
                  </a:tcPr>
                </a:tc>
                <a:tc>
                  <a:txBody>
                    <a:bodyPr/>
                    <a:lstStyle/>
                    <a:p>
                      <a:pPr algn="r"/>
                      <a:endParaRPr lang="es-SV" dirty="0"/>
                    </a:p>
                  </a:txBody>
                  <a:tcPr anchor="ctr">
                    <a:lnL>
                      <a:noFill/>
                    </a:lnL>
                    <a:lnR>
                      <a:noFill/>
                    </a:lnR>
                    <a:lnT>
                      <a:noFill/>
                    </a:lnT>
                    <a:lnB>
                      <a:noFill/>
                    </a:lnB>
                    <a:noFill/>
                  </a:tcPr>
                </a:tc>
                <a:extLst>
                  <a:ext uri="{0D108BD9-81ED-4DB2-BD59-A6C34878D82A}">
                    <a16:rowId xmlns:a16="http://schemas.microsoft.com/office/drawing/2014/main" val="897281551"/>
                  </a:ext>
                </a:extLst>
              </a:tr>
              <a:tr h="0">
                <a:tc>
                  <a:txBody>
                    <a:bodyPr/>
                    <a:lstStyle/>
                    <a:p>
                      <a:endParaRPr lang="es-MX"/>
                    </a:p>
                  </a:txBody>
                  <a:tcPr anchor="ctr">
                    <a:lnL>
                      <a:noFill/>
                    </a:lnL>
                    <a:lnR>
                      <a:noFill/>
                    </a:lnR>
                    <a:lnT>
                      <a:noFill/>
                    </a:lnT>
                    <a:lnB>
                      <a:noFill/>
                    </a:lnB>
                    <a:noFill/>
                  </a:tcPr>
                </a:tc>
                <a:tc>
                  <a:txBody>
                    <a:bodyPr/>
                    <a:lstStyle/>
                    <a:p>
                      <a:pPr algn="ctr"/>
                      <a:endParaRPr lang="es-SV"/>
                    </a:p>
                  </a:txBody>
                  <a:tcPr anchor="ctr">
                    <a:lnL>
                      <a:noFill/>
                    </a:lnL>
                    <a:lnR>
                      <a:noFill/>
                    </a:lnR>
                    <a:lnT>
                      <a:noFill/>
                    </a:lnT>
                    <a:lnB>
                      <a:noFill/>
                    </a:lnB>
                    <a:noFill/>
                  </a:tcPr>
                </a:tc>
                <a:tc>
                  <a:txBody>
                    <a:bodyPr/>
                    <a:lstStyle/>
                    <a:p>
                      <a:pPr algn="r"/>
                      <a:endParaRPr lang="es-SV" dirty="0"/>
                    </a:p>
                  </a:txBody>
                  <a:tcPr anchor="ctr">
                    <a:lnL>
                      <a:noFill/>
                    </a:lnL>
                    <a:lnR>
                      <a:noFill/>
                    </a:lnR>
                    <a:lnT>
                      <a:noFill/>
                    </a:lnT>
                    <a:lnB>
                      <a:noFill/>
                    </a:lnB>
                    <a:noFill/>
                  </a:tcPr>
                </a:tc>
                <a:extLst>
                  <a:ext uri="{0D108BD9-81ED-4DB2-BD59-A6C34878D82A}">
                    <a16:rowId xmlns:a16="http://schemas.microsoft.com/office/drawing/2014/main" val="2815238268"/>
                  </a:ext>
                </a:extLst>
              </a:tr>
              <a:tr h="0">
                <a:tc>
                  <a:txBody>
                    <a:bodyPr/>
                    <a:lstStyle/>
                    <a:p>
                      <a:endParaRPr lang="es-SV"/>
                    </a:p>
                  </a:txBody>
                  <a:tcPr anchor="ctr">
                    <a:lnL>
                      <a:noFill/>
                    </a:lnL>
                    <a:lnR>
                      <a:noFill/>
                    </a:lnR>
                    <a:lnT>
                      <a:noFill/>
                    </a:lnT>
                    <a:lnB>
                      <a:noFill/>
                    </a:lnB>
                    <a:noFill/>
                  </a:tcPr>
                </a:tc>
                <a:tc>
                  <a:txBody>
                    <a:bodyPr/>
                    <a:lstStyle/>
                    <a:p>
                      <a:pPr algn="ctr"/>
                      <a:endParaRPr lang="es-SV"/>
                    </a:p>
                  </a:txBody>
                  <a:tcPr anchor="ctr">
                    <a:lnL>
                      <a:noFill/>
                    </a:lnL>
                    <a:lnR>
                      <a:noFill/>
                    </a:lnR>
                    <a:lnT>
                      <a:noFill/>
                    </a:lnT>
                    <a:lnB>
                      <a:noFill/>
                    </a:lnB>
                    <a:noFill/>
                  </a:tcPr>
                </a:tc>
                <a:tc>
                  <a:txBody>
                    <a:bodyPr/>
                    <a:lstStyle/>
                    <a:p>
                      <a:pPr algn="r"/>
                      <a:endParaRPr lang="es-SV" dirty="0"/>
                    </a:p>
                  </a:txBody>
                  <a:tcPr anchor="ctr">
                    <a:lnL>
                      <a:noFill/>
                    </a:lnL>
                    <a:lnR>
                      <a:noFill/>
                    </a:lnR>
                    <a:lnT>
                      <a:noFill/>
                    </a:lnT>
                    <a:lnB>
                      <a:noFill/>
                    </a:lnB>
                    <a:noFill/>
                  </a:tcPr>
                </a:tc>
                <a:extLst>
                  <a:ext uri="{0D108BD9-81ED-4DB2-BD59-A6C34878D82A}">
                    <a16:rowId xmlns:a16="http://schemas.microsoft.com/office/drawing/2014/main" val="3329074362"/>
                  </a:ext>
                </a:extLst>
              </a:tr>
              <a:tr h="0">
                <a:tc>
                  <a:txBody>
                    <a:bodyPr/>
                    <a:lstStyle/>
                    <a:p>
                      <a:endParaRPr lang="es-SV"/>
                    </a:p>
                  </a:txBody>
                  <a:tcPr anchor="ctr">
                    <a:lnL>
                      <a:noFill/>
                    </a:lnL>
                    <a:lnR>
                      <a:noFill/>
                    </a:lnR>
                    <a:lnT>
                      <a:noFill/>
                    </a:lnT>
                    <a:lnB>
                      <a:noFill/>
                    </a:lnB>
                    <a:noFill/>
                  </a:tcPr>
                </a:tc>
                <a:tc>
                  <a:txBody>
                    <a:bodyPr/>
                    <a:lstStyle/>
                    <a:p>
                      <a:pPr algn="ctr"/>
                      <a:endParaRPr lang="es-SV"/>
                    </a:p>
                  </a:txBody>
                  <a:tcPr anchor="ctr">
                    <a:lnL>
                      <a:noFill/>
                    </a:lnL>
                    <a:lnR>
                      <a:noFill/>
                    </a:lnR>
                    <a:lnT>
                      <a:noFill/>
                    </a:lnT>
                    <a:lnB>
                      <a:noFill/>
                    </a:lnB>
                    <a:noFill/>
                  </a:tcPr>
                </a:tc>
                <a:tc>
                  <a:txBody>
                    <a:bodyPr/>
                    <a:lstStyle/>
                    <a:p>
                      <a:pPr algn="r"/>
                      <a:endParaRPr lang="es-SV" dirty="0"/>
                    </a:p>
                  </a:txBody>
                  <a:tcPr anchor="ctr">
                    <a:lnL>
                      <a:noFill/>
                    </a:lnL>
                    <a:lnR>
                      <a:noFill/>
                    </a:lnR>
                    <a:lnT>
                      <a:noFill/>
                    </a:lnT>
                    <a:lnB>
                      <a:noFill/>
                    </a:lnB>
                    <a:noFill/>
                  </a:tcPr>
                </a:tc>
                <a:extLst>
                  <a:ext uri="{0D108BD9-81ED-4DB2-BD59-A6C34878D82A}">
                    <a16:rowId xmlns:a16="http://schemas.microsoft.com/office/drawing/2014/main" val="3381422566"/>
                  </a:ext>
                </a:extLst>
              </a:tr>
            </a:tbl>
          </a:graphicData>
        </a:graphic>
      </p:graphicFrame>
      <p:graphicFrame>
        <p:nvGraphicFramePr>
          <p:cNvPr id="6" name="Tabla 5">
            <a:extLst>
              <a:ext uri="{FF2B5EF4-FFF2-40B4-BE49-F238E27FC236}">
                <a16:creationId xmlns:a16="http://schemas.microsoft.com/office/drawing/2014/main" id="{6DAC1954-6198-4F19-1304-9D3E211A5D9A}"/>
              </a:ext>
            </a:extLst>
          </p:cNvPr>
          <p:cNvGraphicFramePr>
            <a:graphicFrameLocks noGrp="1"/>
          </p:cNvGraphicFramePr>
          <p:nvPr>
            <p:extLst>
              <p:ext uri="{D42A27DB-BD31-4B8C-83A1-F6EECF244321}">
                <p14:modId xmlns:p14="http://schemas.microsoft.com/office/powerpoint/2010/main" val="3631656929"/>
              </p:ext>
            </p:extLst>
          </p:nvPr>
        </p:nvGraphicFramePr>
        <p:xfrm>
          <a:off x="1179415" y="2830335"/>
          <a:ext cx="7150769" cy="1648968"/>
        </p:xfrm>
        <a:graphic>
          <a:graphicData uri="http://schemas.openxmlformats.org/drawingml/2006/table">
            <a:tbl>
              <a:tblPr firstRow="1" firstCol="1" bandRow="1">
                <a:tableStyleId>{5C22544A-7EE6-4342-B048-85BDC9FD1C3A}</a:tableStyleId>
              </a:tblPr>
              <a:tblGrid>
                <a:gridCol w="3795081">
                  <a:extLst>
                    <a:ext uri="{9D8B030D-6E8A-4147-A177-3AD203B41FA5}">
                      <a16:colId xmlns:a16="http://schemas.microsoft.com/office/drawing/2014/main" val="1763862763"/>
                    </a:ext>
                  </a:extLst>
                </a:gridCol>
                <a:gridCol w="1408016">
                  <a:extLst>
                    <a:ext uri="{9D8B030D-6E8A-4147-A177-3AD203B41FA5}">
                      <a16:colId xmlns:a16="http://schemas.microsoft.com/office/drawing/2014/main" val="930778285"/>
                    </a:ext>
                  </a:extLst>
                </a:gridCol>
                <a:gridCol w="1947672">
                  <a:extLst>
                    <a:ext uri="{9D8B030D-6E8A-4147-A177-3AD203B41FA5}">
                      <a16:colId xmlns:a16="http://schemas.microsoft.com/office/drawing/2014/main" val="363644220"/>
                    </a:ext>
                  </a:extLst>
                </a:gridCol>
              </a:tblGrid>
              <a:tr h="297173">
                <a:tc>
                  <a:txBody>
                    <a:bodyPr/>
                    <a:lstStyle/>
                    <a:p>
                      <a:pPr algn="l">
                        <a:lnSpc>
                          <a:spcPct val="107000"/>
                        </a:lnSpc>
                        <a:spcAft>
                          <a:spcPts val="800"/>
                        </a:spcAft>
                      </a:pPr>
                      <a:r>
                        <a:rPr lang="es-SV" sz="2000" kern="100" dirty="0">
                          <a:effectLst/>
                        </a:rPr>
                        <a:t>Concepto</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dirty="0">
                          <a:effectLst/>
                        </a:rPr>
                        <a:t>Cantidad de Activos</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dirty="0">
                          <a:effectLst/>
                        </a:rPr>
                        <a:t>Valor (USD)</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33718405"/>
                  </a:ext>
                </a:extLst>
              </a:tr>
              <a:tr h="297173">
                <a:tc>
                  <a:txBody>
                    <a:bodyPr/>
                    <a:lstStyle/>
                    <a:p>
                      <a:pPr algn="l">
                        <a:lnSpc>
                          <a:spcPct val="107000"/>
                        </a:lnSpc>
                        <a:spcAft>
                          <a:spcPts val="800"/>
                        </a:spcAft>
                      </a:pPr>
                      <a:r>
                        <a:rPr lang="es-SV" sz="2000" kern="100" dirty="0">
                          <a:effectLst/>
                        </a:rPr>
                        <a:t>🗂️ Activos al inicio de 2025</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a:effectLst/>
                        </a:rPr>
                        <a:t>733</a:t>
                      </a:r>
                      <a:endParaRPr lang="es-SV"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dirty="0">
                          <a:effectLst/>
                        </a:rPr>
                        <a:t>$386,656.91</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16432667"/>
                  </a:ext>
                </a:extLst>
              </a:tr>
              <a:tr h="297173">
                <a:tc>
                  <a:txBody>
                    <a:bodyPr/>
                    <a:lstStyle/>
                    <a:p>
                      <a:pPr algn="l">
                        <a:lnSpc>
                          <a:spcPct val="107000"/>
                        </a:lnSpc>
                        <a:spcAft>
                          <a:spcPts val="800"/>
                        </a:spcAft>
                      </a:pPr>
                      <a:r>
                        <a:rPr lang="es-SV" sz="2000" kern="100">
                          <a:effectLst/>
                        </a:rPr>
                        <a:t>🛒 Activos comprados 2025-2026</a:t>
                      </a:r>
                      <a:endParaRPr lang="es-SV"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a:effectLst/>
                        </a:rPr>
                        <a:t>113</a:t>
                      </a:r>
                      <a:endParaRPr lang="es-SV"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dirty="0">
                          <a:effectLst/>
                        </a:rPr>
                        <a:t>$332,580.38</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68688023"/>
                  </a:ext>
                </a:extLst>
              </a:tr>
              <a:tr h="297173">
                <a:tc>
                  <a:txBody>
                    <a:bodyPr/>
                    <a:lstStyle/>
                    <a:p>
                      <a:pPr algn="l">
                        <a:lnSpc>
                          <a:spcPct val="107000"/>
                        </a:lnSpc>
                        <a:spcAft>
                          <a:spcPts val="800"/>
                        </a:spcAft>
                      </a:pPr>
                      <a:r>
                        <a:rPr lang="es-SV" sz="2000" kern="100" dirty="0">
                          <a:effectLst/>
                        </a:rPr>
                        <a:t>TOTAL GENERAL</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a:effectLst/>
                        </a:rPr>
                        <a:t>846</a:t>
                      </a:r>
                      <a:endParaRPr lang="es-SV"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es-SV" sz="2000" kern="100" dirty="0">
                          <a:effectLst/>
                        </a:rPr>
                        <a:t>$719,237.29</a:t>
                      </a:r>
                      <a:endParaRPr lang="es-S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99537134"/>
                  </a:ext>
                </a:extLst>
              </a:tr>
            </a:tbl>
          </a:graphicData>
        </a:graphic>
      </p:graphicFrame>
      <p:sp>
        <p:nvSpPr>
          <p:cNvPr id="21" name="CuadroTexto 20">
            <a:extLst>
              <a:ext uri="{FF2B5EF4-FFF2-40B4-BE49-F238E27FC236}">
                <a16:creationId xmlns:a16="http://schemas.microsoft.com/office/drawing/2014/main" id="{CF7C95FF-2652-0F36-F958-4C1276289725}"/>
              </a:ext>
            </a:extLst>
          </p:cNvPr>
          <p:cNvSpPr txBox="1"/>
          <p:nvPr/>
        </p:nvSpPr>
        <p:spPr>
          <a:xfrm>
            <a:off x="331798" y="1933408"/>
            <a:ext cx="8378613" cy="375552"/>
          </a:xfrm>
          <a:prstGeom prst="rect">
            <a:avLst/>
          </a:prstGeom>
          <a:noFill/>
        </p:spPr>
        <p:txBody>
          <a:bodyPr wrap="square">
            <a:spAutoFit/>
          </a:bodyPr>
          <a:lstStyle/>
          <a:p>
            <a:pPr>
              <a:lnSpc>
                <a:spcPct val="107000"/>
              </a:lnSpc>
              <a:spcAft>
                <a:spcPts val="800"/>
              </a:spcAft>
            </a:pP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Resumen de activos existentes y adquisiciones realizadas durante el período 2025-2026.</a:t>
            </a:r>
          </a:p>
        </p:txBody>
      </p:sp>
    </p:spTree>
    <p:extLst>
      <p:ext uri="{BB962C8B-B14F-4D97-AF65-F5344CB8AC3E}">
        <p14:creationId xmlns:p14="http://schemas.microsoft.com/office/powerpoint/2010/main" val="1816553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grpSp>
        <p:nvGrpSpPr>
          <p:cNvPr id="9" name="Google Shape;1942;p76">
            <a:extLst>
              <a:ext uri="{FF2B5EF4-FFF2-40B4-BE49-F238E27FC236}">
                <a16:creationId xmlns:a16="http://schemas.microsoft.com/office/drawing/2014/main" id="{566C4684-EE67-BFE2-43FA-3F4DF3B06335}"/>
              </a:ext>
            </a:extLst>
          </p:cNvPr>
          <p:cNvGrpSpPr/>
          <p:nvPr/>
        </p:nvGrpSpPr>
        <p:grpSpPr>
          <a:xfrm rot="18926063">
            <a:off x="285836" y="793085"/>
            <a:ext cx="515684" cy="518987"/>
            <a:chOff x="5523025" y="3576800"/>
            <a:chExt cx="443050" cy="484800"/>
          </a:xfrm>
          <a:solidFill>
            <a:srgbClr val="146BEA"/>
          </a:solidFill>
        </p:grpSpPr>
        <p:sp>
          <p:nvSpPr>
            <p:cNvPr id="10" name="Google Shape;1943;p76">
              <a:extLst>
                <a:ext uri="{FF2B5EF4-FFF2-40B4-BE49-F238E27FC236}">
                  <a16:creationId xmlns:a16="http://schemas.microsoft.com/office/drawing/2014/main" id="{C2356536-AC6A-D346-5F31-8C206DD2AAB3}"/>
                </a:ext>
              </a:extLst>
            </p:cNvPr>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1944;p76">
              <a:extLst>
                <a:ext uri="{FF2B5EF4-FFF2-40B4-BE49-F238E27FC236}">
                  <a16:creationId xmlns:a16="http://schemas.microsoft.com/office/drawing/2014/main" id="{6DA45024-2A90-7202-D8A7-0CE5D0A9DF2F}"/>
                </a:ext>
              </a:extLst>
            </p:cNvPr>
            <p:cNvGrpSpPr/>
            <p:nvPr/>
          </p:nvGrpSpPr>
          <p:grpSpPr>
            <a:xfrm>
              <a:off x="5523025" y="3576800"/>
              <a:ext cx="443050" cy="484800"/>
              <a:chOff x="5523025" y="3576800"/>
              <a:chExt cx="443050" cy="484800"/>
            </a:xfrm>
            <a:grpFill/>
          </p:grpSpPr>
          <p:sp>
            <p:nvSpPr>
              <p:cNvPr id="13" name="Google Shape;1945;p76">
                <a:extLst>
                  <a:ext uri="{FF2B5EF4-FFF2-40B4-BE49-F238E27FC236}">
                    <a16:creationId xmlns:a16="http://schemas.microsoft.com/office/drawing/2014/main" id="{2CB632F5-52CF-F151-B6D3-8E96546A7FED}"/>
                  </a:ext>
                </a:extLst>
              </p:cNvPr>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46;p76">
                <a:extLst>
                  <a:ext uri="{FF2B5EF4-FFF2-40B4-BE49-F238E27FC236}">
                    <a16:creationId xmlns:a16="http://schemas.microsoft.com/office/drawing/2014/main" id="{6A6C15D3-DFE7-9F39-78F4-357798B92A52}"/>
                  </a:ext>
                </a:extLst>
              </p:cNvPr>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47;p76">
                <a:extLst>
                  <a:ext uri="{FF2B5EF4-FFF2-40B4-BE49-F238E27FC236}">
                    <a16:creationId xmlns:a16="http://schemas.microsoft.com/office/drawing/2014/main" id="{50AA6F22-2E6C-7E14-AE49-1891E64D7AD5}"/>
                  </a:ext>
                </a:extLst>
              </p:cNvPr>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48;p76">
                <a:extLst>
                  <a:ext uri="{FF2B5EF4-FFF2-40B4-BE49-F238E27FC236}">
                    <a16:creationId xmlns:a16="http://schemas.microsoft.com/office/drawing/2014/main" id="{023FF615-A596-9C68-8267-9959EA270180}"/>
                  </a:ext>
                </a:extLst>
              </p:cNvPr>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49;p76">
                <a:extLst>
                  <a:ext uri="{FF2B5EF4-FFF2-40B4-BE49-F238E27FC236}">
                    <a16:creationId xmlns:a16="http://schemas.microsoft.com/office/drawing/2014/main" id="{7B1B274B-2932-8691-F6F2-1E012A957FA3}"/>
                  </a:ext>
                </a:extLst>
              </p:cNvPr>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0;p76">
                <a:extLst>
                  <a:ext uri="{FF2B5EF4-FFF2-40B4-BE49-F238E27FC236}">
                    <a16:creationId xmlns:a16="http://schemas.microsoft.com/office/drawing/2014/main" id="{4C240CA1-3407-6D20-0610-07F770A053BE}"/>
                  </a:ext>
                </a:extLst>
              </p:cNvPr>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2" name="Tabla 1">
            <a:extLst>
              <a:ext uri="{FF2B5EF4-FFF2-40B4-BE49-F238E27FC236}">
                <a16:creationId xmlns:a16="http://schemas.microsoft.com/office/drawing/2014/main" id="{1664F6A9-4957-04A8-D6EB-9E77E02F7A49}"/>
              </a:ext>
            </a:extLst>
          </p:cNvPr>
          <p:cNvGraphicFramePr>
            <a:graphicFrameLocks noGrp="1"/>
          </p:cNvGraphicFramePr>
          <p:nvPr/>
        </p:nvGraphicFramePr>
        <p:xfrm>
          <a:off x="607943" y="1779697"/>
          <a:ext cx="7886700" cy="1228888"/>
        </p:xfrm>
        <a:graphic>
          <a:graphicData uri="http://schemas.openxmlformats.org/drawingml/2006/table">
            <a:tbl>
              <a:tblPr/>
              <a:tblGrid>
                <a:gridCol w="1971675">
                  <a:extLst>
                    <a:ext uri="{9D8B030D-6E8A-4147-A177-3AD203B41FA5}">
                      <a16:colId xmlns:a16="http://schemas.microsoft.com/office/drawing/2014/main" val="717854661"/>
                    </a:ext>
                  </a:extLst>
                </a:gridCol>
                <a:gridCol w="1971675">
                  <a:extLst>
                    <a:ext uri="{9D8B030D-6E8A-4147-A177-3AD203B41FA5}">
                      <a16:colId xmlns:a16="http://schemas.microsoft.com/office/drawing/2014/main" val="1624199433"/>
                    </a:ext>
                  </a:extLst>
                </a:gridCol>
                <a:gridCol w="1971675">
                  <a:extLst>
                    <a:ext uri="{9D8B030D-6E8A-4147-A177-3AD203B41FA5}">
                      <a16:colId xmlns:a16="http://schemas.microsoft.com/office/drawing/2014/main" val="1378515986"/>
                    </a:ext>
                  </a:extLst>
                </a:gridCol>
                <a:gridCol w="1971675">
                  <a:extLst>
                    <a:ext uri="{9D8B030D-6E8A-4147-A177-3AD203B41FA5}">
                      <a16:colId xmlns:a16="http://schemas.microsoft.com/office/drawing/2014/main" val="399624918"/>
                    </a:ext>
                  </a:extLst>
                </a:gridCol>
              </a:tblGrid>
              <a:tr h="272099">
                <a:tc>
                  <a:txBody>
                    <a:bodyPr/>
                    <a:lstStyle/>
                    <a:p>
                      <a:pPr algn="ctr"/>
                      <a:r>
                        <a:rPr lang="es-SV" sz="1200" dirty="0"/>
                        <a:t>💰</a:t>
                      </a:r>
                    </a:p>
                  </a:txBody>
                  <a:tcPr anchor="ctr">
                    <a:lnL>
                      <a:noFill/>
                    </a:lnL>
                    <a:lnR>
                      <a:noFill/>
                    </a:lnR>
                    <a:lnT>
                      <a:noFill/>
                    </a:lnT>
                    <a:lnB>
                      <a:noFill/>
                    </a:lnB>
                    <a:noFill/>
                  </a:tcPr>
                </a:tc>
                <a:tc>
                  <a:txBody>
                    <a:bodyPr/>
                    <a:lstStyle/>
                    <a:p>
                      <a:pPr algn="ctr"/>
                      <a:r>
                        <a:rPr lang="es-SV" sz="1200" dirty="0"/>
                        <a:t>📦</a:t>
                      </a:r>
                    </a:p>
                  </a:txBody>
                  <a:tcPr anchor="ctr">
                    <a:lnL>
                      <a:noFill/>
                    </a:lnL>
                    <a:lnR>
                      <a:noFill/>
                    </a:lnR>
                    <a:lnT>
                      <a:noFill/>
                    </a:lnT>
                    <a:lnB>
                      <a:noFill/>
                    </a:lnB>
                    <a:noFill/>
                  </a:tcPr>
                </a:tc>
                <a:tc>
                  <a:txBody>
                    <a:bodyPr/>
                    <a:lstStyle/>
                    <a:p>
                      <a:pPr algn="ctr"/>
                      <a:r>
                        <a:rPr lang="es-SV" sz="1200" dirty="0"/>
                        <a:t>🪑</a:t>
                      </a:r>
                    </a:p>
                  </a:txBody>
                  <a:tcPr anchor="ctr">
                    <a:lnL>
                      <a:noFill/>
                    </a:lnL>
                    <a:lnR>
                      <a:noFill/>
                    </a:lnR>
                    <a:lnT>
                      <a:noFill/>
                    </a:lnT>
                    <a:lnB>
                      <a:noFill/>
                    </a:lnB>
                    <a:noFill/>
                  </a:tcPr>
                </a:tc>
                <a:tc>
                  <a:txBody>
                    <a:bodyPr/>
                    <a:lstStyle/>
                    <a:p>
                      <a:pPr algn="ctr"/>
                      <a:r>
                        <a:rPr lang="es-SV" sz="1200"/>
                        <a:t>🏆</a:t>
                      </a:r>
                    </a:p>
                  </a:txBody>
                  <a:tcPr anchor="ctr">
                    <a:lnL>
                      <a:noFill/>
                    </a:lnL>
                    <a:lnR>
                      <a:noFill/>
                    </a:lnR>
                    <a:lnT>
                      <a:noFill/>
                    </a:lnT>
                    <a:lnB>
                      <a:noFill/>
                    </a:lnB>
                    <a:noFill/>
                  </a:tcPr>
                </a:tc>
                <a:extLst>
                  <a:ext uri="{0D108BD9-81ED-4DB2-BD59-A6C34878D82A}">
                    <a16:rowId xmlns:a16="http://schemas.microsoft.com/office/drawing/2014/main" val="3962953616"/>
                  </a:ext>
                </a:extLst>
              </a:tr>
              <a:tr h="272099">
                <a:tc>
                  <a:txBody>
                    <a:bodyPr/>
                    <a:lstStyle/>
                    <a:p>
                      <a:pPr algn="ctr"/>
                      <a:r>
                        <a:rPr lang="es-SV" sz="1200" b="1"/>
                        <a:t>US$425,949.14</a:t>
                      </a:r>
                      <a:endParaRPr lang="es-SV" sz="1200"/>
                    </a:p>
                  </a:txBody>
                  <a:tcPr anchor="ctr">
                    <a:lnL>
                      <a:noFill/>
                    </a:lnL>
                    <a:lnR>
                      <a:noFill/>
                    </a:lnR>
                    <a:lnT>
                      <a:noFill/>
                    </a:lnT>
                    <a:lnB>
                      <a:noFill/>
                    </a:lnB>
                    <a:noFill/>
                  </a:tcPr>
                </a:tc>
                <a:tc>
                  <a:txBody>
                    <a:bodyPr/>
                    <a:lstStyle/>
                    <a:p>
                      <a:pPr algn="ctr"/>
                      <a:r>
                        <a:rPr lang="es-SV" sz="1200" b="1"/>
                        <a:t>US$225,555.48</a:t>
                      </a:r>
                      <a:endParaRPr lang="es-SV" sz="1200"/>
                    </a:p>
                  </a:txBody>
                  <a:tcPr anchor="ctr">
                    <a:lnL>
                      <a:noFill/>
                    </a:lnL>
                    <a:lnR>
                      <a:noFill/>
                    </a:lnR>
                    <a:lnT>
                      <a:noFill/>
                    </a:lnT>
                    <a:lnB>
                      <a:noFill/>
                    </a:lnB>
                    <a:noFill/>
                  </a:tcPr>
                </a:tc>
                <a:tc>
                  <a:txBody>
                    <a:bodyPr/>
                    <a:lstStyle/>
                    <a:p>
                      <a:pPr algn="ctr"/>
                      <a:r>
                        <a:rPr lang="es-SV" sz="1200" b="1" dirty="0"/>
                        <a:t>US$67,732.67</a:t>
                      </a:r>
                      <a:endParaRPr lang="es-SV" sz="1200" dirty="0"/>
                    </a:p>
                  </a:txBody>
                  <a:tcPr anchor="ctr">
                    <a:lnL>
                      <a:noFill/>
                    </a:lnL>
                    <a:lnR>
                      <a:noFill/>
                    </a:lnR>
                    <a:lnT>
                      <a:noFill/>
                    </a:lnT>
                    <a:lnB>
                      <a:noFill/>
                    </a:lnB>
                    <a:noFill/>
                  </a:tcPr>
                </a:tc>
                <a:tc>
                  <a:txBody>
                    <a:bodyPr/>
                    <a:lstStyle/>
                    <a:p>
                      <a:pPr algn="ctr"/>
                      <a:r>
                        <a:rPr lang="es-SV" sz="1200" b="1" dirty="0"/>
                        <a:t>US$719,237.29</a:t>
                      </a:r>
                      <a:endParaRPr lang="es-SV" sz="1200" dirty="0"/>
                    </a:p>
                  </a:txBody>
                  <a:tcPr anchor="ctr">
                    <a:lnL>
                      <a:noFill/>
                    </a:lnL>
                    <a:lnR>
                      <a:noFill/>
                    </a:lnR>
                    <a:lnT>
                      <a:noFill/>
                    </a:lnT>
                    <a:lnB>
                      <a:noFill/>
                    </a:lnB>
                    <a:noFill/>
                  </a:tcPr>
                </a:tc>
                <a:extLst>
                  <a:ext uri="{0D108BD9-81ED-4DB2-BD59-A6C34878D82A}">
                    <a16:rowId xmlns:a16="http://schemas.microsoft.com/office/drawing/2014/main" val="2589654163"/>
                  </a:ext>
                </a:extLst>
              </a:tr>
              <a:tr h="680248">
                <a:tc>
                  <a:txBody>
                    <a:bodyPr/>
                    <a:lstStyle/>
                    <a:p>
                      <a:pPr algn="ctr"/>
                      <a:r>
                        <a:rPr lang="es-SV" sz="1200"/>
                        <a:t>Activos de Capital</a:t>
                      </a:r>
                    </a:p>
                  </a:txBody>
                  <a:tcPr anchor="ctr">
                    <a:lnL>
                      <a:noFill/>
                    </a:lnL>
                    <a:lnR>
                      <a:noFill/>
                    </a:lnR>
                    <a:lnT>
                      <a:noFill/>
                    </a:lnT>
                    <a:lnB>
                      <a:noFill/>
                    </a:lnB>
                    <a:noFill/>
                  </a:tcPr>
                </a:tc>
                <a:tc>
                  <a:txBody>
                    <a:bodyPr/>
                    <a:lstStyle/>
                    <a:p>
                      <a:pPr algn="ctr"/>
                      <a:r>
                        <a:rPr lang="es-SV" sz="1200"/>
                        <a:t>Activos de Bajo Valor</a:t>
                      </a:r>
                    </a:p>
                  </a:txBody>
                  <a:tcPr anchor="ctr">
                    <a:lnL>
                      <a:noFill/>
                    </a:lnL>
                    <a:lnR>
                      <a:noFill/>
                    </a:lnR>
                    <a:lnT>
                      <a:noFill/>
                    </a:lnT>
                    <a:lnB>
                      <a:noFill/>
                    </a:lnB>
                    <a:noFill/>
                  </a:tcPr>
                </a:tc>
                <a:tc>
                  <a:txBody>
                    <a:bodyPr/>
                    <a:lstStyle/>
                    <a:p>
                      <a:pPr algn="ctr"/>
                      <a:r>
                        <a:rPr lang="es-SV" sz="1200"/>
                        <a:t>Mobiliario, Accesorios y Enseres</a:t>
                      </a:r>
                    </a:p>
                  </a:txBody>
                  <a:tcPr anchor="ctr">
                    <a:lnL>
                      <a:noFill/>
                    </a:lnL>
                    <a:lnR>
                      <a:noFill/>
                    </a:lnR>
                    <a:lnT>
                      <a:noFill/>
                    </a:lnT>
                    <a:lnB>
                      <a:noFill/>
                    </a:lnB>
                    <a:noFill/>
                  </a:tcPr>
                </a:tc>
                <a:tc>
                  <a:txBody>
                    <a:bodyPr/>
                    <a:lstStyle/>
                    <a:p>
                      <a:pPr algn="ctr"/>
                      <a:r>
                        <a:rPr lang="es-SV" sz="1200" dirty="0"/>
                        <a:t>Valor Total de Activos</a:t>
                      </a:r>
                    </a:p>
                  </a:txBody>
                  <a:tcPr anchor="ctr">
                    <a:lnL>
                      <a:noFill/>
                    </a:lnL>
                    <a:lnR>
                      <a:noFill/>
                    </a:lnR>
                    <a:lnT>
                      <a:noFill/>
                    </a:lnT>
                    <a:lnB>
                      <a:noFill/>
                    </a:lnB>
                    <a:noFill/>
                  </a:tcPr>
                </a:tc>
                <a:extLst>
                  <a:ext uri="{0D108BD9-81ED-4DB2-BD59-A6C34878D82A}">
                    <a16:rowId xmlns:a16="http://schemas.microsoft.com/office/drawing/2014/main" val="3343471085"/>
                  </a:ext>
                </a:extLst>
              </a:tr>
            </a:tbl>
          </a:graphicData>
        </a:graphic>
      </p:graphicFrame>
      <p:pic>
        <p:nvPicPr>
          <p:cNvPr id="8" name="Imagen 7">
            <a:extLst>
              <a:ext uri="{FF2B5EF4-FFF2-40B4-BE49-F238E27FC236}">
                <a16:creationId xmlns:a16="http://schemas.microsoft.com/office/drawing/2014/main" id="{037A4103-D25F-0EDD-E3EE-09275612E567}"/>
              </a:ext>
            </a:extLst>
          </p:cNvPr>
          <p:cNvPicPr>
            <a:picLocks noChangeAspect="1"/>
          </p:cNvPicPr>
          <p:nvPr/>
        </p:nvPicPr>
        <p:blipFill>
          <a:blip r:embed="rId8"/>
          <a:stretch>
            <a:fillRect/>
          </a:stretch>
        </p:blipFill>
        <p:spPr>
          <a:xfrm>
            <a:off x="464849" y="3057278"/>
            <a:ext cx="8507924" cy="2707067"/>
          </a:xfrm>
          <a:prstGeom prst="rect">
            <a:avLst/>
          </a:prstGeom>
        </p:spPr>
      </p:pic>
    </p:spTree>
    <p:extLst>
      <p:ext uri="{BB962C8B-B14F-4D97-AF65-F5344CB8AC3E}">
        <p14:creationId xmlns:p14="http://schemas.microsoft.com/office/powerpoint/2010/main" val="1237689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grpSp>
        <p:nvGrpSpPr>
          <p:cNvPr id="9" name="Google Shape;1942;p76">
            <a:extLst>
              <a:ext uri="{FF2B5EF4-FFF2-40B4-BE49-F238E27FC236}">
                <a16:creationId xmlns:a16="http://schemas.microsoft.com/office/drawing/2014/main" id="{566C4684-EE67-BFE2-43FA-3F4DF3B06335}"/>
              </a:ext>
            </a:extLst>
          </p:cNvPr>
          <p:cNvGrpSpPr/>
          <p:nvPr/>
        </p:nvGrpSpPr>
        <p:grpSpPr>
          <a:xfrm rot="18926063">
            <a:off x="285836" y="793085"/>
            <a:ext cx="515684" cy="518987"/>
            <a:chOff x="5523025" y="3576800"/>
            <a:chExt cx="443050" cy="484800"/>
          </a:xfrm>
          <a:solidFill>
            <a:srgbClr val="146BEA"/>
          </a:solidFill>
        </p:grpSpPr>
        <p:sp>
          <p:nvSpPr>
            <p:cNvPr id="10" name="Google Shape;1943;p76">
              <a:extLst>
                <a:ext uri="{FF2B5EF4-FFF2-40B4-BE49-F238E27FC236}">
                  <a16:creationId xmlns:a16="http://schemas.microsoft.com/office/drawing/2014/main" id="{C2356536-AC6A-D346-5F31-8C206DD2AAB3}"/>
                </a:ext>
              </a:extLst>
            </p:cNvPr>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1944;p76">
              <a:extLst>
                <a:ext uri="{FF2B5EF4-FFF2-40B4-BE49-F238E27FC236}">
                  <a16:creationId xmlns:a16="http://schemas.microsoft.com/office/drawing/2014/main" id="{6DA45024-2A90-7202-D8A7-0CE5D0A9DF2F}"/>
                </a:ext>
              </a:extLst>
            </p:cNvPr>
            <p:cNvGrpSpPr/>
            <p:nvPr/>
          </p:nvGrpSpPr>
          <p:grpSpPr>
            <a:xfrm>
              <a:off x="5523025" y="3576800"/>
              <a:ext cx="443050" cy="484800"/>
              <a:chOff x="5523025" y="3576800"/>
              <a:chExt cx="443050" cy="484800"/>
            </a:xfrm>
            <a:grpFill/>
          </p:grpSpPr>
          <p:sp>
            <p:nvSpPr>
              <p:cNvPr id="13" name="Google Shape;1945;p76">
                <a:extLst>
                  <a:ext uri="{FF2B5EF4-FFF2-40B4-BE49-F238E27FC236}">
                    <a16:creationId xmlns:a16="http://schemas.microsoft.com/office/drawing/2014/main" id="{2CB632F5-52CF-F151-B6D3-8E96546A7FED}"/>
                  </a:ext>
                </a:extLst>
              </p:cNvPr>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46;p76">
                <a:extLst>
                  <a:ext uri="{FF2B5EF4-FFF2-40B4-BE49-F238E27FC236}">
                    <a16:creationId xmlns:a16="http://schemas.microsoft.com/office/drawing/2014/main" id="{6A6C15D3-DFE7-9F39-78F4-357798B92A52}"/>
                  </a:ext>
                </a:extLst>
              </p:cNvPr>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47;p76">
                <a:extLst>
                  <a:ext uri="{FF2B5EF4-FFF2-40B4-BE49-F238E27FC236}">
                    <a16:creationId xmlns:a16="http://schemas.microsoft.com/office/drawing/2014/main" id="{50AA6F22-2E6C-7E14-AE49-1891E64D7AD5}"/>
                  </a:ext>
                </a:extLst>
              </p:cNvPr>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48;p76">
                <a:extLst>
                  <a:ext uri="{FF2B5EF4-FFF2-40B4-BE49-F238E27FC236}">
                    <a16:creationId xmlns:a16="http://schemas.microsoft.com/office/drawing/2014/main" id="{023FF615-A596-9C68-8267-9959EA270180}"/>
                  </a:ext>
                </a:extLst>
              </p:cNvPr>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49;p76">
                <a:extLst>
                  <a:ext uri="{FF2B5EF4-FFF2-40B4-BE49-F238E27FC236}">
                    <a16:creationId xmlns:a16="http://schemas.microsoft.com/office/drawing/2014/main" id="{7B1B274B-2932-8691-F6F2-1E012A957FA3}"/>
                  </a:ext>
                </a:extLst>
              </p:cNvPr>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0;p76">
                <a:extLst>
                  <a:ext uri="{FF2B5EF4-FFF2-40B4-BE49-F238E27FC236}">
                    <a16:creationId xmlns:a16="http://schemas.microsoft.com/office/drawing/2014/main" id="{4C240CA1-3407-6D20-0610-07F770A053BE}"/>
                  </a:ext>
                </a:extLst>
              </p:cNvPr>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Imagen 5">
            <a:extLst>
              <a:ext uri="{FF2B5EF4-FFF2-40B4-BE49-F238E27FC236}">
                <a16:creationId xmlns:a16="http://schemas.microsoft.com/office/drawing/2014/main" id="{E3627B21-D962-56BD-31C9-788AFB6EB79B}"/>
              </a:ext>
            </a:extLst>
          </p:cNvPr>
          <p:cNvPicPr>
            <a:picLocks noChangeAspect="1"/>
          </p:cNvPicPr>
          <p:nvPr/>
        </p:nvPicPr>
        <p:blipFill>
          <a:blip r:embed="rId8"/>
          <a:stretch>
            <a:fillRect/>
          </a:stretch>
        </p:blipFill>
        <p:spPr>
          <a:xfrm>
            <a:off x="611856" y="1779697"/>
            <a:ext cx="7808181" cy="4430857"/>
          </a:xfrm>
          <a:prstGeom prst="rect">
            <a:avLst/>
          </a:prstGeom>
        </p:spPr>
      </p:pic>
    </p:spTree>
    <p:extLst>
      <p:ext uri="{BB962C8B-B14F-4D97-AF65-F5344CB8AC3E}">
        <p14:creationId xmlns:p14="http://schemas.microsoft.com/office/powerpoint/2010/main" val="413899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pic>
        <p:nvPicPr>
          <p:cNvPr id="23" name="Imagen 22">
            <a:extLst>
              <a:ext uri="{FF2B5EF4-FFF2-40B4-BE49-F238E27FC236}">
                <a16:creationId xmlns:a16="http://schemas.microsoft.com/office/drawing/2014/main" id="{F29694A5-176D-E5D6-42F1-808068B77A38}"/>
              </a:ext>
            </a:extLst>
          </p:cNvPr>
          <p:cNvPicPr>
            <a:picLocks noChangeAspect="1"/>
          </p:cNvPicPr>
          <p:nvPr/>
        </p:nvPicPr>
        <p:blipFill>
          <a:blip r:embed="rId8"/>
          <a:stretch>
            <a:fillRect/>
          </a:stretch>
        </p:blipFill>
        <p:spPr>
          <a:xfrm>
            <a:off x="437321" y="1834329"/>
            <a:ext cx="8539702" cy="2934901"/>
          </a:xfrm>
          <a:prstGeom prst="rect">
            <a:avLst/>
          </a:prstGeom>
        </p:spPr>
      </p:pic>
      <p:pic>
        <p:nvPicPr>
          <p:cNvPr id="24" name="Picture 29">
            <a:extLst>
              <a:ext uri="{FF2B5EF4-FFF2-40B4-BE49-F238E27FC236}">
                <a16:creationId xmlns:a16="http://schemas.microsoft.com/office/drawing/2014/main" id="{061D29F9-A410-9E38-5609-69AF16E65F60}"/>
              </a:ext>
            </a:extLst>
          </p:cNvPr>
          <p:cNvPicPr>
            <a:picLocks noChangeAspect="1"/>
          </p:cNvPicPr>
          <p:nvPr/>
        </p:nvPicPr>
        <p:blipFill>
          <a:blip r:embed="rId9"/>
          <a:stretch>
            <a:fillRect/>
          </a:stretch>
        </p:blipFill>
        <p:spPr>
          <a:xfrm>
            <a:off x="6867281" y="4949117"/>
            <a:ext cx="1457947" cy="1566263"/>
          </a:xfrm>
          <a:prstGeom prst="rect">
            <a:avLst/>
          </a:prstGeom>
        </p:spPr>
      </p:pic>
    </p:spTree>
    <p:extLst>
      <p:ext uri="{BB962C8B-B14F-4D97-AF65-F5344CB8AC3E}">
        <p14:creationId xmlns:p14="http://schemas.microsoft.com/office/powerpoint/2010/main" val="2187849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sp>
        <p:nvSpPr>
          <p:cNvPr id="6" name="CuadroTexto 5">
            <a:extLst>
              <a:ext uri="{FF2B5EF4-FFF2-40B4-BE49-F238E27FC236}">
                <a16:creationId xmlns:a16="http://schemas.microsoft.com/office/drawing/2014/main" id="{ABF75B72-78E3-43E5-17E7-8E61EC798CCB}"/>
              </a:ext>
            </a:extLst>
          </p:cNvPr>
          <p:cNvSpPr txBox="1"/>
          <p:nvPr/>
        </p:nvSpPr>
        <p:spPr>
          <a:xfrm>
            <a:off x="795131" y="1908313"/>
            <a:ext cx="7251590" cy="2368469"/>
          </a:xfrm>
          <a:prstGeom prst="rect">
            <a:avLst/>
          </a:prstGeom>
          <a:noFill/>
        </p:spPr>
        <p:txBody>
          <a:bodyPr wrap="square">
            <a:spAutoFit/>
          </a:bodyPr>
          <a:lstStyle/>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846 activos evaluados</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Valor total del inventario:</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US$719,237.29</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SV" sz="1800" kern="100" dirty="0">
                <a:effectLst/>
                <a:latin typeface="Segoe UI Symbol" panose="020B0502040204020203" pitchFamily="34" charset="0"/>
                <a:ea typeface="Calibri" panose="020F0502020204030204" pitchFamily="34" charset="0"/>
                <a:cs typeface="Segoe UI Symbol"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Activos propuestos para baja:</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180</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Valor de activos para baja:</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US$48,481.04</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Activos que permanecerán en uso:</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666</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Valor de activos que permanecerán en uso:</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US$670,756.25</a:t>
            </a:r>
            <a:endParaRPr lang="es-S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17">
            <a:extLst>
              <a:ext uri="{FF2B5EF4-FFF2-40B4-BE49-F238E27FC236}">
                <a16:creationId xmlns:a16="http://schemas.microsoft.com/office/drawing/2014/main" id="{FCF2882E-79DC-CBE5-F77D-92FC693DB819}"/>
              </a:ext>
            </a:extLst>
          </p:cNvPr>
          <p:cNvPicPr>
            <a:picLocks noChangeAspect="1"/>
          </p:cNvPicPr>
          <p:nvPr/>
        </p:nvPicPr>
        <p:blipFill>
          <a:blip r:embed="rId8"/>
          <a:stretch>
            <a:fillRect/>
          </a:stretch>
        </p:blipFill>
        <p:spPr>
          <a:xfrm>
            <a:off x="6763433" y="1761809"/>
            <a:ext cx="1561795" cy="1561795"/>
          </a:xfrm>
          <a:prstGeom prst="rect">
            <a:avLst/>
          </a:prstGeom>
        </p:spPr>
      </p:pic>
    </p:spTree>
    <p:extLst>
      <p:ext uri="{BB962C8B-B14F-4D97-AF65-F5344CB8AC3E}">
        <p14:creationId xmlns:p14="http://schemas.microsoft.com/office/powerpoint/2010/main" val="3000085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D9C141F-936D-491E-B834-CB3EAAFC7F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7" name="Object 6" hidden="1">
                        <a:extLst>
                          <a:ext uri="{FF2B5EF4-FFF2-40B4-BE49-F238E27FC236}">
                            <a16:creationId xmlns:a16="http://schemas.microsoft.com/office/drawing/2014/main" id="{9D9C141F-936D-491E-B834-CB3EAAFC7F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B556E67-8323-49A0-BC4D-DAAD20D29A1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Veneer" panose="02000806000000000000" pitchFamily="50" charset="0"/>
              <a:ea typeface="+mn-ea"/>
              <a:cs typeface="+mn-cs"/>
              <a:sym typeface="Veneer" panose="02000806000000000000" pitchFamily="50" charset="0"/>
            </a:endParaRPr>
          </a:p>
        </p:txBody>
      </p:sp>
      <p:sp>
        <p:nvSpPr>
          <p:cNvPr id="5" name="Slide Number Placeholder 4">
            <a:extLst>
              <a:ext uri="{FF2B5EF4-FFF2-40B4-BE49-F238E27FC236}">
                <a16:creationId xmlns:a16="http://schemas.microsoft.com/office/drawing/2014/main" id="{72525E67-EAF3-7847-8D73-376ED7F2E0A8}"/>
              </a:ext>
            </a:extLst>
          </p:cNvPr>
          <p:cNvSpPr>
            <a:spLocks noGrp="1"/>
          </p:cNvSpPr>
          <p:nvPr>
            <p:ph type="sldNum" sz="quarter" idx="12"/>
          </p:nvPr>
        </p:nvSpPr>
        <p:spPr>
          <a:xfrm>
            <a:off x="6457949" y="6515380"/>
            <a:ext cx="24352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22950-680C-3A46-AC3C-1F0C3D703649}" type="slidenum">
              <a:rPr kumimoji="0" lang="en-US" sz="1200" b="1" i="0" u="none" strike="noStrike" kern="1200" cap="none" spc="0" normalizeH="0" baseline="0" noProof="0" smtClean="0">
                <a:ln>
                  <a:noFill/>
                </a:ln>
                <a:solidFill>
                  <a:srgbClr val="0071CE"/>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71CE"/>
              </a:solidFill>
              <a:effectLst/>
              <a:uLnTx/>
              <a:uFillTx/>
              <a:latin typeface="Arial Regular"/>
              <a:ea typeface="+mn-ea"/>
              <a:cs typeface="+mn-cs"/>
            </a:endParaRPr>
          </a:p>
        </p:txBody>
      </p:sp>
      <p:sp>
        <p:nvSpPr>
          <p:cNvPr id="28" name="Rectangle: Rounded Corners 27">
            <a:extLst>
              <a:ext uri="{FF2B5EF4-FFF2-40B4-BE49-F238E27FC236}">
                <a16:creationId xmlns:a16="http://schemas.microsoft.com/office/drawing/2014/main" id="{8B641F89-9479-4646-B5C1-B2D8CA9F6527}"/>
              </a:ext>
            </a:extLst>
          </p:cNvPr>
          <p:cNvSpPr/>
          <p:nvPr/>
        </p:nvSpPr>
        <p:spPr>
          <a:xfrm>
            <a:off x="0" y="593740"/>
            <a:ext cx="9144000" cy="836994"/>
          </a:xfrm>
          <a:prstGeom prst="roundRect">
            <a:avLst>
              <a:gd name="adj" fmla="val 9978"/>
            </a:avLst>
          </a:prstGeom>
          <a:solidFill>
            <a:schemeClr val="accent1">
              <a:lumMod val="75000"/>
            </a:schemeClr>
          </a:solidFill>
          <a:ln/>
        </p:spPr>
        <p:style>
          <a:lnRef idx="3">
            <a:schemeClr val="lt1"/>
          </a:lnRef>
          <a:fillRef idx="1">
            <a:schemeClr val="accent6"/>
          </a:fillRef>
          <a:effectRef idx="1">
            <a:schemeClr val="accent6"/>
          </a:effectRef>
          <a:fontRef idx="minor">
            <a:schemeClr val="lt1"/>
          </a:fontRef>
        </p:style>
        <p:txBody>
          <a:bodyPr wrap="none" lIns="0" tIns="0" rIns="0" bIns="0" rtlCol="0" anchor="ctr"/>
          <a:lstStyle/>
          <a:p>
            <a:pPr algn="ctr"/>
            <a:r>
              <a:rPr lang="es-MX" dirty="0">
                <a:solidFill>
                  <a:schemeClr val="bg1"/>
                </a:solidFill>
              </a:rPr>
              <a:t>Resumen de Activos Propuestos para Baja y Activos que permanecerán en uso</a:t>
            </a:r>
            <a:endParaRPr lang="es-SV" dirty="0">
              <a:solidFill>
                <a:schemeClr val="bg1"/>
              </a:solidFill>
            </a:endParaRPr>
          </a:p>
        </p:txBody>
      </p:sp>
      <p:pic>
        <p:nvPicPr>
          <p:cNvPr id="12" name="Imagen 11">
            <a:extLst>
              <a:ext uri="{FF2B5EF4-FFF2-40B4-BE49-F238E27FC236}">
                <a16:creationId xmlns:a16="http://schemas.microsoft.com/office/drawing/2014/main" id="{35D1F783-C31C-0DCE-FF8D-B683185EBF95}"/>
              </a:ext>
            </a:extLst>
          </p:cNvPr>
          <p:cNvPicPr>
            <a:picLocks noChangeAspect="1"/>
          </p:cNvPicPr>
          <p:nvPr/>
        </p:nvPicPr>
        <p:blipFill>
          <a:blip r:embed="rId7"/>
          <a:stretch>
            <a:fillRect/>
          </a:stretch>
        </p:blipFill>
        <p:spPr>
          <a:xfrm>
            <a:off x="8325228" y="686770"/>
            <a:ext cx="731583" cy="597460"/>
          </a:xfrm>
          <a:prstGeom prst="rect">
            <a:avLst/>
          </a:prstGeom>
        </p:spPr>
      </p:pic>
      <p:sp>
        <p:nvSpPr>
          <p:cNvPr id="4" name="CuadroTexto 3">
            <a:extLst>
              <a:ext uri="{FF2B5EF4-FFF2-40B4-BE49-F238E27FC236}">
                <a16:creationId xmlns:a16="http://schemas.microsoft.com/office/drawing/2014/main" id="{EC8547F9-383E-C6B6-6808-D48E44033182}"/>
              </a:ext>
            </a:extLst>
          </p:cNvPr>
          <p:cNvSpPr txBox="1"/>
          <p:nvPr/>
        </p:nvSpPr>
        <p:spPr>
          <a:xfrm>
            <a:off x="672947" y="1874544"/>
            <a:ext cx="7652281" cy="2951642"/>
          </a:xfrm>
          <a:prstGeom prst="rect">
            <a:avLst/>
          </a:prstGeom>
          <a:noFill/>
        </p:spPr>
        <p:txBody>
          <a:bodyPr wrap="square">
            <a:spAutoFit/>
          </a:bodyPr>
          <a:lstStyle/>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El análisis demuestra que el proceso de baja permitirá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optimizar el inventario institucional</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retirando activos con bajo valor residual y preservando la capacidad operativa de las organizaciones.</a:t>
            </a: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PLAN International y CALMA concentran el 85.8% del valor total de los activos</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constituyéndose como las entidades con mayor patrimonio en operación.</a:t>
            </a:r>
          </a:p>
          <a:p>
            <a:pPr>
              <a:lnSpc>
                <a:spcPct val="107000"/>
              </a:lnSpc>
              <a:spcAft>
                <a:spcPts val="800"/>
              </a:spcAft>
            </a:pPr>
            <a:r>
              <a:rPr lang="es-SV" sz="18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Tras el proceso de disposición, permanecerán operativos </a:t>
            </a:r>
            <a:r>
              <a:rPr lang="es-SV" sz="1800" b="1" kern="100" dirty="0">
                <a:effectLst/>
                <a:latin typeface="Calibri" panose="020F0502020204030204" pitchFamily="34" charset="0"/>
                <a:ea typeface="Calibri" panose="020F0502020204030204" pitchFamily="34" charset="0"/>
                <a:cs typeface="Times New Roman" panose="02020603050405020304" pitchFamily="18" charset="0"/>
              </a:rPr>
              <a:t>666 activos valorados en US$670,756.25</a:t>
            </a:r>
            <a:r>
              <a:rPr lang="es-SV" sz="1800" kern="100" dirty="0">
                <a:effectLst/>
                <a:latin typeface="Calibri" panose="020F0502020204030204" pitchFamily="34" charset="0"/>
                <a:ea typeface="Calibri" panose="020F0502020204030204" pitchFamily="34" charset="0"/>
                <a:cs typeface="Times New Roman" panose="02020603050405020304" pitchFamily="18" charset="0"/>
              </a:rPr>
              <a:t>, garantizando la continuidad de las actividades y el adecuado aprovechamiento de los bienes disponibles.</a:t>
            </a:r>
          </a:p>
        </p:txBody>
      </p:sp>
      <p:grpSp>
        <p:nvGrpSpPr>
          <p:cNvPr id="9" name="Google Shape;1942;p76">
            <a:extLst>
              <a:ext uri="{FF2B5EF4-FFF2-40B4-BE49-F238E27FC236}">
                <a16:creationId xmlns:a16="http://schemas.microsoft.com/office/drawing/2014/main" id="{566C4684-EE67-BFE2-43FA-3F4DF3B06335}"/>
              </a:ext>
            </a:extLst>
          </p:cNvPr>
          <p:cNvGrpSpPr/>
          <p:nvPr/>
        </p:nvGrpSpPr>
        <p:grpSpPr>
          <a:xfrm rot="18926063">
            <a:off x="285836" y="793085"/>
            <a:ext cx="515684" cy="518987"/>
            <a:chOff x="5523025" y="3576800"/>
            <a:chExt cx="443050" cy="484800"/>
          </a:xfrm>
          <a:solidFill>
            <a:srgbClr val="146BEA"/>
          </a:solidFill>
        </p:grpSpPr>
        <p:sp>
          <p:nvSpPr>
            <p:cNvPr id="10" name="Google Shape;1943;p76">
              <a:extLst>
                <a:ext uri="{FF2B5EF4-FFF2-40B4-BE49-F238E27FC236}">
                  <a16:creationId xmlns:a16="http://schemas.microsoft.com/office/drawing/2014/main" id="{C2356536-AC6A-D346-5F31-8C206DD2AAB3}"/>
                </a:ext>
              </a:extLst>
            </p:cNvPr>
            <p:cNvSpPr/>
            <p:nvPr/>
          </p:nvSpPr>
          <p:spPr>
            <a:xfrm>
              <a:off x="5772275" y="3798425"/>
              <a:ext cx="87400" cy="65375"/>
            </a:xfrm>
            <a:custGeom>
              <a:avLst/>
              <a:gdLst/>
              <a:ahLst/>
              <a:cxnLst/>
              <a:rect l="l" t="t" r="r" b="b"/>
              <a:pathLst>
                <a:path w="3496" h="2615" extrusionOk="0">
                  <a:moveTo>
                    <a:pt x="1071" y="0"/>
                  </a:moveTo>
                  <a:cubicBezTo>
                    <a:pt x="861" y="0"/>
                    <a:pt x="669" y="55"/>
                    <a:pt x="517" y="192"/>
                  </a:cubicBezTo>
                  <a:cubicBezTo>
                    <a:pt x="0" y="648"/>
                    <a:pt x="152" y="1834"/>
                    <a:pt x="608" y="2290"/>
                  </a:cubicBezTo>
                  <a:cubicBezTo>
                    <a:pt x="867" y="2525"/>
                    <a:pt x="1236" y="2615"/>
                    <a:pt x="1615" y="2615"/>
                  </a:cubicBezTo>
                  <a:cubicBezTo>
                    <a:pt x="1725" y="2615"/>
                    <a:pt x="1836" y="2607"/>
                    <a:pt x="1945" y="2593"/>
                  </a:cubicBezTo>
                  <a:cubicBezTo>
                    <a:pt x="2310" y="2563"/>
                    <a:pt x="2705" y="2502"/>
                    <a:pt x="3009" y="2259"/>
                  </a:cubicBezTo>
                  <a:cubicBezTo>
                    <a:pt x="3313" y="2016"/>
                    <a:pt x="3496" y="1590"/>
                    <a:pt x="3344" y="1256"/>
                  </a:cubicBezTo>
                  <a:cubicBezTo>
                    <a:pt x="3252" y="1043"/>
                    <a:pt x="3070" y="891"/>
                    <a:pt x="2888" y="770"/>
                  </a:cubicBezTo>
                  <a:cubicBezTo>
                    <a:pt x="2500" y="496"/>
                    <a:pt x="1702"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1944;p76">
              <a:extLst>
                <a:ext uri="{FF2B5EF4-FFF2-40B4-BE49-F238E27FC236}">
                  <a16:creationId xmlns:a16="http://schemas.microsoft.com/office/drawing/2014/main" id="{6DA45024-2A90-7202-D8A7-0CE5D0A9DF2F}"/>
                </a:ext>
              </a:extLst>
            </p:cNvPr>
            <p:cNvGrpSpPr/>
            <p:nvPr/>
          </p:nvGrpSpPr>
          <p:grpSpPr>
            <a:xfrm>
              <a:off x="5523025" y="3576800"/>
              <a:ext cx="443050" cy="484800"/>
              <a:chOff x="5523025" y="3576800"/>
              <a:chExt cx="443050" cy="484800"/>
            </a:xfrm>
            <a:grpFill/>
          </p:grpSpPr>
          <p:sp>
            <p:nvSpPr>
              <p:cNvPr id="13" name="Google Shape;1945;p76">
                <a:extLst>
                  <a:ext uri="{FF2B5EF4-FFF2-40B4-BE49-F238E27FC236}">
                    <a16:creationId xmlns:a16="http://schemas.microsoft.com/office/drawing/2014/main" id="{2CB632F5-52CF-F151-B6D3-8E96546A7FED}"/>
                  </a:ext>
                </a:extLst>
              </p:cNvPr>
              <p:cNvSpPr/>
              <p:nvPr/>
            </p:nvSpPr>
            <p:spPr>
              <a:xfrm>
                <a:off x="5663600" y="3925700"/>
                <a:ext cx="102600" cy="135900"/>
              </a:xfrm>
              <a:custGeom>
                <a:avLst/>
                <a:gdLst/>
                <a:ahLst/>
                <a:cxnLst/>
                <a:rect l="l" t="t" r="r" b="b"/>
                <a:pathLst>
                  <a:path w="4104" h="5436" extrusionOk="0">
                    <a:moveTo>
                      <a:pt x="1601" y="1"/>
                    </a:moveTo>
                    <a:cubicBezTo>
                      <a:pt x="1525" y="1"/>
                      <a:pt x="1447" y="9"/>
                      <a:pt x="1368" y="25"/>
                    </a:cubicBezTo>
                    <a:cubicBezTo>
                      <a:pt x="943" y="116"/>
                      <a:pt x="608" y="420"/>
                      <a:pt x="396" y="785"/>
                    </a:cubicBezTo>
                    <a:cubicBezTo>
                      <a:pt x="274" y="998"/>
                      <a:pt x="183" y="1241"/>
                      <a:pt x="122" y="1515"/>
                    </a:cubicBezTo>
                    <a:cubicBezTo>
                      <a:pt x="1" y="2001"/>
                      <a:pt x="1" y="2518"/>
                      <a:pt x="31" y="3004"/>
                    </a:cubicBezTo>
                    <a:cubicBezTo>
                      <a:pt x="92" y="3521"/>
                      <a:pt x="213" y="4007"/>
                      <a:pt x="487" y="4463"/>
                    </a:cubicBezTo>
                    <a:cubicBezTo>
                      <a:pt x="852" y="5010"/>
                      <a:pt x="1460" y="5436"/>
                      <a:pt x="2128" y="5436"/>
                    </a:cubicBezTo>
                    <a:cubicBezTo>
                      <a:pt x="2919" y="5436"/>
                      <a:pt x="3618" y="4828"/>
                      <a:pt x="3861" y="4068"/>
                    </a:cubicBezTo>
                    <a:cubicBezTo>
                      <a:pt x="4104" y="3308"/>
                      <a:pt x="3952" y="2487"/>
                      <a:pt x="3557" y="1788"/>
                    </a:cubicBezTo>
                    <a:cubicBezTo>
                      <a:pt x="3193" y="1088"/>
                      <a:pt x="2493"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46;p76">
                <a:extLst>
                  <a:ext uri="{FF2B5EF4-FFF2-40B4-BE49-F238E27FC236}">
                    <a16:creationId xmlns:a16="http://schemas.microsoft.com/office/drawing/2014/main" id="{6A6C15D3-DFE7-9F39-78F4-357798B92A52}"/>
                  </a:ext>
                </a:extLst>
              </p:cNvPr>
              <p:cNvSpPr/>
              <p:nvPr/>
            </p:nvSpPr>
            <p:spPr>
              <a:xfrm>
                <a:off x="5870750" y="3948700"/>
                <a:ext cx="95325" cy="73625"/>
              </a:xfrm>
              <a:custGeom>
                <a:avLst/>
                <a:gdLst/>
                <a:ahLst/>
                <a:cxnLst/>
                <a:rect l="l" t="t" r="r" b="b"/>
                <a:pathLst>
                  <a:path w="3813" h="2945" extrusionOk="0">
                    <a:moveTo>
                      <a:pt x="2147" y="1"/>
                    </a:moveTo>
                    <a:cubicBezTo>
                      <a:pt x="876" y="1"/>
                      <a:pt x="1" y="1935"/>
                      <a:pt x="1380" y="2753"/>
                    </a:cubicBezTo>
                    <a:cubicBezTo>
                      <a:pt x="1591" y="2883"/>
                      <a:pt x="1839" y="2944"/>
                      <a:pt x="2089" y="2944"/>
                    </a:cubicBezTo>
                    <a:cubicBezTo>
                      <a:pt x="2598" y="2944"/>
                      <a:pt x="3122" y="2694"/>
                      <a:pt x="3387" y="2266"/>
                    </a:cubicBezTo>
                    <a:cubicBezTo>
                      <a:pt x="3812" y="1598"/>
                      <a:pt x="3569" y="625"/>
                      <a:pt x="2900" y="230"/>
                    </a:cubicBezTo>
                    <a:cubicBezTo>
                      <a:pt x="2643" y="70"/>
                      <a:pt x="2388" y="1"/>
                      <a:pt x="21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47;p76">
                <a:extLst>
                  <a:ext uri="{FF2B5EF4-FFF2-40B4-BE49-F238E27FC236}">
                    <a16:creationId xmlns:a16="http://schemas.microsoft.com/office/drawing/2014/main" id="{50AA6F22-2E6C-7E14-AE49-1891E64D7AD5}"/>
                  </a:ext>
                </a:extLst>
              </p:cNvPr>
              <p:cNvSpPr/>
              <p:nvPr/>
            </p:nvSpPr>
            <p:spPr>
              <a:xfrm>
                <a:off x="5523025" y="3740000"/>
                <a:ext cx="115525" cy="91275"/>
              </a:xfrm>
              <a:custGeom>
                <a:avLst/>
                <a:gdLst/>
                <a:ahLst/>
                <a:cxnLst/>
                <a:rect l="l" t="t" r="r" b="b"/>
                <a:pathLst>
                  <a:path w="4621" h="3651" extrusionOk="0">
                    <a:moveTo>
                      <a:pt x="2627" y="0"/>
                    </a:moveTo>
                    <a:cubicBezTo>
                      <a:pt x="2080" y="0"/>
                      <a:pt x="1527" y="215"/>
                      <a:pt x="1125" y="645"/>
                    </a:cubicBezTo>
                    <a:cubicBezTo>
                      <a:pt x="0" y="1830"/>
                      <a:pt x="1703" y="3016"/>
                      <a:pt x="2645" y="3411"/>
                    </a:cubicBezTo>
                    <a:cubicBezTo>
                      <a:pt x="2909" y="3531"/>
                      <a:pt x="3192" y="3651"/>
                      <a:pt x="3480" y="3651"/>
                    </a:cubicBezTo>
                    <a:cubicBezTo>
                      <a:pt x="3556" y="3651"/>
                      <a:pt x="3632" y="3643"/>
                      <a:pt x="3709" y="3623"/>
                    </a:cubicBezTo>
                    <a:cubicBezTo>
                      <a:pt x="4104" y="3502"/>
                      <a:pt x="4377" y="3076"/>
                      <a:pt x="4469" y="2681"/>
                    </a:cubicBezTo>
                    <a:cubicBezTo>
                      <a:pt x="4621" y="2073"/>
                      <a:pt x="4590" y="1435"/>
                      <a:pt x="4286" y="918"/>
                    </a:cubicBezTo>
                    <a:cubicBezTo>
                      <a:pt x="3922" y="306"/>
                      <a:pt x="3279" y="0"/>
                      <a:pt x="2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48;p76">
                <a:extLst>
                  <a:ext uri="{FF2B5EF4-FFF2-40B4-BE49-F238E27FC236}">
                    <a16:creationId xmlns:a16="http://schemas.microsoft.com/office/drawing/2014/main" id="{023FF615-A596-9C68-8267-9959EA270180}"/>
                  </a:ext>
                </a:extLst>
              </p:cNvPr>
              <p:cNvSpPr/>
              <p:nvPr/>
            </p:nvSpPr>
            <p:spPr>
              <a:xfrm>
                <a:off x="5709175" y="3629975"/>
                <a:ext cx="108700" cy="77225"/>
              </a:xfrm>
              <a:custGeom>
                <a:avLst/>
                <a:gdLst/>
                <a:ahLst/>
                <a:cxnLst/>
                <a:rect l="l" t="t" r="r" b="b"/>
                <a:pathLst>
                  <a:path w="4348" h="3089" extrusionOk="0">
                    <a:moveTo>
                      <a:pt x="3618" y="0"/>
                    </a:moveTo>
                    <a:cubicBezTo>
                      <a:pt x="2798" y="0"/>
                      <a:pt x="1400" y="578"/>
                      <a:pt x="822" y="1155"/>
                    </a:cubicBezTo>
                    <a:cubicBezTo>
                      <a:pt x="1" y="1977"/>
                      <a:pt x="895" y="3088"/>
                      <a:pt x="1857" y="3088"/>
                    </a:cubicBezTo>
                    <a:cubicBezTo>
                      <a:pt x="1927" y="3088"/>
                      <a:pt x="1998" y="3082"/>
                      <a:pt x="2068" y="3070"/>
                    </a:cubicBezTo>
                    <a:cubicBezTo>
                      <a:pt x="2585" y="2979"/>
                      <a:pt x="3010" y="2675"/>
                      <a:pt x="3345" y="2280"/>
                    </a:cubicBezTo>
                    <a:cubicBezTo>
                      <a:pt x="3679" y="1915"/>
                      <a:pt x="3922" y="1459"/>
                      <a:pt x="4166" y="1003"/>
                    </a:cubicBezTo>
                    <a:cubicBezTo>
                      <a:pt x="4257" y="790"/>
                      <a:pt x="4348" y="517"/>
                      <a:pt x="4257" y="304"/>
                    </a:cubicBezTo>
                    <a:cubicBezTo>
                      <a:pt x="4135" y="91"/>
                      <a:pt x="3862" y="0"/>
                      <a:pt x="3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49;p76">
                <a:extLst>
                  <a:ext uri="{FF2B5EF4-FFF2-40B4-BE49-F238E27FC236}">
                    <a16:creationId xmlns:a16="http://schemas.microsoft.com/office/drawing/2014/main" id="{7B1B274B-2932-8691-F6F2-1E012A957FA3}"/>
                  </a:ext>
                </a:extLst>
              </p:cNvPr>
              <p:cNvSpPr/>
              <p:nvPr/>
            </p:nvSpPr>
            <p:spPr>
              <a:xfrm>
                <a:off x="5909050" y="3682975"/>
                <a:ext cx="54775" cy="49625"/>
              </a:xfrm>
              <a:custGeom>
                <a:avLst/>
                <a:gdLst/>
                <a:ahLst/>
                <a:cxnLst/>
                <a:rect l="l" t="t" r="r" b="b"/>
                <a:pathLst>
                  <a:path w="2191" h="1985" extrusionOk="0">
                    <a:moveTo>
                      <a:pt x="1065" y="0"/>
                    </a:moveTo>
                    <a:cubicBezTo>
                      <a:pt x="844" y="0"/>
                      <a:pt x="618" y="71"/>
                      <a:pt x="426" y="220"/>
                    </a:cubicBezTo>
                    <a:cubicBezTo>
                      <a:pt x="304" y="312"/>
                      <a:pt x="213" y="464"/>
                      <a:pt x="152" y="585"/>
                    </a:cubicBezTo>
                    <a:cubicBezTo>
                      <a:pt x="0" y="980"/>
                      <a:pt x="92" y="1467"/>
                      <a:pt x="426" y="1771"/>
                    </a:cubicBezTo>
                    <a:cubicBezTo>
                      <a:pt x="612" y="1919"/>
                      <a:pt x="816" y="1984"/>
                      <a:pt x="1015" y="1984"/>
                    </a:cubicBezTo>
                    <a:cubicBezTo>
                      <a:pt x="1628" y="1984"/>
                      <a:pt x="2190" y="1365"/>
                      <a:pt x="2006" y="676"/>
                    </a:cubicBezTo>
                    <a:cubicBezTo>
                      <a:pt x="1868" y="242"/>
                      <a:pt x="1474"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0;p76">
                <a:extLst>
                  <a:ext uri="{FF2B5EF4-FFF2-40B4-BE49-F238E27FC236}">
                    <a16:creationId xmlns:a16="http://schemas.microsoft.com/office/drawing/2014/main" id="{4C240CA1-3407-6D20-0610-07F770A053BE}"/>
                  </a:ext>
                </a:extLst>
              </p:cNvPr>
              <p:cNvSpPr/>
              <p:nvPr/>
            </p:nvSpPr>
            <p:spPr>
              <a:xfrm>
                <a:off x="5599000" y="3576800"/>
                <a:ext cx="47650" cy="49750"/>
              </a:xfrm>
              <a:custGeom>
                <a:avLst/>
                <a:gdLst/>
                <a:ahLst/>
                <a:cxnLst/>
                <a:rect l="l" t="t" r="r" b="b"/>
                <a:pathLst>
                  <a:path w="1906" h="1990" extrusionOk="0">
                    <a:moveTo>
                      <a:pt x="1258" y="1"/>
                    </a:moveTo>
                    <a:cubicBezTo>
                      <a:pt x="977" y="1"/>
                      <a:pt x="660" y="134"/>
                      <a:pt x="457" y="364"/>
                    </a:cubicBezTo>
                    <a:cubicBezTo>
                      <a:pt x="153" y="729"/>
                      <a:pt x="1" y="1732"/>
                      <a:pt x="578" y="1945"/>
                    </a:cubicBezTo>
                    <a:cubicBezTo>
                      <a:pt x="642" y="1976"/>
                      <a:pt x="709" y="1990"/>
                      <a:pt x="776" y="1990"/>
                    </a:cubicBezTo>
                    <a:cubicBezTo>
                      <a:pt x="902" y="1990"/>
                      <a:pt x="1027" y="1943"/>
                      <a:pt x="1126" y="1884"/>
                    </a:cubicBezTo>
                    <a:cubicBezTo>
                      <a:pt x="1308" y="1762"/>
                      <a:pt x="1430" y="1610"/>
                      <a:pt x="1551" y="1428"/>
                    </a:cubicBezTo>
                    <a:cubicBezTo>
                      <a:pt x="1703" y="1215"/>
                      <a:pt x="1855" y="972"/>
                      <a:pt x="1855" y="698"/>
                    </a:cubicBezTo>
                    <a:cubicBezTo>
                      <a:pt x="1906" y="209"/>
                      <a:pt x="1610" y="1"/>
                      <a:pt x="12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579766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MnWAnLTIkjhO8C30NZ2x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Zyp9psjByhCLb.nMVaYpo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ziHEeTGLGSCTVYBjP2_7O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Plan International">
  <a:themeElements>
    <a:clrScheme name="Plan International">
      <a:dk1>
        <a:srgbClr val="000000"/>
      </a:dk1>
      <a:lt1>
        <a:srgbClr val="FFFFFF"/>
      </a:lt1>
      <a:dk2>
        <a:srgbClr val="D9D9D6"/>
      </a:dk2>
      <a:lt2>
        <a:srgbClr val="E7E6E6"/>
      </a:lt2>
      <a:accent1>
        <a:srgbClr val="0071CE"/>
      </a:accent1>
      <a:accent2>
        <a:srgbClr val="D22630"/>
      </a:accent2>
      <a:accent3>
        <a:srgbClr val="F1C300"/>
      </a:accent3>
      <a:accent4>
        <a:srgbClr val="FF7800"/>
      </a:accent4>
      <a:accent5>
        <a:srgbClr val="58CAE7"/>
      </a:accent5>
      <a:accent6>
        <a:srgbClr val="EF008C"/>
      </a:accent6>
      <a:hlink>
        <a:srgbClr val="0071CE"/>
      </a:hlink>
      <a:folHlink>
        <a:srgbClr val="05050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H-Plan International_PPT Template-Final-IO-Eng19 (2)" id="{764F19F4-A477-45A4-9194-2A15C33DD47B}" vid="{ABEBA725-B389-47D5-B24C-E58ECCD5F8B9}"/>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C535D8E785334BB00343B3DBB9C33D" ma:contentTypeVersion="16" ma:contentTypeDescription="Create a new document." ma:contentTypeScope="" ma:versionID="39420d25a1b47a665d3912b287c39d0c">
  <xsd:schema xmlns:xsd="http://www.w3.org/2001/XMLSchema" xmlns:xs="http://www.w3.org/2001/XMLSchema" xmlns:p="http://schemas.microsoft.com/office/2006/metadata/properties" xmlns:ns2="9b53b9b9-91bc-49cd-bdaa-62d3568b5631" xmlns:ns3="60c33cf4-0635-4878-86da-ca3ab458a8fd" targetNamespace="http://schemas.microsoft.com/office/2006/metadata/properties" ma:root="true" ma:fieldsID="5ea8c5aa05f336b3c44801cac5760680" ns2:_="" ns3:_="">
    <xsd:import namespace="9b53b9b9-91bc-49cd-bdaa-62d3568b5631"/>
    <xsd:import namespace="60c33cf4-0635-4878-86da-ca3ab458a8f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Workarea" minOccurs="0"/>
                <xsd:element ref="ns2:Documents" minOccurs="0"/>
                <xsd:element ref="ns2:Test" minOccurs="0"/>
                <xsd:element ref="ns2:MediaServiceDateTaken" minOccurs="0"/>
                <xsd:element ref="ns2:MediaServiceGenerationTime" minOccurs="0"/>
                <xsd:element ref="ns2:MediaServiceEventHashCode" minOccurs="0"/>
                <xsd:element ref="ns2:MediaLengthInSeconds" minOccurs="0"/>
                <xsd:element ref="ns2:ReportDate" minOccurs="0"/>
                <xsd:element ref="ns2:Region" minOccurs="0"/>
                <xsd:element ref="ns2:MediaServiceSearchProperties" minOccurs="0"/>
                <xsd:element ref="ns3:SharedWithUsers" minOccurs="0"/>
                <xsd:element ref="ns3:SharedWithDetails" minOccurs="0"/>
                <xsd:element ref="ns2:Langu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53b9b9-91bc-49cd-bdaa-62d3568b56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Workarea" ma:index="11" nillable="true" ma:displayName="Work area" ma:format="Dropdown" ma:internalName="Workarea">
      <xsd:simpleType>
        <xsd:restriction base="dms:Text">
          <xsd:maxLength value="255"/>
        </xsd:restriction>
      </xsd:simpleType>
    </xsd:element>
    <xsd:element name="Documents" ma:index="12" nillable="true" ma:displayName="Documents" ma:format="Dropdown" ma:internalName="Documents">
      <xsd:simpleType>
        <xsd:restriction base="dms:Text">
          <xsd:maxLength value="255"/>
        </xsd:restriction>
      </xsd:simpleType>
    </xsd:element>
    <xsd:element name="Test" ma:index="13" nillable="true" ma:displayName="Test" ma:default="Procedures" ma:format="Dropdown" ma:internalName="Test">
      <xsd:simpleType>
        <xsd:restriction base="dms:Choice">
          <xsd:enumeration value="Procedures"/>
          <xsd:enumeration value="Tools and Templates"/>
          <xsd:enumeration value="Enter Choice #3"/>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ReportDate" ma:index="18" nillable="true" ma:displayName="Report Date" ma:format="Dropdown" ma:internalName="ReportDate">
      <xsd:simpleType>
        <xsd:restriction base="dms:Text">
          <xsd:maxLength value="255"/>
        </xsd:restriction>
      </xsd:simpleType>
    </xsd:element>
    <xsd:element name="Region" ma:index="19" nillable="true" ma:displayName="Region" ma:format="Dropdown" ma:internalName="Region">
      <xsd:simpleType>
        <xsd:restriction base="dms:Text">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anguage" ma:index="23" nillable="true" ma:displayName="Language" ma:format="Dropdown" ma:internalName="Language">
      <xsd:simpleType>
        <xsd:restriction base="dms:Choice">
          <xsd:enumeration value="English"/>
          <xsd:enumeration value="French"/>
          <xsd:enumeration value="Spanish"/>
        </xsd:restriction>
      </xsd:simpleType>
    </xsd:element>
  </xsd:schema>
  <xsd:schema xmlns:xsd="http://www.w3.org/2001/XMLSchema" xmlns:xs="http://www.w3.org/2001/XMLSchema" xmlns:dms="http://schemas.microsoft.com/office/2006/documentManagement/types" xmlns:pc="http://schemas.microsoft.com/office/infopath/2007/PartnerControls" targetNamespace="60c33cf4-0635-4878-86da-ca3ab458a8fd"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gion xmlns="9b53b9b9-91bc-49cd-bdaa-62d3568b5631" xsi:nil="true"/>
    <Documents xmlns="9b53b9b9-91bc-49cd-bdaa-62d3568b5631" xsi:nil="true"/>
    <Test xmlns="9b53b9b9-91bc-49cd-bdaa-62d3568b5631">Procedures</Test>
    <ReportDate xmlns="9b53b9b9-91bc-49cd-bdaa-62d3568b5631" xsi:nil="true"/>
    <Workarea xmlns="9b53b9b9-91bc-49cd-bdaa-62d3568b5631" xsi:nil="true"/>
    <Language xmlns="9b53b9b9-91bc-49cd-bdaa-62d3568b563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C7C180-F4B1-4477-81C6-6FC0AB7EF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53b9b9-91bc-49cd-bdaa-62d3568b5631"/>
    <ds:schemaRef ds:uri="60c33cf4-0635-4878-86da-ca3ab458a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B58673-8638-49AC-8EA8-50923E4CD95E}">
  <ds:schemaRefs>
    <ds:schemaRef ds:uri="00a05777-b551-40f3-9d1c-3f375f4df6cb"/>
    <ds:schemaRef ds:uri="235b21de-6bf2-4aa3-b0b0-84eaa77bc1df"/>
    <ds:schemaRef ds:uri="3874b9a5-07af-4abb-adc6-fff0db01b6f6"/>
    <ds:schemaRef ds:uri="5f287d9b-a9a5-4fa1-bb01-e2ad997c3fda"/>
    <ds:schemaRef ds:uri="dcb0215b-10f5-4541-9aab-074ef5f63d7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9b53b9b9-91bc-49cd-bdaa-62d3568b5631"/>
  </ds:schemaRefs>
</ds:datastoreItem>
</file>

<file path=customXml/itemProps3.xml><?xml version="1.0" encoding="utf-8"?>
<ds:datastoreItem xmlns:ds="http://schemas.openxmlformats.org/officeDocument/2006/customXml" ds:itemID="{F07F5167-396A-40F7-B780-9F82A45A0F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Plan International</Template>
  <TotalTime>630</TotalTime>
  <Words>689</Words>
  <Application>Microsoft Office PowerPoint</Application>
  <PresentationFormat>Presentación en pantalla (4:3)</PresentationFormat>
  <Paragraphs>125</Paragraphs>
  <Slides>11</Slides>
  <Notes>9</Notes>
  <HiddenSlides>0</HiddenSlides>
  <MMClips>0</MMClips>
  <ScaleCrop>false</ScaleCrop>
  <HeadingPairs>
    <vt:vector size="8" baseType="variant">
      <vt:variant>
        <vt:lpstr>Fuentes usadas</vt:lpstr>
      </vt:variant>
      <vt:variant>
        <vt:i4>12</vt:i4>
      </vt:variant>
      <vt:variant>
        <vt:lpstr>Tema</vt:lpstr>
      </vt:variant>
      <vt:variant>
        <vt:i4>3</vt:i4>
      </vt:variant>
      <vt:variant>
        <vt:lpstr>Servidores OLE incrustados</vt:lpstr>
      </vt:variant>
      <vt:variant>
        <vt:i4>1</vt:i4>
      </vt:variant>
      <vt:variant>
        <vt:lpstr>Títulos de diapositiva</vt:lpstr>
      </vt:variant>
      <vt:variant>
        <vt:i4>11</vt:i4>
      </vt:variant>
    </vt:vector>
  </HeadingPairs>
  <TitlesOfParts>
    <vt:vector size="27" baseType="lpstr">
      <vt:lpstr>Malgun Gothic</vt:lpstr>
      <vt:lpstr>Arial</vt:lpstr>
      <vt:lpstr>Arial Nova</vt:lpstr>
      <vt:lpstr>Arial Regular</vt:lpstr>
      <vt:lpstr>Avrile Sans Condensed SemiBold</vt:lpstr>
      <vt:lpstr>Calibri</vt:lpstr>
      <vt:lpstr>Georgia</vt:lpstr>
      <vt:lpstr>Poppins</vt:lpstr>
      <vt:lpstr>Poppins Bold</vt:lpstr>
      <vt:lpstr>Segoe UI Emoji</vt:lpstr>
      <vt:lpstr>Segoe UI Symbol</vt:lpstr>
      <vt:lpstr>Veneer</vt:lpstr>
      <vt:lpstr>1_Plan International</vt:lpstr>
      <vt:lpstr>1_Office Theme</vt:lpstr>
      <vt:lpstr>Theme_PlanInternational</vt:lpstr>
      <vt:lpstr>think-cell Slide</vt:lpstr>
      <vt:lpstr>Actualización de Activos          </vt:lpstr>
      <vt:lpstr>Presentación de PowerPoint</vt:lpstr>
      <vt:lpstr>Actualización de Activos RP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Plan International PowerPoint Template</dc:title>
  <dc:creator>Ed Dunsdon</dc:creator>
  <cp:lastModifiedBy>Laura Clarisse Fernandez</cp:lastModifiedBy>
  <cp:revision>7</cp:revision>
  <cp:lastPrinted>2019-01-15T11:16:38Z</cp:lastPrinted>
  <dcterms:created xsi:type="dcterms:W3CDTF">2018-12-17T14:44:34Z</dcterms:created>
  <dcterms:modified xsi:type="dcterms:W3CDTF">2026-07-28T20:11:25Z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0x01010039C535D8E785334BB00343B3DBB9C33D</vt:lpwstr>
  </property>
  <property fmtid="{D5CDD505-2E9C-101B-9397-08002B2CF9AE}" pid="3" name="_dlc_DocIdItemGuid">
    <vt:lpwstr>a8215662-d7c2-4414-b6ca-ad7f3bd54ab2</vt:lpwstr>
  </property>
  <property fmtid="{D5CDD505-2E9C-101B-9397-08002B2CF9AE}" pid="4" name="TaxKeyword">
    <vt:lpwstr/>
  </property>
  <property fmtid="{D5CDD505-2E9C-101B-9397-08002B2CF9AE}" pid="5" name="PlanKeywords">
    <vt:lpwstr/>
  </property>
  <property fmtid="{D5CDD505-2E9C-101B-9397-08002B2CF9AE}" pid="6" name="Plan Work Areas1">
    <vt:lpwstr/>
  </property>
  <property fmtid="{D5CDD505-2E9C-101B-9397-08002B2CF9AE}" pid="7" name="TaxKeywordTaxHTField">
    <vt:lpwstr/>
  </property>
  <property fmtid="{D5CDD505-2E9C-101B-9397-08002B2CF9AE}" pid="8" name="h02b9f303fa745979dd2a4295251bc1f">
    <vt:lpwstr/>
  </property>
  <property fmtid="{D5CDD505-2E9C-101B-9397-08002B2CF9AE}" pid="9" name="Plan Work Areas">
    <vt:lpwstr>137;#Communications|82ca38a5-9c93-484d-992e-49087c6b8219</vt:lpwstr>
  </property>
  <property fmtid="{D5CDD505-2E9C-101B-9397-08002B2CF9AE}" pid="10" name="PlanRegions">
    <vt:lpwstr>52;#GLO|2eeb3e66-b4de-4e5e-bc1a-12be912226f8</vt:lpwstr>
  </property>
  <property fmtid="{D5CDD505-2E9C-101B-9397-08002B2CF9AE}" pid="11" name="PlanDocumentType">
    <vt:lpwstr>154;#Template|ebcb2fda-7bf9-49c3-bc87-32f42b9f8175</vt:lpwstr>
  </property>
  <property fmtid="{D5CDD505-2E9C-101B-9397-08002B2CF9AE}" pid="12" name="MediaServiceImageTags">
    <vt:lpwstr/>
  </property>
</Properties>
</file>