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76" r:id="rId6"/>
  </p:sldIdLst>
  <p:sldSz cx="12192000" cy="6858000"/>
  <p:notesSz cx="6858000" cy="9144000"/>
  <p:defaultTextStyle>
    <a:defPPr>
      <a:defRPr lang="es-S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1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a Alicia Alvarado de Magaña" userId="8294032b-ec43-48bf-992a-ad1cff917001" providerId="ADAL" clId="{3EE23A7F-2B0F-4BD2-A371-BBD138CE0044}"/>
    <pc:docChg chg="undo custSel modSld">
      <pc:chgData name="Marta Alicia Alvarado de Magaña" userId="8294032b-ec43-48bf-992a-ad1cff917001" providerId="ADAL" clId="{3EE23A7F-2B0F-4BD2-A371-BBD138CE0044}" dt="2026-09-23T17:22:20.235" v="39" actId="113"/>
      <pc:docMkLst>
        <pc:docMk/>
      </pc:docMkLst>
      <pc:sldChg chg="modSp mod">
        <pc:chgData name="Marta Alicia Alvarado de Magaña" userId="8294032b-ec43-48bf-992a-ad1cff917001" providerId="ADAL" clId="{3EE23A7F-2B0F-4BD2-A371-BBD138CE0044}" dt="2026-09-23T17:22:20.235" v="39" actId="113"/>
        <pc:sldMkLst>
          <pc:docMk/>
          <pc:sldMk cId="978368129" sldId="258"/>
        </pc:sldMkLst>
        <pc:spChg chg="mod">
          <ac:chgData name="Marta Alicia Alvarado de Magaña" userId="8294032b-ec43-48bf-992a-ad1cff917001" providerId="ADAL" clId="{3EE23A7F-2B0F-4BD2-A371-BBD138CE0044}" dt="2026-09-23T17:22:20.235" v="39" actId="113"/>
          <ac:spMkLst>
            <pc:docMk/>
            <pc:sldMk cId="978368129" sldId="258"/>
            <ac:spMk id="10" creationId="{246069A1-9259-4497-8B3F-067267083A2C}"/>
          </ac:spMkLst>
        </pc:spChg>
      </pc:sldChg>
      <pc:sldChg chg="modSp mod">
        <pc:chgData name="Marta Alicia Alvarado de Magaña" userId="8294032b-ec43-48bf-992a-ad1cff917001" providerId="ADAL" clId="{3EE23A7F-2B0F-4BD2-A371-BBD138CE0044}" dt="2026-09-23T17:21:44.138" v="9" actId="20577"/>
        <pc:sldMkLst>
          <pc:docMk/>
          <pc:sldMk cId="257324944" sldId="259"/>
        </pc:sldMkLst>
        <pc:spChg chg="mod">
          <ac:chgData name="Marta Alicia Alvarado de Magaña" userId="8294032b-ec43-48bf-992a-ad1cff917001" providerId="ADAL" clId="{3EE23A7F-2B0F-4BD2-A371-BBD138CE0044}" dt="2026-09-23T17:21:44.138" v="9" actId="20577"/>
          <ac:spMkLst>
            <pc:docMk/>
            <pc:sldMk cId="257324944" sldId="259"/>
            <ac:spMk id="4" creationId="{2312EDC0-93E0-4701-A6FB-E4EACD53BFAB}"/>
          </ac:spMkLst>
        </pc:spChg>
      </pc:sldChg>
    </pc:docChg>
  </pc:docChgLst>
  <pc:docChgLst>
    <pc:chgData name="Administración y Comunicaciones MCP" userId="6e1c2796-b399-4b97-baca-0d887e5a0dc8" providerId="ADAL" clId="{4B4658E8-BF8C-4094-9923-A8A426596295}"/>
    <pc:docChg chg="custSel modSld">
      <pc:chgData name="Administración y Comunicaciones MCP" userId="6e1c2796-b399-4b97-baca-0d887e5a0dc8" providerId="ADAL" clId="{4B4658E8-BF8C-4094-9923-A8A426596295}" dt="2026-09-24T17:08:02.812" v="41" actId="14100"/>
      <pc:docMkLst>
        <pc:docMk/>
      </pc:docMkLst>
      <pc:sldChg chg="modSp mod">
        <pc:chgData name="Administración y Comunicaciones MCP" userId="6e1c2796-b399-4b97-baca-0d887e5a0dc8" providerId="ADAL" clId="{4B4658E8-BF8C-4094-9923-A8A426596295}" dt="2026-09-24T17:05:10.525" v="20" actId="20577"/>
        <pc:sldMkLst>
          <pc:docMk/>
          <pc:sldMk cId="2104154839" sldId="257"/>
        </pc:sldMkLst>
        <pc:spChg chg="mod">
          <ac:chgData name="Administración y Comunicaciones MCP" userId="6e1c2796-b399-4b97-baca-0d887e5a0dc8" providerId="ADAL" clId="{4B4658E8-BF8C-4094-9923-A8A426596295}" dt="2026-09-24T17:05:10.525" v="20" actId="20577"/>
          <ac:spMkLst>
            <pc:docMk/>
            <pc:sldMk cId="2104154839" sldId="257"/>
            <ac:spMk id="5" creationId="{68916BF0-C43F-4361-951B-8064CE6C30A4}"/>
          </ac:spMkLst>
        </pc:spChg>
        <pc:spChg chg="mod">
          <ac:chgData name="Administración y Comunicaciones MCP" userId="6e1c2796-b399-4b97-baca-0d887e5a0dc8" providerId="ADAL" clId="{4B4658E8-BF8C-4094-9923-A8A426596295}" dt="2026-09-24T16:54:47.701" v="18" actId="20577"/>
          <ac:spMkLst>
            <pc:docMk/>
            <pc:sldMk cId="2104154839" sldId="257"/>
            <ac:spMk id="6" creationId="{19756631-0DA3-4C83-B8DE-5BCA30E3151E}"/>
          </ac:spMkLst>
        </pc:spChg>
      </pc:sldChg>
      <pc:sldChg chg="modSp mod">
        <pc:chgData name="Administración y Comunicaciones MCP" userId="6e1c2796-b399-4b97-baca-0d887e5a0dc8" providerId="ADAL" clId="{4B4658E8-BF8C-4094-9923-A8A426596295}" dt="2026-09-24T17:06:22.995" v="27" actId="20577"/>
        <pc:sldMkLst>
          <pc:docMk/>
          <pc:sldMk cId="978368129" sldId="258"/>
        </pc:sldMkLst>
        <pc:spChg chg="mod">
          <ac:chgData name="Administración y Comunicaciones MCP" userId="6e1c2796-b399-4b97-baca-0d887e5a0dc8" providerId="ADAL" clId="{4B4658E8-BF8C-4094-9923-A8A426596295}" dt="2026-09-24T17:06:22.995" v="27" actId="20577"/>
          <ac:spMkLst>
            <pc:docMk/>
            <pc:sldMk cId="978368129" sldId="258"/>
            <ac:spMk id="11" creationId="{BECFAC07-CA77-4683-88BF-C09DC77CC602}"/>
          </ac:spMkLst>
        </pc:spChg>
      </pc:sldChg>
      <pc:sldChg chg="delSp modSp mod">
        <pc:chgData name="Administración y Comunicaciones MCP" userId="6e1c2796-b399-4b97-baca-0d887e5a0dc8" providerId="ADAL" clId="{4B4658E8-BF8C-4094-9923-A8A426596295}" dt="2026-09-24T17:08:02.812" v="41" actId="14100"/>
        <pc:sldMkLst>
          <pc:docMk/>
          <pc:sldMk cId="257324944" sldId="259"/>
        </pc:sldMkLst>
        <pc:spChg chg="del">
          <ac:chgData name="Administración y Comunicaciones MCP" userId="6e1c2796-b399-4b97-baca-0d887e5a0dc8" providerId="ADAL" clId="{4B4658E8-BF8C-4094-9923-A8A426596295}" dt="2026-09-24T17:07:01.581" v="30" actId="478"/>
          <ac:spMkLst>
            <pc:docMk/>
            <pc:sldMk cId="257324944" sldId="259"/>
            <ac:spMk id="3" creationId="{4E8603CB-3E85-4FE2-A3DD-023BE6E2E8F0}"/>
          </ac:spMkLst>
        </pc:spChg>
        <pc:spChg chg="del mod">
          <ac:chgData name="Administración y Comunicaciones MCP" userId="6e1c2796-b399-4b97-baca-0d887e5a0dc8" providerId="ADAL" clId="{4B4658E8-BF8C-4094-9923-A8A426596295}" dt="2026-09-24T17:06:55.122" v="29" actId="478"/>
          <ac:spMkLst>
            <pc:docMk/>
            <pc:sldMk cId="257324944" sldId="259"/>
            <ac:spMk id="4" creationId="{2312EDC0-93E0-4701-A6FB-E4EACD53BFAB}"/>
          </ac:spMkLst>
        </pc:spChg>
        <pc:spChg chg="del mod">
          <ac:chgData name="Administración y Comunicaciones MCP" userId="6e1c2796-b399-4b97-baca-0d887e5a0dc8" providerId="ADAL" clId="{4B4658E8-BF8C-4094-9923-A8A426596295}" dt="2026-09-24T17:07:09.465" v="34" actId="478"/>
          <ac:spMkLst>
            <pc:docMk/>
            <pc:sldMk cId="257324944" sldId="259"/>
            <ac:spMk id="5" creationId="{CB842F7B-92B8-412E-8365-87F5F07BD088}"/>
          </ac:spMkLst>
        </pc:spChg>
        <pc:spChg chg="del mod">
          <ac:chgData name="Administración y Comunicaciones MCP" userId="6e1c2796-b399-4b97-baca-0d887e5a0dc8" providerId="ADAL" clId="{4B4658E8-BF8C-4094-9923-A8A426596295}" dt="2026-09-24T17:07:04.937" v="32" actId="478"/>
          <ac:spMkLst>
            <pc:docMk/>
            <pc:sldMk cId="257324944" sldId="259"/>
            <ac:spMk id="6" creationId="{8E760ABA-1AD5-4381-A19D-7F22ECE4E468}"/>
          </ac:spMkLst>
        </pc:spChg>
        <pc:spChg chg="mod">
          <ac:chgData name="Administración y Comunicaciones MCP" userId="6e1c2796-b399-4b97-baca-0d887e5a0dc8" providerId="ADAL" clId="{4B4658E8-BF8C-4094-9923-A8A426596295}" dt="2026-09-24T17:08:02.812" v="41" actId="14100"/>
          <ac:spMkLst>
            <pc:docMk/>
            <pc:sldMk cId="257324944" sldId="259"/>
            <ac:spMk id="11" creationId="{9C3E6E38-3BC4-4838-897D-86799FB2D75E}"/>
          </ac:spMkLst>
        </pc:spChg>
        <pc:spChg chg="mod">
          <ac:chgData name="Administración y Comunicaciones MCP" userId="6e1c2796-b399-4b97-baca-0d887e5a0dc8" providerId="ADAL" clId="{4B4658E8-BF8C-4094-9923-A8A426596295}" dt="2026-09-24T17:07:46.185" v="39" actId="1076"/>
          <ac:spMkLst>
            <pc:docMk/>
            <pc:sldMk cId="257324944" sldId="259"/>
            <ac:spMk id="12" creationId="{4DB9BC20-4B74-4853-A3CD-307EBE80C2CF}"/>
          </ac:spMkLst>
        </pc:spChg>
        <pc:spChg chg="del">
          <ac:chgData name="Administración y Comunicaciones MCP" userId="6e1c2796-b399-4b97-baca-0d887e5a0dc8" providerId="ADAL" clId="{4B4658E8-BF8C-4094-9923-A8A426596295}" dt="2026-09-24T17:07:22.465" v="37" actId="478"/>
          <ac:spMkLst>
            <pc:docMk/>
            <pc:sldMk cId="257324944" sldId="259"/>
            <ac:spMk id="14" creationId="{ECD518C3-92EE-484F-9AEC-636C3C00E8A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Fuente: C:/Users/MCP/OneDrive - SISCA/Documents/MCP-ES 2026/7. Calendario de Actividades Mensuales/Calendario Actividades 2026  para aprobación en plenaria.xlsx, hoja Octubre, celdas B2:K16.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Fuente: C:/Users/MCP/OneDrive - SISCA/Documents/MCP-ES 2026/7. Calendario de Actividades Mensuales/Calendario Actividades 2026  para aprobación en plenaria.xlsx, hoja Octubre, celdas B5:I8.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Fuente: C:/Users/MCP/OneDrive - SISCA/Documents/MCP-ES 2026/7. Calendario de Actividades Mensuales/Calendario Actividades 2026  para aprobación en plenaria.xlsx, hoja Octubre, celdas B9:I15.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Fuente: C:/Users/MCP/OneDrive - SISCA/Documents/MCP-ES 2026/7. Calendario de Actividades Mensuales/Calendario Actividades 2026  para aprobación en plenaria.xlsx, hoja Octubre, celdas B9:K16. La propuesta de aprobación condicionada resume los campos pendientes del archivo.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Calibri"/>
              <a:cs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137E3516-8C4D-46D9-AE84-13E4FEEEAF06}"/>
              </a:ext>
            </a:extLst>
          </p:cNvPr>
          <p:cNvSpPr>
            <a:spLocks noGrp="1"/>
          </p:cNvSpPr>
          <p:nvPr/>
        </p:nvSpPr>
        <p:spPr>
          <a:xfrm>
            <a:off x="4549140" y="1038225"/>
            <a:ext cx="6381750" cy="8763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5400" b="1">
                <a:solidFill>
                  <a:srgbClr val="F5B521"/>
                </a:solidFill>
                <a:latin typeface="Arial"/>
                <a:ea typeface="Arial"/>
                <a:cs typeface="Arial"/>
              </a:defRPr>
            </a:pPr>
            <a:r>
              <a:rPr sz="5400" b="1" dirty="0">
                <a:solidFill>
                  <a:srgbClr val="F5B521"/>
                </a:solidFill>
                <a:latin typeface="Arial"/>
                <a:ea typeface="Arial"/>
                <a:cs typeface="Arial"/>
              </a:rPr>
              <a:t>OCTUBRE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DFFCE22F-2BF3-4D4C-89BE-AD1C5AA91E84}"/>
              </a:ext>
            </a:extLst>
          </p:cNvPr>
          <p:cNvSpPr>
            <a:spLocks noGrp="1"/>
          </p:cNvSpPr>
          <p:nvPr/>
        </p:nvSpPr>
        <p:spPr>
          <a:xfrm>
            <a:off x="3314700" y="1952625"/>
            <a:ext cx="72390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34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45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Calendario de </a:t>
            </a:r>
            <a:r>
              <a:rPr sz="345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actividades</a:t>
            </a:r>
            <a:r>
              <a:rPr sz="345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2026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AECE11F0-FDF4-47EF-9187-73A26818D509}"/>
              </a:ext>
            </a:extLst>
          </p:cNvPr>
          <p:cNvSpPr>
            <a:spLocks noGrp="1"/>
          </p:cNvSpPr>
          <p:nvPr/>
        </p:nvSpPr>
        <p:spPr>
          <a:xfrm>
            <a:off x="4065270" y="2733675"/>
            <a:ext cx="6191250" cy="4572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875" b="0">
                <a:solidFill>
                  <a:srgbClr val="66777D"/>
                </a:solidFill>
                <a:latin typeface="Arial"/>
                <a:ea typeface="Arial"/>
                <a:cs typeface="Arial"/>
              </a:defRPr>
            </a:pPr>
            <a:r>
              <a:rPr sz="1875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Propuesta para </a:t>
            </a:r>
            <a:r>
              <a:rPr sz="1875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aprobación</a:t>
            </a:r>
            <a:r>
              <a:rPr sz="1875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en </a:t>
            </a:r>
            <a:r>
              <a:rPr sz="1875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plenaria</a:t>
            </a:r>
            <a:endParaRPr sz="1875" b="0" dirty="0">
              <a:solidFill>
                <a:srgbClr val="66777D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554AD2E5-437D-4389-AE5C-8A2DCA74B701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200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323850" y="232025"/>
            <a:ext cx="1428750" cy="526551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4"/>
          <a:srcRect t="23928" b="23928"/>
          <a:stretch>
            <a:fillRect/>
          </a:stretch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  <p:sp>
        <p:nvSpPr>
          <p:cNvPr id="10" name="Rectángulo 9">
            <a:extLst>
              <a:ext uri="{FF2B5EF4-FFF2-40B4-BE49-F238E27FC236}">
                <a16:creationId xmlns:a16="http://schemas.microsoft.com/office/drawing/2014/main" id="{7686DFA3-F8FD-D10C-2E5C-19062DC518C9}"/>
              </a:ext>
            </a:extLst>
          </p:cNvPr>
          <p:cNvSpPr>
            <a:spLocks noGrp="1"/>
          </p:cNvSpPr>
          <p:nvPr/>
        </p:nvSpPr>
        <p:spPr>
          <a:xfrm>
            <a:off x="3644265" y="4310062"/>
            <a:ext cx="490347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b">
            <a:noAutofit/>
          </a:bodyPr>
          <a:lstStyle/>
          <a:p>
            <a:pPr algn="ct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2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Presenta:</a:t>
            </a:r>
          </a:p>
          <a:p>
            <a:pPr algn="ct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2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Lcda. Marta Alicia de Magaña</a:t>
            </a:r>
          </a:p>
          <a:p>
            <a:pPr algn="ct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lang="es-MX" sz="20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Directora Ejecutiva del MCP-ES</a:t>
            </a:r>
            <a:endParaRPr sz="2000" b="1" dirty="0">
              <a:solidFill>
                <a:srgbClr val="173A4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576FC42-571C-0DF6-3C60-82A03A93A689}"/>
              </a:ext>
            </a:extLst>
          </p:cNvPr>
          <p:cNvSpPr>
            <a:spLocks noGrp="1"/>
          </p:cNvSpPr>
          <p:nvPr/>
        </p:nvSpPr>
        <p:spPr>
          <a:xfrm>
            <a:off x="7520940" y="5821680"/>
            <a:ext cx="4000500" cy="6667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b">
            <a:normAutofit/>
          </a:bodyPr>
          <a:lstStyle/>
          <a:p>
            <a:pPr algn="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65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Plenaria</a:t>
            </a:r>
            <a:r>
              <a:rPr sz="165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del MCP-ES</a:t>
            </a:r>
          </a:p>
          <a:p>
            <a:pPr algn="r">
              <a:lnSpc>
                <a:spcPct val="95000"/>
              </a:lnSpc>
              <a:buNone/>
              <a:defRPr sz="165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165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24 de septiembre de 2026</a:t>
            </a:r>
          </a:p>
        </p:txBody>
      </p:sp>
    </p:spTree>
    <p:extLst>
      <p:ext uri="{BB962C8B-B14F-4D97-AF65-F5344CB8AC3E}">
        <p14:creationId xmlns:p14="http://schemas.microsoft.com/office/powerpoint/2010/main" val="130720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99FE511C-C84B-43BD-8F47-3691E160A698}"/>
              </a:ext>
            </a:extLst>
          </p:cNvPr>
          <p:cNvSpPr>
            <a:spLocks noGrp="1"/>
          </p:cNvSpPr>
          <p:nvPr/>
        </p:nvSpPr>
        <p:spPr>
          <a:xfrm>
            <a:off x="2809875" y="315277"/>
            <a:ext cx="8572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7121" lnSpcReduction="10000"/>
          </a:bodyPr>
          <a:lstStyle/>
          <a:p>
            <a:pPr algn="l">
              <a:buNone/>
              <a:defRPr sz="33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3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Actividades del 1 al 16 de </a:t>
            </a:r>
            <a:r>
              <a:rPr sz="33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octubre</a:t>
            </a:r>
            <a:endParaRPr sz="3300" b="1" dirty="0">
              <a:solidFill>
                <a:srgbClr val="173A4B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51DE7354-CFD3-442B-BB44-DC15E21F8F28}"/>
              </a:ext>
            </a:extLst>
          </p:cNvPr>
          <p:cNvSpPr>
            <a:spLocks noGrp="1"/>
          </p:cNvSpPr>
          <p:nvPr/>
        </p:nvSpPr>
        <p:spPr>
          <a:xfrm>
            <a:off x="5095875" y="753427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66777D"/>
                </a:solidFill>
                <a:latin typeface="Arial"/>
                <a:ea typeface="Arial"/>
                <a:cs typeface="Arial"/>
              </a:defRPr>
            </a:pPr>
            <a:r>
              <a:rPr sz="1500" b="0" dirty="0" err="1">
                <a:solidFill>
                  <a:srgbClr val="66777D"/>
                </a:solidFill>
                <a:latin typeface="Arial"/>
                <a:ea typeface="Arial"/>
                <a:cs typeface="Arial"/>
              </a:rPr>
              <a:t>Comités</a:t>
            </a:r>
            <a:r>
              <a:rPr sz="1500" b="0" dirty="0">
                <a:solidFill>
                  <a:srgbClr val="66777D"/>
                </a:solidFill>
                <a:latin typeface="Arial"/>
                <a:ea typeface="Arial"/>
                <a:cs typeface="Arial"/>
              </a:rPr>
              <a:t> y Retiro Anual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47344615-BCEE-4801-8215-90D4D15E0DB5}"/>
              </a:ext>
            </a:extLst>
          </p:cNvPr>
          <p:cNvSpPr>
            <a:spLocks noGrp="1"/>
          </p:cNvSpPr>
          <p:nvPr/>
        </p:nvSpPr>
        <p:spPr>
          <a:xfrm>
            <a:off x="10382250" y="228600"/>
            <a:ext cx="1143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950" b="1">
                <a:solidFill>
                  <a:srgbClr val="F5B521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5B521"/>
                </a:solidFill>
                <a:latin typeface="Arial"/>
                <a:ea typeface="Arial"/>
                <a:cs typeface="Arial"/>
              </a:rPr>
              <a:t>OCT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3ECB4138-133E-444B-864C-7CCFA2F9F472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200" b="0">
                <a:solidFill>
                  <a:srgbClr val="7B898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B898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68916BF0-C43F-4361-951B-8064CE6C30A4}"/>
              </a:ext>
            </a:extLst>
          </p:cNvPr>
          <p:cNvSpPr>
            <a:spLocks noGrp="1"/>
          </p:cNvSpPr>
          <p:nvPr/>
        </p:nvSpPr>
        <p:spPr>
          <a:xfrm>
            <a:off x="723900" y="1666875"/>
            <a:ext cx="1428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150" b="1">
                <a:solidFill>
                  <a:srgbClr val="E9B949"/>
                </a:solidFill>
                <a:latin typeface="Arial"/>
                <a:ea typeface="Arial"/>
                <a:cs typeface="Arial"/>
              </a:defRPr>
            </a:pPr>
            <a:r>
              <a:rPr lang="es-MX" sz="3150" b="1" dirty="0">
                <a:solidFill>
                  <a:srgbClr val="E9B949"/>
                </a:solidFill>
                <a:latin typeface="Arial"/>
                <a:ea typeface="Arial"/>
                <a:cs typeface="Arial"/>
              </a:rPr>
              <a:t>12</a:t>
            </a:r>
            <a:r>
              <a:rPr sz="3150" b="1" dirty="0">
                <a:solidFill>
                  <a:srgbClr val="E9B949"/>
                </a:solidFill>
                <a:latin typeface="Arial"/>
                <a:ea typeface="Arial"/>
                <a:cs typeface="Arial"/>
              </a:rPr>
              <a:t> OCT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19756631-0DA3-4C83-B8DE-5BCA30E3151E}"/>
              </a:ext>
            </a:extLst>
          </p:cNvPr>
          <p:cNvSpPr>
            <a:spLocks noGrp="1"/>
          </p:cNvSpPr>
          <p:nvPr/>
        </p:nvSpPr>
        <p:spPr>
          <a:xfrm>
            <a:off x="2343150" y="1685925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7313A"/>
                </a:solidFill>
                <a:latin typeface="Arial"/>
                <a:ea typeface="Arial"/>
                <a:cs typeface="Arial"/>
              </a:defRPr>
            </a:pPr>
            <a:r>
              <a:rPr lang="es-MX" sz="2100" b="1" dirty="0">
                <a:solidFill>
                  <a:srgbClr val="17313A"/>
                </a:solidFill>
                <a:latin typeface="Arial"/>
                <a:ea typeface="Arial"/>
                <a:cs typeface="Arial"/>
              </a:rPr>
              <a:t> </a:t>
            </a:r>
            <a:r>
              <a:rPr sz="2100" b="1" dirty="0">
                <a:solidFill>
                  <a:srgbClr val="17313A"/>
                </a:solidFill>
                <a:latin typeface="Arial"/>
                <a:ea typeface="Arial"/>
                <a:cs typeface="Arial"/>
              </a:rPr>
              <a:t>Comité de Propuestas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EB48475-06D4-4300-9D1A-D7220B477E53}"/>
              </a:ext>
            </a:extLst>
          </p:cNvPr>
          <p:cNvSpPr>
            <a:spLocks noGrp="1"/>
          </p:cNvSpPr>
          <p:nvPr/>
        </p:nvSpPr>
        <p:spPr>
          <a:xfrm>
            <a:off x="2343150" y="2066925"/>
            <a:ext cx="866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Lugar: PASMO    Participan: miembros del Comité    Organizan: Comité de Propuestas y Dirección Ejecutiva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296E6EF1-5C7C-4D96-95D9-5289E7818C43}"/>
              </a:ext>
            </a:extLst>
          </p:cNvPr>
          <p:cNvSpPr>
            <a:spLocks noGrp="1"/>
          </p:cNvSpPr>
          <p:nvPr/>
        </p:nvSpPr>
        <p:spPr>
          <a:xfrm>
            <a:off x="723900" y="3143250"/>
            <a:ext cx="1428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150" b="1">
                <a:solidFill>
                  <a:srgbClr val="1C6672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C6672"/>
                </a:solidFill>
                <a:latin typeface="Arial"/>
                <a:ea typeface="Arial"/>
                <a:cs typeface="Arial"/>
              </a:rPr>
              <a:t>08 OCT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B85DD130-C753-4A8F-8E95-5B0B756ABBA3}"/>
              </a:ext>
            </a:extLst>
          </p:cNvPr>
          <p:cNvSpPr>
            <a:spLocks noGrp="1"/>
          </p:cNvSpPr>
          <p:nvPr/>
        </p:nvSpPr>
        <p:spPr>
          <a:xfrm>
            <a:off x="2343150" y="3162300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7313A"/>
                </a:solidFill>
                <a:latin typeface="Arial"/>
                <a:ea typeface="Arial"/>
                <a:cs typeface="Arial"/>
              </a:defRPr>
            </a:pPr>
            <a:r>
              <a:rPr sz="2100" b="1" dirty="0">
                <a:solidFill>
                  <a:srgbClr val="17313A"/>
                </a:solidFill>
                <a:latin typeface="Arial"/>
                <a:ea typeface="Arial"/>
                <a:cs typeface="Arial"/>
              </a:rPr>
              <a:t>Comité de </a:t>
            </a:r>
            <a:r>
              <a:rPr sz="2100" b="1" dirty="0" err="1">
                <a:solidFill>
                  <a:srgbClr val="17313A"/>
                </a:solidFill>
                <a:latin typeface="Arial"/>
                <a:ea typeface="Arial"/>
                <a:cs typeface="Arial"/>
              </a:rPr>
              <a:t>Sostenibilidad</a:t>
            </a:r>
            <a:endParaRPr sz="2100" b="1" dirty="0">
              <a:solidFill>
                <a:srgbClr val="17313A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FA6A1B49-6CE5-4628-99B0-4EABA77BC5A3}"/>
              </a:ext>
            </a:extLst>
          </p:cNvPr>
          <p:cNvSpPr>
            <a:spLocks noGrp="1"/>
          </p:cNvSpPr>
          <p:nvPr/>
        </p:nvSpPr>
        <p:spPr>
          <a:xfrm>
            <a:off x="2343150" y="3543300"/>
            <a:ext cx="866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Lugar: CSSP   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Participan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miembros del Comité   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Organizan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Comité de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Sostenibilidad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y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Dirección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Ejecutiva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E43069EA-9AAF-4A91-968B-1F4E6A5FCD7D}"/>
              </a:ext>
            </a:extLst>
          </p:cNvPr>
          <p:cNvSpPr>
            <a:spLocks noGrp="1"/>
          </p:cNvSpPr>
          <p:nvPr/>
        </p:nvSpPr>
        <p:spPr>
          <a:xfrm>
            <a:off x="723900" y="4619625"/>
            <a:ext cx="1428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80913" lnSpcReduction="10000"/>
          </a:bodyPr>
          <a:lstStyle/>
          <a:p>
            <a:pPr algn="l">
              <a:buNone/>
              <a:defRPr sz="3150" b="1">
                <a:solidFill>
                  <a:srgbClr val="123B4A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23B4A"/>
                </a:solidFill>
                <a:latin typeface="Arial"/>
                <a:ea typeface="Arial"/>
                <a:cs typeface="Arial"/>
              </a:rPr>
              <a:t>15–16 OCT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85ADB807-4791-4E40-A546-4F0BDA80428F}"/>
              </a:ext>
            </a:extLst>
          </p:cNvPr>
          <p:cNvSpPr>
            <a:spLocks noGrp="1"/>
          </p:cNvSpPr>
          <p:nvPr/>
        </p:nvSpPr>
        <p:spPr>
          <a:xfrm>
            <a:off x="2343150" y="4638675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731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13A"/>
                </a:solidFill>
                <a:latin typeface="Arial"/>
                <a:ea typeface="Arial"/>
                <a:cs typeface="Arial"/>
              </a:rPr>
              <a:t>IX Retiro Anual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FC47D9B3-2D02-4B55-AA2B-247B1165463A}"/>
              </a:ext>
            </a:extLst>
          </p:cNvPr>
          <p:cNvSpPr>
            <a:spLocks noGrp="1"/>
          </p:cNvSpPr>
          <p:nvPr/>
        </p:nvSpPr>
        <p:spPr>
          <a:xfrm>
            <a:off x="2343150" y="5019675"/>
            <a:ext cx="866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15 de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octubre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</a:t>
            </a:r>
            <a:r>
              <a:rPr lang="es-MX"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Restaurante 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Las Brumas    16 de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octubre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</a:t>
            </a:r>
            <a:r>
              <a:rPr lang="es-MX"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Hotel 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Mirador Plaza</a:t>
            </a:r>
            <a:r>
              <a:rPr lang="es-MX"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, </a:t>
            </a:r>
            <a:r>
              <a:rPr lang="es-MX"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Salon</a:t>
            </a:r>
            <a:r>
              <a:rPr lang="es-MX"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Copinol</a:t>
            </a:r>
          </a:p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 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Participan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</a:t>
            </a:r>
            <a:r>
              <a:rPr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todos</a:t>
            </a:r>
            <a:r>
              <a:rPr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los miembros</a:t>
            </a: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154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14DC994B-A211-462D-9E7F-305C659060C4}"/>
              </a:ext>
            </a:extLst>
          </p:cNvPr>
          <p:cNvSpPr>
            <a:spLocks noGrp="1"/>
          </p:cNvSpPr>
          <p:nvPr/>
        </p:nvSpPr>
        <p:spPr>
          <a:xfrm>
            <a:off x="1619250" y="209550"/>
            <a:ext cx="8572500" cy="4381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 fontScale="87121" lnSpcReduction="10000"/>
          </a:bodyPr>
          <a:lstStyle/>
          <a:p>
            <a:pPr algn="l">
              <a:buNone/>
              <a:defRPr sz="33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Actividades del 22 al 29 de octubre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E8FB9C8E-CF90-45BE-A3BC-C671F05D1109}"/>
              </a:ext>
            </a:extLst>
          </p:cNvPr>
          <p:cNvSpPr>
            <a:spLocks noGrp="1"/>
          </p:cNvSpPr>
          <p:nvPr/>
        </p:nvSpPr>
        <p:spPr>
          <a:xfrm>
            <a:off x="1619250" y="647700"/>
            <a:ext cx="8572500" cy="2667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500" b="0">
                <a:solidFill>
                  <a:srgbClr val="66777D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66777D"/>
                </a:solidFill>
                <a:latin typeface="Arial"/>
                <a:ea typeface="Arial"/>
                <a:cs typeface="Arial"/>
              </a:rPr>
              <a:t>Sesiones internas y coordinación con el Fondo Mundial</a:t>
            </a:r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79941CCC-E659-44AE-B416-F15ADB0148CD}"/>
              </a:ext>
            </a:extLst>
          </p:cNvPr>
          <p:cNvSpPr>
            <a:spLocks noGrp="1"/>
          </p:cNvSpPr>
          <p:nvPr/>
        </p:nvSpPr>
        <p:spPr>
          <a:xfrm>
            <a:off x="10382250" y="228600"/>
            <a:ext cx="114300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950" b="1">
                <a:solidFill>
                  <a:srgbClr val="F5B521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F5B521"/>
                </a:solidFill>
                <a:latin typeface="Arial"/>
                <a:ea typeface="Arial"/>
                <a:cs typeface="Arial"/>
              </a:rPr>
              <a:t>OCT</a:t>
            </a:r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CE960F40-7FD0-45F1-A463-E4F463E61C73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200" b="0">
                <a:solidFill>
                  <a:srgbClr val="7B898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7B898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BD0A7160-9F08-4D11-AC67-0FAB6945244E}"/>
              </a:ext>
            </a:extLst>
          </p:cNvPr>
          <p:cNvSpPr>
            <a:spLocks noGrp="1"/>
          </p:cNvSpPr>
          <p:nvPr/>
        </p:nvSpPr>
        <p:spPr>
          <a:xfrm>
            <a:off x="723900" y="1600200"/>
            <a:ext cx="1428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150" b="1">
                <a:solidFill>
                  <a:srgbClr val="1C6672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C6672"/>
                </a:solidFill>
                <a:latin typeface="Arial"/>
                <a:ea typeface="Arial"/>
                <a:cs typeface="Arial"/>
              </a:rPr>
              <a:t>22 OCT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D6BEDCD4-6954-4DBE-B29D-81A4E0C3E54B}"/>
              </a:ext>
            </a:extLst>
          </p:cNvPr>
          <p:cNvSpPr>
            <a:spLocks noGrp="1"/>
          </p:cNvSpPr>
          <p:nvPr/>
        </p:nvSpPr>
        <p:spPr>
          <a:xfrm>
            <a:off x="2343150" y="1619250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731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13A"/>
                </a:solidFill>
                <a:latin typeface="Arial"/>
                <a:ea typeface="Arial"/>
                <a:cs typeface="Arial"/>
              </a:rPr>
              <a:t>Comité Ejecutivo Ampliado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C52C9B02-F62E-4F8C-8834-11B82B390E3F}"/>
              </a:ext>
            </a:extLst>
          </p:cNvPr>
          <p:cNvSpPr>
            <a:spLocks noGrp="1"/>
          </p:cNvSpPr>
          <p:nvPr/>
        </p:nvSpPr>
        <p:spPr>
          <a:xfrm>
            <a:off x="2343150" y="2000250"/>
            <a:ext cx="866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Lugar: PASMO    Participantes registrados: miembros del Comité Ejecutivo     Organizan: Comité Ejecutivo  y Dirección Ejecutiva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77A2B82D-2E2C-42EC-B813-9E86589FC643}"/>
              </a:ext>
            </a:extLst>
          </p:cNvPr>
          <p:cNvSpPr>
            <a:spLocks noGrp="1"/>
          </p:cNvSpPr>
          <p:nvPr/>
        </p:nvSpPr>
        <p:spPr>
          <a:xfrm>
            <a:off x="723900" y="3076575"/>
            <a:ext cx="1428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>
              <a:buNone/>
              <a:defRPr sz="3150" b="1">
                <a:solidFill>
                  <a:srgbClr val="E9B949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E9B949"/>
                </a:solidFill>
                <a:latin typeface="Arial"/>
                <a:ea typeface="Arial"/>
                <a:cs typeface="Arial"/>
              </a:rPr>
              <a:t>29 OCT</a:t>
            </a: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392EEAA-7B2F-4EC8-BB42-E76A589313B7}"/>
              </a:ext>
            </a:extLst>
          </p:cNvPr>
          <p:cNvSpPr>
            <a:spLocks noGrp="1"/>
          </p:cNvSpPr>
          <p:nvPr/>
        </p:nvSpPr>
        <p:spPr>
          <a:xfrm>
            <a:off x="2343150" y="3095625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731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13A"/>
                </a:solidFill>
                <a:latin typeface="Arial"/>
                <a:ea typeface="Arial"/>
                <a:cs typeface="Arial"/>
              </a:rPr>
              <a:t>Reunión Plenaria 05-2026</a:t>
            </a: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46069A1-9259-4497-8B3F-067267083A2C}"/>
              </a:ext>
            </a:extLst>
          </p:cNvPr>
          <p:cNvSpPr>
            <a:spLocks noGrp="1"/>
          </p:cNvSpPr>
          <p:nvPr/>
        </p:nvSpPr>
        <p:spPr>
          <a:xfrm>
            <a:off x="2343150" y="3476625"/>
            <a:ext cx="866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Lugar: por </a:t>
            </a:r>
            <a:r>
              <a:rPr lang="es-SV"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confirmar</a:t>
            </a: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   </a:t>
            </a:r>
            <a:r>
              <a:rPr lang="es-SV"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Participan</a:t>
            </a: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todos los miembros    </a:t>
            </a:r>
            <a:r>
              <a:rPr lang="es-SV" sz="1425" b="0" dirty="0" err="1">
                <a:solidFill>
                  <a:srgbClr val="53666D"/>
                </a:solidFill>
                <a:latin typeface="Arial"/>
                <a:ea typeface="Arial"/>
                <a:cs typeface="Arial"/>
              </a:rPr>
              <a:t>Organizan</a:t>
            </a: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: Comité Ejecutivo y Dirección Ejecutiva</a:t>
            </a:r>
            <a:r>
              <a:rPr lang="es-MX" sz="1425" b="0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 </a:t>
            </a:r>
            <a:r>
              <a:rPr lang="es-MX" sz="1425" b="1" dirty="0">
                <a:solidFill>
                  <a:srgbClr val="53666D"/>
                </a:solidFill>
                <a:latin typeface="Arial"/>
                <a:ea typeface="Arial"/>
                <a:cs typeface="Arial"/>
              </a:rPr>
              <a:t>propuesta de cambio de fecha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BECFAC07-CA77-4683-88BF-C09DC77CC602}"/>
              </a:ext>
            </a:extLst>
          </p:cNvPr>
          <p:cNvSpPr>
            <a:spLocks noGrp="1"/>
          </p:cNvSpPr>
          <p:nvPr/>
        </p:nvSpPr>
        <p:spPr>
          <a:xfrm>
            <a:off x="723900" y="4552950"/>
            <a:ext cx="1428750" cy="7048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ctr">
            <a:normAutofit fontScale="95913"/>
          </a:bodyPr>
          <a:lstStyle/>
          <a:p>
            <a:pPr algn="l">
              <a:buNone/>
              <a:defRPr sz="3150" b="1">
                <a:solidFill>
                  <a:srgbClr val="A84A3A"/>
                </a:solidFill>
                <a:latin typeface="Arial"/>
                <a:ea typeface="Arial"/>
                <a:cs typeface="Arial"/>
              </a:defRPr>
            </a:pPr>
            <a:r>
              <a:rPr lang="es-MX" sz="3150" b="1" dirty="0">
                <a:solidFill>
                  <a:srgbClr val="A84A3A"/>
                </a:solidFill>
                <a:latin typeface="Arial"/>
                <a:ea typeface="Arial"/>
                <a:cs typeface="Arial"/>
              </a:rPr>
              <a:t>12 OCT</a:t>
            </a:r>
            <a:r>
              <a:rPr sz="3150" b="1" dirty="0">
                <a:solidFill>
                  <a:srgbClr val="A84A3A"/>
                </a:solidFill>
                <a:latin typeface="Arial"/>
                <a:ea typeface="Arial"/>
                <a:cs typeface="Arial"/>
              </a:rPr>
              <a:t>.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5614C523-CF20-4143-8451-E30A144611E4}"/>
              </a:ext>
            </a:extLst>
          </p:cNvPr>
          <p:cNvSpPr>
            <a:spLocks noGrp="1"/>
          </p:cNvSpPr>
          <p:nvPr/>
        </p:nvSpPr>
        <p:spPr>
          <a:xfrm>
            <a:off x="2343150" y="4572000"/>
            <a:ext cx="8572500" cy="3429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2100" b="1">
                <a:solidFill>
                  <a:srgbClr val="17313A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7313A"/>
                </a:solidFill>
                <a:latin typeface="Arial"/>
                <a:ea typeface="Arial"/>
                <a:cs typeface="Arial"/>
              </a:rPr>
              <a:t>Llamada con el Gerente de Portafolio</a:t>
            </a: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73FA9BBF-C2F7-4318-85D4-6224F8C7E7BF}"/>
              </a:ext>
            </a:extLst>
          </p:cNvPr>
          <p:cNvSpPr>
            <a:spLocks noGrp="1"/>
          </p:cNvSpPr>
          <p:nvPr/>
        </p:nvSpPr>
        <p:spPr>
          <a:xfrm>
            <a:off x="2343150" y="4953000"/>
            <a:ext cx="8667750" cy="4762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l">
              <a:buNone/>
              <a:defRPr sz="1425" b="0">
                <a:solidFill>
                  <a:srgbClr val="53666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3666D"/>
                </a:solidFill>
                <a:latin typeface="Arial"/>
                <a:ea typeface="Arial"/>
                <a:cs typeface="Arial"/>
              </a:rPr>
              <a:t>Modalidad: virtual    Participación: por invitación    Organizan: Presidencia y Dirección Ejecutiva</a:t>
            </a:r>
          </a:p>
        </p:txBody>
      </p:sp>
      <p:pic>
        <p:nvPicPr>
          <p:cNvPr id="30" name="Imagen 2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3681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9C3E6E38-3BC4-4838-897D-86799FB2D75E}"/>
              </a:ext>
            </a:extLst>
          </p:cNvPr>
          <p:cNvSpPr>
            <a:spLocks noGrp="1"/>
          </p:cNvSpPr>
          <p:nvPr/>
        </p:nvSpPr>
        <p:spPr>
          <a:xfrm>
            <a:off x="2333953" y="800099"/>
            <a:ext cx="5328087" cy="744921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650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3200" b="1" dirty="0">
                <a:solidFill>
                  <a:srgbClr val="168D98"/>
                </a:solidFill>
                <a:latin typeface="Arial"/>
                <a:ea typeface="Arial"/>
                <a:cs typeface="Arial"/>
              </a:rPr>
              <a:t>Propuesta al Pleno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4DB9BC20-4B74-4853-A3CD-307EBE80C2CF}"/>
              </a:ext>
            </a:extLst>
          </p:cNvPr>
          <p:cNvSpPr>
            <a:spLocks noGrp="1"/>
          </p:cNvSpPr>
          <p:nvPr/>
        </p:nvSpPr>
        <p:spPr>
          <a:xfrm>
            <a:off x="2000250" y="1785969"/>
            <a:ext cx="9620250" cy="36195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Autofit/>
          </a:bodyPr>
          <a:lstStyle/>
          <a:p>
            <a:pPr algn="l">
              <a:buNone/>
              <a:defRPr sz="1800" b="1">
                <a:solidFill>
                  <a:srgbClr val="173A4B"/>
                </a:solidFill>
                <a:latin typeface="Arial"/>
                <a:ea typeface="Arial"/>
                <a:cs typeface="Arial"/>
              </a:defRPr>
            </a:pP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Aprobar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el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calendario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de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octubre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los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datos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faltantes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se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compartirán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a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su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debido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 </a:t>
            </a:r>
            <a:r>
              <a:rPr sz="3200" b="1" dirty="0" err="1">
                <a:solidFill>
                  <a:srgbClr val="173A4B"/>
                </a:solidFill>
                <a:latin typeface="Arial"/>
                <a:ea typeface="Arial"/>
                <a:cs typeface="Arial"/>
              </a:rPr>
              <a:t>tiempo</a:t>
            </a:r>
            <a:r>
              <a:rPr sz="3200" b="1" dirty="0">
                <a:solidFill>
                  <a:srgbClr val="173A4B"/>
                </a:solidFill>
                <a:latin typeface="Arial"/>
                <a:ea typeface="Arial"/>
                <a:cs typeface="Arial"/>
              </a:rPr>
              <a:t>.</a:t>
            </a:r>
            <a:endParaRPr sz="3200" b="1" dirty="0">
              <a:solidFill>
                <a:srgbClr val="FF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2A9E2808-582E-4C7F-8933-A58A41298844}"/>
              </a:ext>
            </a:extLst>
          </p:cNvPr>
          <p:cNvSpPr>
            <a:spLocks noGrp="1"/>
          </p:cNvSpPr>
          <p:nvPr/>
        </p:nvSpPr>
        <p:spPr>
          <a:xfrm>
            <a:off x="11144250" y="6381750"/>
            <a:ext cx="476250" cy="228600"/>
          </a:xfrm>
          <a:prstGeom prst="rect">
            <a:avLst/>
          </a:prstGeom>
          <a:noFill/>
          <a:ln w="0">
            <a:noFill/>
          </a:ln>
        </p:spPr>
        <p:txBody>
          <a:bodyPr wrap="square" lIns="0" tIns="0" rIns="0" bIns="0" anchor="t">
            <a:normAutofit/>
          </a:bodyPr>
          <a:lstStyle/>
          <a:p>
            <a:pPr algn="r">
              <a:buNone/>
              <a:defRPr sz="1200" b="1">
                <a:solidFill>
                  <a:srgbClr val="168D98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168D98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209550" y="135790"/>
            <a:ext cx="1123950" cy="414220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4"/>
          <a:srcRect t="36964" b="36964"/>
          <a:stretch>
            <a:fillRect/>
          </a:stretch>
        </p:blipFill>
        <p:spPr>
          <a:xfrm>
            <a:off x="0" y="6762750"/>
            <a:ext cx="12192000" cy="95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249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5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n 17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764968" y="323850"/>
            <a:ext cx="2662063" cy="981075"/>
          </a:xfrm>
          <a:prstGeom prst="rect">
            <a:avLst/>
          </a:prstGeom>
        </p:spPr>
      </p:pic>
      <p:sp>
        <p:nvSpPr>
          <p:cNvPr id="2" name="title">
            <a:extLst>
              <a:ext uri="{FF2B5EF4-FFF2-40B4-BE49-F238E27FC236}">
                <a16:creationId xmlns:a16="http://schemas.microsoft.com/office/drawing/2014/main" id="{6503C5A8-957E-4E1F-955D-7AE9B5614B80}"/>
              </a:ext>
            </a:extLst>
          </p:cNvPr>
          <p:cNvSpPr>
            <a:spLocks noGrp="1"/>
          </p:cNvSpPr>
          <p:nvPr/>
        </p:nvSpPr>
        <p:spPr>
          <a:xfrm>
            <a:off x="1428750" y="1524000"/>
            <a:ext cx="93345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100" b="1">
                <a:solidFill>
                  <a:srgbClr val="173A4B"/>
                </a:solidFill>
              </a:defRPr>
            </a:pPr>
            <a:r>
              <a:rPr kumimoji="0" sz="2100" b="1" i="0" u="none" strike="noStrike" kern="1200" cap="none" spc="0" normalizeH="0" baseline="0" noProof="0">
                <a:ln>
                  <a:noFill/>
                </a:ln>
                <a:solidFill>
                  <a:srgbClr val="173A4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SÍGUENOS EN NUESTRAS REDES SOCIALES</a:t>
            </a:r>
          </a:p>
        </p:txBody>
      </p:sp>
      <p:sp>
        <p:nvSpPr>
          <p:cNvPr id="3" name="subtitle">
            <a:extLst>
              <a:ext uri="{FF2B5EF4-FFF2-40B4-BE49-F238E27FC236}">
                <a16:creationId xmlns:a16="http://schemas.microsoft.com/office/drawing/2014/main" id="{2B2065A2-A322-4815-A475-26AE01F0B287}"/>
              </a:ext>
            </a:extLst>
          </p:cNvPr>
          <p:cNvSpPr>
            <a:spLocks noGrp="1"/>
          </p:cNvSpPr>
          <p:nvPr/>
        </p:nvSpPr>
        <p:spPr>
          <a:xfrm>
            <a:off x="2238375" y="2000250"/>
            <a:ext cx="7715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5">
                <a:solidFill>
                  <a:srgbClr val="607078"/>
                </a:solidFill>
              </a:defRPr>
            </a:pPr>
            <a:r>
              <a:rPr kumimoji="0" sz="1125" b="0" i="0" u="none" strike="noStrike" kern="1200" cap="none" spc="0" normalizeH="0" baseline="0" noProof="0">
                <a:ln>
                  <a:noFill/>
                </a:ln>
                <a:solidFill>
                  <a:srgbClr val="60707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Conoce nuestras acciones y acompaña el trabajo del MCP-ES</a:t>
            </a:r>
          </a:p>
        </p:txBody>
      </p:sp>
      <p:pic>
        <p:nvPicPr>
          <p:cNvPr id="26" name="Gráfico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781175" y="2781300"/>
            <a:ext cx="857250" cy="857250"/>
          </a:xfrm>
          <a:prstGeom prst="rect">
            <a:avLst/>
          </a:prstGeom>
        </p:spPr>
      </p:pic>
      <p:sp>
        <p:nvSpPr>
          <p:cNvPr id="5" name="FACEBOOK-platform">
            <a:extLst>
              <a:ext uri="{FF2B5EF4-FFF2-40B4-BE49-F238E27FC236}">
                <a16:creationId xmlns:a16="http://schemas.microsoft.com/office/drawing/2014/main" id="{5CB6ADE9-562B-41D8-842D-48143911CBC5}"/>
              </a:ext>
            </a:extLst>
          </p:cNvPr>
          <p:cNvSpPr>
            <a:spLocks noGrp="1"/>
          </p:cNvSpPr>
          <p:nvPr/>
        </p:nvSpPr>
        <p:spPr>
          <a:xfrm>
            <a:off x="10858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877F2"/>
                </a:solidFill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1877F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FACEBOOK</a:t>
            </a:r>
          </a:p>
        </p:txBody>
      </p:sp>
      <p:sp>
        <p:nvSpPr>
          <p:cNvPr id="6" name="FACEBOOK-account">
            <a:extLst>
              <a:ext uri="{FF2B5EF4-FFF2-40B4-BE49-F238E27FC236}">
                <a16:creationId xmlns:a16="http://schemas.microsoft.com/office/drawing/2014/main" id="{6E0EF612-0FC5-4F54-BE4E-5D283EB25419}"/>
              </a:ext>
            </a:extLst>
          </p:cNvPr>
          <p:cNvSpPr>
            <a:spLocks noGrp="1"/>
          </p:cNvSpPr>
          <p:nvPr/>
        </p:nvSpPr>
        <p:spPr>
          <a:xfrm>
            <a:off x="9906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263B44"/>
                </a:solidFill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263B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MCP El Salvador</a:t>
            </a:r>
          </a:p>
        </p:txBody>
      </p:sp>
      <p:pic>
        <p:nvPicPr>
          <p:cNvPr id="29" name="Gráfico 2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4371975" y="2781300"/>
            <a:ext cx="857250" cy="857250"/>
          </a:xfrm>
          <a:prstGeom prst="rect">
            <a:avLst/>
          </a:prstGeom>
        </p:spPr>
      </p:pic>
      <p:sp>
        <p:nvSpPr>
          <p:cNvPr id="8" name="INSTAGRAM-platform">
            <a:extLst>
              <a:ext uri="{FF2B5EF4-FFF2-40B4-BE49-F238E27FC236}">
                <a16:creationId xmlns:a16="http://schemas.microsoft.com/office/drawing/2014/main" id="{00C86779-68B6-49E3-8AD1-0070A030C003}"/>
              </a:ext>
            </a:extLst>
          </p:cNvPr>
          <p:cNvSpPr>
            <a:spLocks noGrp="1"/>
          </p:cNvSpPr>
          <p:nvPr/>
        </p:nvSpPr>
        <p:spPr>
          <a:xfrm>
            <a:off x="36766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C13584"/>
                </a:solidFill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C1358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INSTAGRAM</a:t>
            </a:r>
          </a:p>
        </p:txBody>
      </p:sp>
      <p:sp>
        <p:nvSpPr>
          <p:cNvPr id="9" name="INSTAGRAM-account">
            <a:extLst>
              <a:ext uri="{FF2B5EF4-FFF2-40B4-BE49-F238E27FC236}">
                <a16:creationId xmlns:a16="http://schemas.microsoft.com/office/drawing/2014/main" id="{369634F2-ECF3-4D2F-BB4A-2F94D6D0F0B6}"/>
              </a:ext>
            </a:extLst>
          </p:cNvPr>
          <p:cNvSpPr>
            <a:spLocks noGrp="1"/>
          </p:cNvSpPr>
          <p:nvPr/>
        </p:nvSpPr>
        <p:spPr>
          <a:xfrm>
            <a:off x="35814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263B44"/>
                </a:solidFill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263B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@mcpelsalvador</a:t>
            </a:r>
          </a:p>
        </p:txBody>
      </p:sp>
      <p:pic>
        <p:nvPicPr>
          <p:cNvPr id="32" name="Gráfico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6962775" y="2781300"/>
            <a:ext cx="857250" cy="857250"/>
          </a:xfrm>
          <a:prstGeom prst="rect">
            <a:avLst/>
          </a:prstGeom>
        </p:spPr>
      </p:pic>
      <p:sp>
        <p:nvSpPr>
          <p:cNvPr id="11" name="X-platform">
            <a:extLst>
              <a:ext uri="{FF2B5EF4-FFF2-40B4-BE49-F238E27FC236}">
                <a16:creationId xmlns:a16="http://schemas.microsoft.com/office/drawing/2014/main" id="{48CEF0B4-B7C8-4F39-9E22-6EB2E22A6400}"/>
              </a:ext>
            </a:extLst>
          </p:cNvPr>
          <p:cNvSpPr>
            <a:spLocks noGrp="1"/>
          </p:cNvSpPr>
          <p:nvPr/>
        </p:nvSpPr>
        <p:spPr>
          <a:xfrm>
            <a:off x="62674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151515"/>
                </a:solidFill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151515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X</a:t>
            </a:r>
          </a:p>
        </p:txBody>
      </p:sp>
      <p:sp>
        <p:nvSpPr>
          <p:cNvPr id="12" name="X-account">
            <a:extLst>
              <a:ext uri="{FF2B5EF4-FFF2-40B4-BE49-F238E27FC236}">
                <a16:creationId xmlns:a16="http://schemas.microsoft.com/office/drawing/2014/main" id="{7BD5B791-9AFE-43A8-AF8D-83A560968645}"/>
              </a:ext>
            </a:extLst>
          </p:cNvPr>
          <p:cNvSpPr>
            <a:spLocks noGrp="1"/>
          </p:cNvSpPr>
          <p:nvPr/>
        </p:nvSpPr>
        <p:spPr>
          <a:xfrm>
            <a:off x="61722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263B44"/>
                </a:solidFill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263B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@MCPelsalvador</a:t>
            </a:r>
          </a:p>
        </p:txBody>
      </p:sp>
      <p:pic>
        <p:nvPicPr>
          <p:cNvPr id="35" name="Gráfico 2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/>
        </p:blipFill>
        <p:spPr>
          <a:xfrm>
            <a:off x="9553575" y="2781300"/>
            <a:ext cx="857250" cy="857250"/>
          </a:xfrm>
          <a:prstGeom prst="rect">
            <a:avLst/>
          </a:prstGeom>
        </p:spPr>
      </p:pic>
      <p:sp>
        <p:nvSpPr>
          <p:cNvPr id="14" name="LINKEDIN-platform">
            <a:extLst>
              <a:ext uri="{FF2B5EF4-FFF2-40B4-BE49-F238E27FC236}">
                <a16:creationId xmlns:a16="http://schemas.microsoft.com/office/drawing/2014/main" id="{6335DC42-5BA6-498B-91DE-64D5DB3BF99D}"/>
              </a:ext>
            </a:extLst>
          </p:cNvPr>
          <p:cNvSpPr>
            <a:spLocks noGrp="1"/>
          </p:cNvSpPr>
          <p:nvPr/>
        </p:nvSpPr>
        <p:spPr>
          <a:xfrm>
            <a:off x="8858250" y="3867150"/>
            <a:ext cx="22479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975" b="1">
                <a:solidFill>
                  <a:srgbClr val="0A66C2"/>
                </a:solidFill>
              </a:defRPr>
            </a:pPr>
            <a:r>
              <a:rPr kumimoji="0" sz="975" b="1" i="0" u="none" strike="noStrike" kern="1200" cap="none" spc="0" normalizeH="0" baseline="0" noProof="0">
                <a:ln>
                  <a:noFill/>
                </a:ln>
                <a:solidFill>
                  <a:srgbClr val="0A66C2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LINKEDIN</a:t>
            </a:r>
          </a:p>
        </p:txBody>
      </p:sp>
      <p:sp>
        <p:nvSpPr>
          <p:cNvPr id="15" name="LINKEDIN-account">
            <a:extLst>
              <a:ext uri="{FF2B5EF4-FFF2-40B4-BE49-F238E27FC236}">
                <a16:creationId xmlns:a16="http://schemas.microsoft.com/office/drawing/2014/main" id="{C7EC0A74-404F-4E25-9DA9-554588C5F047}"/>
              </a:ext>
            </a:extLst>
          </p:cNvPr>
          <p:cNvSpPr>
            <a:spLocks noGrp="1"/>
          </p:cNvSpPr>
          <p:nvPr/>
        </p:nvSpPr>
        <p:spPr>
          <a:xfrm>
            <a:off x="8763000" y="4210050"/>
            <a:ext cx="24384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25" b="1">
                <a:solidFill>
                  <a:srgbClr val="263B44"/>
                </a:solidFill>
              </a:defRPr>
            </a:pPr>
            <a:r>
              <a:rPr kumimoji="0" sz="1425" b="1" i="0" u="none" strike="noStrike" kern="1200" cap="none" spc="0" normalizeH="0" baseline="0" noProof="0">
                <a:ln>
                  <a:noFill/>
                </a:ln>
                <a:solidFill>
                  <a:srgbClr val="263B44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MCP-ES</a:t>
            </a:r>
          </a:p>
        </p:txBody>
      </p:sp>
      <p:sp>
        <p:nvSpPr>
          <p:cNvPr id="16" name="institution">
            <a:extLst>
              <a:ext uri="{FF2B5EF4-FFF2-40B4-BE49-F238E27FC236}">
                <a16:creationId xmlns:a16="http://schemas.microsoft.com/office/drawing/2014/main" id="{BE05A7FC-25C2-42CD-A833-D73A4A371445}"/>
              </a:ext>
            </a:extLst>
          </p:cNvPr>
          <p:cNvSpPr>
            <a:spLocks noGrp="1"/>
          </p:cNvSpPr>
          <p:nvPr/>
        </p:nvSpPr>
        <p:spPr>
          <a:xfrm>
            <a:off x="2667000" y="5638800"/>
            <a:ext cx="685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 b="1">
                <a:solidFill>
                  <a:srgbClr val="168D98"/>
                </a:solidFill>
              </a:defRPr>
            </a:pP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68D9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Mecanismo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68D9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</a:t>
            </a:r>
            <a:r>
              <a:rPr kumimoji="0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68D9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Coordinación</a:t>
            </a:r>
            <a:r>
              <a:rPr kumimoji="0" sz="1200" b="1" i="0" u="none" strike="noStrike" kern="1200" cap="none" spc="0" normalizeH="0" baseline="0" noProof="0" dirty="0">
                <a:ln>
                  <a:noFill/>
                </a:ln>
                <a:solidFill>
                  <a:srgbClr val="168D98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 de País El Salvador</a:t>
            </a:r>
          </a:p>
        </p:txBody>
      </p:sp>
      <p:pic>
        <p:nvPicPr>
          <p:cNvPr id="39" name="Imagen 33"/>
          <p:cNvPicPr>
            <a:picLocks noChangeAspect="1"/>
          </p:cNvPicPr>
          <p:nvPr/>
        </p:nvPicPr>
        <p:blipFill>
          <a:blip r:embed="rId8"/>
          <a:srcRect t="23928" b="23928"/>
          <a:stretch>
            <a:fillRect/>
          </a:stretch>
        </p:blipFill>
        <p:spPr>
          <a:xfrm>
            <a:off x="0" y="6667500"/>
            <a:ext cx="121920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420075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426</Words>
  <Application>Microsoft Office PowerPoint</Application>
  <DocSecurity>0</DocSecurity>
  <PresentationFormat>Panorámica</PresentationFormat>
  <Paragraphs>54</Paragraphs>
  <Slides>5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Calibri</vt:lpstr>
      <vt:lpstr>ChatGPT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Administración y Comunicaciones MCP</cp:lastModifiedBy>
  <cp:revision>1</cp:revision>
  <dcterms:created xsi:type="dcterms:W3CDTF">2026-09-23T16:55:40Z</dcterms:created>
  <dcterms:modified xsi:type="dcterms:W3CDTF">2026-09-24T17:08:09Z</dcterms:modified>
</cp:coreProperties>
</file>