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56" r:id="rId2"/>
    <p:sldId id="257" r:id="rId3"/>
    <p:sldId id="258" r:id="rId4"/>
    <p:sldId id="262" r:id="rId5"/>
    <p:sldId id="259" r:id="rId6"/>
    <p:sldId id="260" r:id="rId7"/>
    <p:sldId id="261" r:id="rId8"/>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04F937-1D8F-4443-ABFD-9411A336890F}" v="1" dt="2026-08-21T20:05:25.820"/>
    <p1510:client id="{C725CF1B-7341-481E-8F97-B103C1E7B327}" v="3" dt="2026-08-21T22:46:25.4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3" d="100"/>
          <a:sy n="63" d="100"/>
        </p:scale>
        <p:origin x="78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a Alicia Alvarado de Magaña" userId="8294032b-ec43-48bf-992a-ad1cff917001" providerId="ADAL" clId="{3EE23A7F-2B0F-4BD2-A371-BBD138CE0044}"/>
    <pc:docChg chg="undo custSel addSld delSld modSld">
      <pc:chgData name="Marta Alicia Alvarado de Magaña" userId="8294032b-ec43-48bf-992a-ad1cff917001" providerId="ADAL" clId="{3EE23A7F-2B0F-4BD2-A371-BBD138CE0044}" dt="2026-08-21T22:51:20.196" v="162" actId="1076"/>
      <pc:docMkLst>
        <pc:docMk/>
      </pc:docMkLst>
      <pc:sldChg chg="modSp mod">
        <pc:chgData name="Marta Alicia Alvarado de Magaña" userId="8294032b-ec43-48bf-992a-ad1cff917001" providerId="ADAL" clId="{3EE23A7F-2B0F-4BD2-A371-BBD138CE0044}" dt="2026-08-21T22:39:53.376" v="61" actId="20577"/>
        <pc:sldMkLst>
          <pc:docMk/>
          <pc:sldMk cId="0" sldId="257"/>
        </pc:sldMkLst>
        <pc:spChg chg="mod">
          <ac:chgData name="Marta Alicia Alvarado de Magaña" userId="8294032b-ec43-48bf-992a-ad1cff917001" providerId="ADAL" clId="{3EE23A7F-2B0F-4BD2-A371-BBD138CE0044}" dt="2026-08-21T22:38:42.681" v="43" actId="20577"/>
          <ac:spMkLst>
            <pc:docMk/>
            <pc:sldMk cId="0" sldId="257"/>
            <ac:spMk id="8" creationId="{00000000-0000-0000-0000-000000000000}"/>
          </ac:spMkLst>
        </pc:spChg>
        <pc:spChg chg="mod">
          <ac:chgData name="Marta Alicia Alvarado de Magaña" userId="8294032b-ec43-48bf-992a-ad1cff917001" providerId="ADAL" clId="{3EE23A7F-2B0F-4BD2-A371-BBD138CE0044}" dt="2026-08-21T22:39:53.376" v="61" actId="20577"/>
          <ac:spMkLst>
            <pc:docMk/>
            <pc:sldMk cId="0" sldId="257"/>
            <ac:spMk id="19" creationId="{00000000-0000-0000-0000-000000000000}"/>
          </ac:spMkLst>
        </pc:spChg>
      </pc:sldChg>
      <pc:sldChg chg="delSp modSp mod">
        <pc:chgData name="Marta Alicia Alvarado de Magaña" userId="8294032b-ec43-48bf-992a-ad1cff917001" providerId="ADAL" clId="{3EE23A7F-2B0F-4BD2-A371-BBD138CE0044}" dt="2026-08-21T22:51:20.196" v="162" actId="1076"/>
        <pc:sldMkLst>
          <pc:docMk/>
          <pc:sldMk cId="0" sldId="258"/>
        </pc:sldMkLst>
        <pc:spChg chg="mod">
          <ac:chgData name="Marta Alicia Alvarado de Magaña" userId="8294032b-ec43-48bf-992a-ad1cff917001" providerId="ADAL" clId="{3EE23A7F-2B0F-4BD2-A371-BBD138CE0044}" dt="2026-08-21T22:51:00.129" v="160" actId="1076"/>
          <ac:spMkLst>
            <pc:docMk/>
            <pc:sldMk cId="0" sldId="258"/>
            <ac:spMk id="7" creationId="{00000000-0000-0000-0000-000000000000}"/>
          </ac:spMkLst>
        </pc:spChg>
        <pc:spChg chg="mod">
          <ac:chgData name="Marta Alicia Alvarado de Magaña" userId="8294032b-ec43-48bf-992a-ad1cff917001" providerId="ADAL" clId="{3EE23A7F-2B0F-4BD2-A371-BBD138CE0044}" dt="2026-08-21T22:51:20.196" v="162" actId="1076"/>
          <ac:spMkLst>
            <pc:docMk/>
            <pc:sldMk cId="0" sldId="258"/>
            <ac:spMk id="8" creationId="{00000000-0000-0000-0000-000000000000}"/>
          </ac:spMkLst>
        </pc:spChg>
        <pc:spChg chg="mod">
          <ac:chgData name="Marta Alicia Alvarado de Magaña" userId="8294032b-ec43-48bf-992a-ad1cff917001" providerId="ADAL" clId="{3EE23A7F-2B0F-4BD2-A371-BBD138CE0044}" dt="2026-08-21T22:51:15.976" v="161" actId="1076"/>
          <ac:spMkLst>
            <pc:docMk/>
            <pc:sldMk cId="0" sldId="258"/>
            <ac:spMk id="9" creationId="{00000000-0000-0000-0000-000000000000}"/>
          </ac:spMkLst>
        </pc:spChg>
        <pc:spChg chg="del">
          <ac:chgData name="Marta Alicia Alvarado de Magaña" userId="8294032b-ec43-48bf-992a-ad1cff917001" providerId="ADAL" clId="{3EE23A7F-2B0F-4BD2-A371-BBD138CE0044}" dt="2026-08-21T22:50:42.070" v="156" actId="478"/>
          <ac:spMkLst>
            <pc:docMk/>
            <pc:sldMk cId="0" sldId="258"/>
            <ac:spMk id="10" creationId="{00000000-0000-0000-0000-000000000000}"/>
          </ac:spMkLst>
        </pc:spChg>
        <pc:spChg chg="del mod">
          <ac:chgData name="Marta Alicia Alvarado de Magaña" userId="8294032b-ec43-48bf-992a-ad1cff917001" providerId="ADAL" clId="{3EE23A7F-2B0F-4BD2-A371-BBD138CE0044}" dt="2026-08-21T22:50:55.996" v="159" actId="478"/>
          <ac:spMkLst>
            <pc:docMk/>
            <pc:sldMk cId="0" sldId="258"/>
            <ac:spMk id="11" creationId="{00000000-0000-0000-0000-000000000000}"/>
          </ac:spMkLst>
        </pc:spChg>
        <pc:spChg chg="del">
          <ac:chgData name="Marta Alicia Alvarado de Magaña" userId="8294032b-ec43-48bf-992a-ad1cff917001" providerId="ADAL" clId="{3EE23A7F-2B0F-4BD2-A371-BBD138CE0044}" dt="2026-08-21T22:50:46.118" v="157" actId="478"/>
          <ac:spMkLst>
            <pc:docMk/>
            <pc:sldMk cId="0" sldId="258"/>
            <ac:spMk id="12" creationId="{00000000-0000-0000-0000-000000000000}"/>
          </ac:spMkLst>
        </pc:spChg>
      </pc:sldChg>
      <pc:sldChg chg="del">
        <pc:chgData name="Marta Alicia Alvarado de Magaña" userId="8294032b-ec43-48bf-992a-ad1cff917001" providerId="ADAL" clId="{3EE23A7F-2B0F-4BD2-A371-BBD138CE0044}" dt="2026-08-21T15:05:28.982" v="0" actId="47"/>
        <pc:sldMkLst>
          <pc:docMk/>
          <pc:sldMk cId="0" sldId="261"/>
        </pc:sldMkLst>
      </pc:sldChg>
      <pc:sldChg chg="delSp modSp add mod">
        <pc:chgData name="Marta Alicia Alvarado de Magaña" userId="8294032b-ec43-48bf-992a-ad1cff917001" providerId="ADAL" clId="{3EE23A7F-2B0F-4BD2-A371-BBD138CE0044}" dt="2026-08-21T22:50:33.928" v="155" actId="20577"/>
        <pc:sldMkLst>
          <pc:docMk/>
          <pc:sldMk cId="2059064149" sldId="262"/>
        </pc:sldMkLst>
        <pc:spChg chg="del mod">
          <ac:chgData name="Marta Alicia Alvarado de Magaña" userId="8294032b-ec43-48bf-992a-ad1cff917001" providerId="ADAL" clId="{3EE23A7F-2B0F-4BD2-A371-BBD138CE0044}" dt="2026-08-21T22:47:37.391" v="89" actId="478"/>
          <ac:spMkLst>
            <pc:docMk/>
            <pc:sldMk cId="2059064149" sldId="262"/>
            <ac:spMk id="5" creationId="{BAF59B3A-B6CE-BCCC-93AA-97F33022A33D}"/>
          </ac:spMkLst>
        </pc:spChg>
        <pc:spChg chg="mod">
          <ac:chgData name="Marta Alicia Alvarado de Magaña" userId="8294032b-ec43-48bf-992a-ad1cff917001" providerId="ADAL" clId="{3EE23A7F-2B0F-4BD2-A371-BBD138CE0044}" dt="2026-08-21T22:48:13.838" v="142" actId="313"/>
          <ac:spMkLst>
            <pc:docMk/>
            <pc:sldMk cId="2059064149" sldId="262"/>
            <ac:spMk id="6" creationId="{53609A82-7A1E-01EE-07F2-1BAE28C11315}"/>
          </ac:spMkLst>
        </pc:spChg>
        <pc:spChg chg="mod">
          <ac:chgData name="Marta Alicia Alvarado de Magaña" userId="8294032b-ec43-48bf-992a-ad1cff917001" providerId="ADAL" clId="{3EE23A7F-2B0F-4BD2-A371-BBD138CE0044}" dt="2026-08-21T22:50:14.390" v="148" actId="1076"/>
          <ac:spMkLst>
            <pc:docMk/>
            <pc:sldMk cId="2059064149" sldId="262"/>
            <ac:spMk id="7" creationId="{7FDE563D-1674-FBCC-6664-B735502035D2}"/>
          </ac:spMkLst>
        </pc:spChg>
        <pc:spChg chg="mod">
          <ac:chgData name="Marta Alicia Alvarado de Magaña" userId="8294032b-ec43-48bf-992a-ad1cff917001" providerId="ADAL" clId="{3EE23A7F-2B0F-4BD2-A371-BBD138CE0044}" dt="2026-08-21T22:50:33.928" v="155" actId="20577"/>
          <ac:spMkLst>
            <pc:docMk/>
            <pc:sldMk cId="2059064149" sldId="262"/>
            <ac:spMk id="8" creationId="{ABCC9311-D1DC-3F44-666F-7083B218843E}"/>
          </ac:spMkLst>
        </pc:spChg>
        <pc:spChg chg="mod">
          <ac:chgData name="Marta Alicia Alvarado de Magaña" userId="8294032b-ec43-48bf-992a-ad1cff917001" providerId="ADAL" clId="{3EE23A7F-2B0F-4BD2-A371-BBD138CE0044}" dt="2026-08-21T22:50:19.406" v="149" actId="1076"/>
          <ac:spMkLst>
            <pc:docMk/>
            <pc:sldMk cId="2059064149" sldId="262"/>
            <ac:spMk id="9" creationId="{A99501EF-969A-4F57-BBD7-3CA7B86CC446}"/>
          </ac:spMkLst>
        </pc:spChg>
        <pc:spChg chg="del mod">
          <ac:chgData name="Marta Alicia Alvarado de Magaña" userId="8294032b-ec43-48bf-992a-ad1cff917001" providerId="ADAL" clId="{3EE23A7F-2B0F-4BD2-A371-BBD138CE0044}" dt="2026-08-21T22:50:09.230" v="147" actId="478"/>
          <ac:spMkLst>
            <pc:docMk/>
            <pc:sldMk cId="2059064149" sldId="262"/>
            <ac:spMk id="10" creationId="{DC4305FD-01EE-641C-D2DE-6E4B2F6211AA}"/>
          </ac:spMkLst>
        </pc:spChg>
        <pc:spChg chg="mod">
          <ac:chgData name="Marta Alicia Alvarado de Magaña" userId="8294032b-ec43-48bf-992a-ad1cff917001" providerId="ADAL" clId="{3EE23A7F-2B0F-4BD2-A371-BBD138CE0044}" dt="2026-08-21T22:47:41.841" v="90" actId="1076"/>
          <ac:spMkLst>
            <pc:docMk/>
            <pc:sldMk cId="2059064149" sldId="262"/>
            <ac:spMk id="11" creationId="{286849BF-D658-5EB5-426A-807125C5DEE1}"/>
          </ac:spMkLst>
        </pc:spChg>
        <pc:spChg chg="mod">
          <ac:chgData name="Marta Alicia Alvarado de Magaña" userId="8294032b-ec43-48bf-992a-ad1cff917001" providerId="ADAL" clId="{3EE23A7F-2B0F-4BD2-A371-BBD138CE0044}" dt="2026-08-21T22:47:03.226" v="84" actId="21"/>
          <ac:spMkLst>
            <pc:docMk/>
            <pc:sldMk cId="2059064149" sldId="262"/>
            <ac:spMk id="12" creationId="{4DB5D053-541E-D0D6-0D89-CEA5B3456E86}"/>
          </ac:spMkLst>
        </pc:spChg>
      </pc:sldChg>
    </pc:docChg>
  </pc:docChgLst>
  <pc:docChgLst>
    <pc:chgData name="Administración y Comunicaciones MCP" userId="6e1c2796-b399-4b97-baca-0d887e5a0dc8" providerId="ADAL" clId="{4B4658E8-BF8C-4094-9923-A8A426596295}"/>
    <pc:docChg chg="undo custSel addSld modSld">
      <pc:chgData name="Administración y Comunicaciones MCP" userId="6e1c2796-b399-4b97-baca-0d887e5a0dc8" providerId="ADAL" clId="{4B4658E8-BF8C-4094-9923-A8A426596295}" dt="2026-08-21T20:13:30.230" v="230" actId="255"/>
      <pc:docMkLst>
        <pc:docMk/>
      </pc:docMkLst>
      <pc:sldChg chg="addSp delSp modSp mod">
        <pc:chgData name="Administración y Comunicaciones MCP" userId="6e1c2796-b399-4b97-baca-0d887e5a0dc8" providerId="ADAL" clId="{4B4658E8-BF8C-4094-9923-A8A426596295}" dt="2026-08-21T19:58:41.669" v="89" actId="14100"/>
        <pc:sldMkLst>
          <pc:docMk/>
          <pc:sldMk cId="0" sldId="256"/>
        </pc:sldMkLst>
        <pc:spChg chg="del">
          <ac:chgData name="Administración y Comunicaciones MCP" userId="6e1c2796-b399-4b97-baca-0d887e5a0dc8" providerId="ADAL" clId="{4B4658E8-BF8C-4094-9923-A8A426596295}" dt="2026-08-21T19:54:08.284" v="0" actId="478"/>
          <ac:spMkLst>
            <pc:docMk/>
            <pc:sldMk cId="0" sldId="256"/>
            <ac:spMk id="5" creationId="{00000000-0000-0000-0000-000000000000}"/>
          </ac:spMkLst>
        </pc:spChg>
        <pc:spChg chg="mod">
          <ac:chgData name="Administración y Comunicaciones MCP" userId="6e1c2796-b399-4b97-baca-0d887e5a0dc8" providerId="ADAL" clId="{4B4658E8-BF8C-4094-9923-A8A426596295}" dt="2026-08-21T19:55:52.170" v="14" actId="14100"/>
          <ac:spMkLst>
            <pc:docMk/>
            <pc:sldMk cId="0" sldId="256"/>
            <ac:spMk id="7" creationId="{00000000-0000-0000-0000-000000000000}"/>
          </ac:spMkLst>
        </pc:spChg>
        <pc:spChg chg="del">
          <ac:chgData name="Administración y Comunicaciones MCP" userId="6e1c2796-b399-4b97-baca-0d887e5a0dc8" providerId="ADAL" clId="{4B4658E8-BF8C-4094-9923-A8A426596295}" dt="2026-08-21T19:55:17.112" v="8" actId="478"/>
          <ac:spMkLst>
            <pc:docMk/>
            <pc:sldMk cId="0" sldId="256"/>
            <ac:spMk id="8" creationId="{00000000-0000-0000-0000-000000000000}"/>
          </ac:spMkLst>
        </pc:spChg>
        <pc:spChg chg="del">
          <ac:chgData name="Administración y Comunicaciones MCP" userId="6e1c2796-b399-4b97-baca-0d887e5a0dc8" providerId="ADAL" clId="{4B4658E8-BF8C-4094-9923-A8A426596295}" dt="2026-08-21T19:55:20.702" v="9" actId="478"/>
          <ac:spMkLst>
            <pc:docMk/>
            <pc:sldMk cId="0" sldId="256"/>
            <ac:spMk id="9" creationId="{00000000-0000-0000-0000-000000000000}"/>
          </ac:spMkLst>
        </pc:spChg>
        <pc:spChg chg="add mod">
          <ac:chgData name="Administración y Comunicaciones MCP" userId="6e1c2796-b399-4b97-baca-0d887e5a0dc8" providerId="ADAL" clId="{4B4658E8-BF8C-4094-9923-A8A426596295}" dt="2026-08-21T19:54:55.332" v="7" actId="20577"/>
          <ac:spMkLst>
            <pc:docMk/>
            <pc:sldMk cId="0" sldId="256"/>
            <ac:spMk id="13" creationId="{3C81E45E-E9E4-04B1-31CA-DD590A7BE13A}"/>
          </ac:spMkLst>
        </pc:spChg>
        <pc:spChg chg="add mod">
          <ac:chgData name="Administración y Comunicaciones MCP" userId="6e1c2796-b399-4b97-baca-0d887e5a0dc8" providerId="ADAL" clId="{4B4658E8-BF8C-4094-9923-A8A426596295}" dt="2026-08-21T19:55:34.949" v="11" actId="1076"/>
          <ac:spMkLst>
            <pc:docMk/>
            <pc:sldMk cId="0" sldId="256"/>
            <ac:spMk id="15" creationId="{37E1B2B2-A178-CCB7-FE8D-DC8B28F11146}"/>
          </ac:spMkLst>
        </pc:spChg>
        <pc:spChg chg="add mod">
          <ac:chgData name="Administración y Comunicaciones MCP" userId="6e1c2796-b399-4b97-baca-0d887e5a0dc8" providerId="ADAL" clId="{4B4658E8-BF8C-4094-9923-A8A426596295}" dt="2026-08-21T19:58:41.669" v="89" actId="14100"/>
          <ac:spMkLst>
            <pc:docMk/>
            <pc:sldMk cId="0" sldId="256"/>
            <ac:spMk id="17" creationId="{5B242EAA-D90F-C915-5C98-2046F8F9641F}"/>
          </ac:spMkLst>
        </pc:spChg>
        <pc:picChg chg="add mod">
          <ac:chgData name="Administración y Comunicaciones MCP" userId="6e1c2796-b399-4b97-baca-0d887e5a0dc8" providerId="ADAL" clId="{4B4658E8-BF8C-4094-9923-A8A426596295}" dt="2026-08-21T19:54:19.425" v="2" actId="1076"/>
          <ac:picMkLst>
            <pc:docMk/>
            <pc:sldMk cId="0" sldId="256"/>
            <ac:picMk id="11" creationId="{A4A52F51-2680-A9AF-F536-0E280792275D}"/>
          </ac:picMkLst>
        </pc:picChg>
      </pc:sldChg>
      <pc:sldChg chg="addSp modSp mod">
        <pc:chgData name="Administración y Comunicaciones MCP" userId="6e1c2796-b399-4b97-baca-0d887e5a0dc8" providerId="ADAL" clId="{4B4658E8-BF8C-4094-9923-A8A426596295}" dt="2026-08-21T20:02:43.433" v="134" actId="1076"/>
        <pc:sldMkLst>
          <pc:docMk/>
          <pc:sldMk cId="0" sldId="257"/>
        </pc:sldMkLst>
        <pc:spChg chg="mod">
          <ac:chgData name="Administración y Comunicaciones MCP" userId="6e1c2796-b399-4b97-baca-0d887e5a0dc8" providerId="ADAL" clId="{4B4658E8-BF8C-4094-9923-A8A426596295}" dt="2026-08-21T20:02:28.950" v="131" actId="255"/>
          <ac:spMkLst>
            <pc:docMk/>
            <pc:sldMk cId="0" sldId="257"/>
            <ac:spMk id="2" creationId="{00000000-0000-0000-0000-000000000000}"/>
          </ac:spMkLst>
        </pc:spChg>
        <pc:spChg chg="mod">
          <ac:chgData name="Administración y Comunicaciones MCP" userId="6e1c2796-b399-4b97-baca-0d887e5a0dc8" providerId="ADAL" clId="{4B4658E8-BF8C-4094-9923-A8A426596295}" dt="2026-08-21T20:02:43.433" v="134" actId="1076"/>
          <ac:spMkLst>
            <pc:docMk/>
            <pc:sldMk cId="0" sldId="257"/>
            <ac:spMk id="3" creationId="{00000000-0000-0000-0000-000000000000}"/>
          </ac:spMkLst>
        </pc:spChg>
        <pc:spChg chg="mod">
          <ac:chgData name="Administración y Comunicaciones MCP" userId="6e1c2796-b399-4b97-baca-0d887e5a0dc8" providerId="ADAL" clId="{4B4658E8-BF8C-4094-9923-A8A426596295}" dt="2026-08-21T20:01:02.540" v="115" actId="1076"/>
          <ac:spMkLst>
            <pc:docMk/>
            <pc:sldMk cId="0" sldId="257"/>
            <ac:spMk id="4" creationId="{00000000-0000-0000-0000-000000000000}"/>
          </ac:spMkLst>
        </pc:spChg>
        <pc:spChg chg="mod">
          <ac:chgData name="Administración y Comunicaciones MCP" userId="6e1c2796-b399-4b97-baca-0d887e5a0dc8" providerId="ADAL" clId="{4B4658E8-BF8C-4094-9923-A8A426596295}" dt="2026-08-21T20:01:14.652" v="119" actId="1076"/>
          <ac:spMkLst>
            <pc:docMk/>
            <pc:sldMk cId="0" sldId="257"/>
            <ac:spMk id="5" creationId="{00000000-0000-0000-0000-000000000000}"/>
          </ac:spMkLst>
        </pc:spChg>
        <pc:spChg chg="mod">
          <ac:chgData name="Administración y Comunicaciones MCP" userId="6e1c2796-b399-4b97-baca-0d887e5a0dc8" providerId="ADAL" clId="{4B4658E8-BF8C-4094-9923-A8A426596295}" dt="2026-08-21T20:01:21.788" v="121" actId="1076"/>
          <ac:spMkLst>
            <pc:docMk/>
            <pc:sldMk cId="0" sldId="257"/>
            <ac:spMk id="6" creationId="{00000000-0000-0000-0000-000000000000}"/>
          </ac:spMkLst>
        </pc:spChg>
        <pc:spChg chg="mod">
          <ac:chgData name="Administración y Comunicaciones MCP" userId="6e1c2796-b399-4b97-baca-0d887e5a0dc8" providerId="ADAL" clId="{4B4658E8-BF8C-4094-9923-A8A426596295}" dt="2026-08-21T20:00:23.860" v="109" actId="120"/>
          <ac:spMkLst>
            <pc:docMk/>
            <pc:sldMk cId="0" sldId="257"/>
            <ac:spMk id="8" creationId="{00000000-0000-0000-0000-000000000000}"/>
          </ac:spMkLst>
        </pc:spChg>
        <pc:spChg chg="mod">
          <ac:chgData name="Administración y Comunicaciones MCP" userId="6e1c2796-b399-4b97-baca-0d887e5a0dc8" providerId="ADAL" clId="{4B4658E8-BF8C-4094-9923-A8A426596295}" dt="2026-08-21T20:01:04.351" v="116" actId="1076"/>
          <ac:spMkLst>
            <pc:docMk/>
            <pc:sldMk cId="0" sldId="257"/>
            <ac:spMk id="9" creationId="{00000000-0000-0000-0000-000000000000}"/>
          </ac:spMkLst>
        </pc:spChg>
        <pc:spChg chg="mod">
          <ac:chgData name="Administración y Comunicaciones MCP" userId="6e1c2796-b399-4b97-baca-0d887e5a0dc8" providerId="ADAL" clId="{4B4658E8-BF8C-4094-9923-A8A426596295}" dt="2026-08-21T20:01:25.740" v="122" actId="1076"/>
          <ac:spMkLst>
            <pc:docMk/>
            <pc:sldMk cId="0" sldId="257"/>
            <ac:spMk id="10" creationId="{00000000-0000-0000-0000-000000000000}"/>
          </ac:spMkLst>
        </pc:spChg>
        <pc:spChg chg="mod">
          <ac:chgData name="Administración y Comunicaciones MCP" userId="6e1c2796-b399-4b97-baca-0d887e5a0dc8" providerId="ADAL" clId="{4B4658E8-BF8C-4094-9923-A8A426596295}" dt="2026-08-21T20:01:31.320" v="123" actId="1076"/>
          <ac:spMkLst>
            <pc:docMk/>
            <pc:sldMk cId="0" sldId="257"/>
            <ac:spMk id="11" creationId="{00000000-0000-0000-0000-000000000000}"/>
          </ac:spMkLst>
        </pc:spChg>
        <pc:spChg chg="mod">
          <ac:chgData name="Administración y Comunicaciones MCP" userId="6e1c2796-b399-4b97-baca-0d887e5a0dc8" providerId="ADAL" clId="{4B4658E8-BF8C-4094-9923-A8A426596295}" dt="2026-08-21T20:00:30.556" v="110" actId="255"/>
          <ac:spMkLst>
            <pc:docMk/>
            <pc:sldMk cId="0" sldId="257"/>
            <ac:spMk id="13" creationId="{00000000-0000-0000-0000-000000000000}"/>
          </ac:spMkLst>
        </pc:spChg>
        <pc:spChg chg="mod">
          <ac:chgData name="Administración y Comunicaciones MCP" userId="6e1c2796-b399-4b97-baca-0d887e5a0dc8" providerId="ADAL" clId="{4B4658E8-BF8C-4094-9923-A8A426596295}" dt="2026-08-21T20:02:09.035" v="126" actId="14100"/>
          <ac:spMkLst>
            <pc:docMk/>
            <pc:sldMk cId="0" sldId="257"/>
            <ac:spMk id="14" creationId="{00000000-0000-0000-0000-000000000000}"/>
          </ac:spMkLst>
        </pc:spChg>
        <pc:spChg chg="mod">
          <ac:chgData name="Administración y Comunicaciones MCP" userId="6e1c2796-b399-4b97-baca-0d887e5a0dc8" providerId="ADAL" clId="{4B4658E8-BF8C-4094-9923-A8A426596295}" dt="2026-08-21T20:02:13.110" v="127" actId="1076"/>
          <ac:spMkLst>
            <pc:docMk/>
            <pc:sldMk cId="0" sldId="257"/>
            <ac:spMk id="15" creationId="{00000000-0000-0000-0000-000000000000}"/>
          </ac:spMkLst>
        </pc:spChg>
        <pc:spChg chg="mod">
          <ac:chgData name="Administración y Comunicaciones MCP" userId="6e1c2796-b399-4b97-baca-0d887e5a0dc8" providerId="ADAL" clId="{4B4658E8-BF8C-4094-9923-A8A426596295}" dt="2026-08-21T20:02:16.296" v="128" actId="1076"/>
          <ac:spMkLst>
            <pc:docMk/>
            <pc:sldMk cId="0" sldId="257"/>
            <ac:spMk id="16" creationId="{00000000-0000-0000-0000-000000000000}"/>
          </ac:spMkLst>
        </pc:spChg>
        <pc:spChg chg="mod">
          <ac:chgData name="Administración y Comunicaciones MCP" userId="6e1c2796-b399-4b97-baca-0d887e5a0dc8" providerId="ADAL" clId="{4B4658E8-BF8C-4094-9923-A8A426596295}" dt="2026-08-21T20:00:36.070" v="111" actId="255"/>
          <ac:spMkLst>
            <pc:docMk/>
            <pc:sldMk cId="0" sldId="257"/>
            <ac:spMk id="18" creationId="{00000000-0000-0000-0000-000000000000}"/>
          </ac:spMkLst>
        </pc:spChg>
        <pc:spChg chg="mod">
          <ac:chgData name="Administración y Comunicaciones MCP" userId="6e1c2796-b399-4b97-baca-0d887e5a0dc8" providerId="ADAL" clId="{4B4658E8-BF8C-4094-9923-A8A426596295}" dt="2026-08-21T19:59:53.032" v="101" actId="113"/>
          <ac:spMkLst>
            <pc:docMk/>
            <pc:sldMk cId="0" sldId="257"/>
            <ac:spMk id="19" creationId="{00000000-0000-0000-0000-000000000000}"/>
          </ac:spMkLst>
        </pc:spChg>
        <pc:picChg chg="add">
          <ac:chgData name="Administración y Comunicaciones MCP" userId="6e1c2796-b399-4b97-baca-0d887e5a0dc8" providerId="ADAL" clId="{4B4658E8-BF8C-4094-9923-A8A426596295}" dt="2026-08-21T20:00:55.775" v="114" actId="22"/>
          <ac:picMkLst>
            <pc:docMk/>
            <pc:sldMk cId="0" sldId="257"/>
            <ac:picMk id="21" creationId="{A14D598F-27AF-DB7C-3623-3F04120CBABE}"/>
          </ac:picMkLst>
        </pc:picChg>
      </pc:sldChg>
      <pc:sldChg chg="addSp modSp mod">
        <pc:chgData name="Administración y Comunicaciones MCP" userId="6e1c2796-b399-4b97-baca-0d887e5a0dc8" providerId="ADAL" clId="{4B4658E8-BF8C-4094-9923-A8A426596295}" dt="2026-08-21T20:04:27.493" v="156" actId="255"/>
        <pc:sldMkLst>
          <pc:docMk/>
          <pc:sldMk cId="0" sldId="258"/>
        </pc:sldMkLst>
        <pc:spChg chg="mod">
          <ac:chgData name="Administración y Comunicaciones MCP" userId="6e1c2796-b399-4b97-baca-0d887e5a0dc8" providerId="ADAL" clId="{4B4658E8-BF8C-4094-9923-A8A426596295}" dt="2026-08-21T20:04:15.599" v="154" actId="255"/>
          <ac:spMkLst>
            <pc:docMk/>
            <pc:sldMk cId="0" sldId="258"/>
            <ac:spMk id="2" creationId="{00000000-0000-0000-0000-000000000000}"/>
          </ac:spMkLst>
        </pc:spChg>
        <pc:spChg chg="mod">
          <ac:chgData name="Administración y Comunicaciones MCP" userId="6e1c2796-b399-4b97-baca-0d887e5a0dc8" providerId="ADAL" clId="{4B4658E8-BF8C-4094-9923-A8A426596295}" dt="2026-08-21T20:04:20.903" v="155" actId="255"/>
          <ac:spMkLst>
            <pc:docMk/>
            <pc:sldMk cId="0" sldId="258"/>
            <ac:spMk id="3" creationId="{00000000-0000-0000-0000-000000000000}"/>
          </ac:spMkLst>
        </pc:spChg>
        <pc:spChg chg="mod">
          <ac:chgData name="Administración y Comunicaciones MCP" userId="6e1c2796-b399-4b97-baca-0d887e5a0dc8" providerId="ADAL" clId="{4B4658E8-BF8C-4094-9923-A8A426596295}" dt="2026-08-21T20:02:58.480" v="137" actId="1076"/>
          <ac:spMkLst>
            <pc:docMk/>
            <pc:sldMk cId="0" sldId="258"/>
            <ac:spMk id="4" creationId="{00000000-0000-0000-0000-000000000000}"/>
          </ac:spMkLst>
        </pc:spChg>
        <pc:spChg chg="mod">
          <ac:chgData name="Administración y Comunicaciones MCP" userId="6e1c2796-b399-4b97-baca-0d887e5a0dc8" providerId="ADAL" clId="{4B4658E8-BF8C-4094-9923-A8A426596295}" dt="2026-08-21T20:03:43.235" v="148" actId="1076"/>
          <ac:spMkLst>
            <pc:docMk/>
            <pc:sldMk cId="0" sldId="258"/>
            <ac:spMk id="5" creationId="{00000000-0000-0000-0000-000000000000}"/>
          </ac:spMkLst>
        </pc:spChg>
        <pc:spChg chg="mod">
          <ac:chgData name="Administración y Comunicaciones MCP" userId="6e1c2796-b399-4b97-baca-0d887e5a0dc8" providerId="ADAL" clId="{4B4658E8-BF8C-4094-9923-A8A426596295}" dt="2026-08-21T20:03:26.750" v="145" actId="255"/>
          <ac:spMkLst>
            <pc:docMk/>
            <pc:sldMk cId="0" sldId="258"/>
            <ac:spMk id="6" creationId="{00000000-0000-0000-0000-000000000000}"/>
          </ac:spMkLst>
        </pc:spChg>
        <pc:spChg chg="mod">
          <ac:chgData name="Administración y Comunicaciones MCP" userId="6e1c2796-b399-4b97-baca-0d887e5a0dc8" providerId="ADAL" clId="{4B4658E8-BF8C-4094-9923-A8A426596295}" dt="2026-08-21T20:03:01.390" v="138" actId="1076"/>
          <ac:spMkLst>
            <pc:docMk/>
            <pc:sldMk cId="0" sldId="258"/>
            <ac:spMk id="7" creationId="{00000000-0000-0000-0000-000000000000}"/>
          </ac:spMkLst>
        </pc:spChg>
        <pc:spChg chg="mod">
          <ac:chgData name="Administración y Comunicaciones MCP" userId="6e1c2796-b399-4b97-baca-0d887e5a0dc8" providerId="ADAL" clId="{4B4658E8-BF8C-4094-9923-A8A426596295}" dt="2026-08-21T20:03:48.874" v="149" actId="1076"/>
          <ac:spMkLst>
            <pc:docMk/>
            <pc:sldMk cId="0" sldId="258"/>
            <ac:spMk id="8" creationId="{00000000-0000-0000-0000-000000000000}"/>
          </ac:spMkLst>
        </pc:spChg>
        <pc:spChg chg="mod">
          <ac:chgData name="Administración y Comunicaciones MCP" userId="6e1c2796-b399-4b97-baca-0d887e5a0dc8" providerId="ADAL" clId="{4B4658E8-BF8C-4094-9923-A8A426596295}" dt="2026-08-21T20:03:31.320" v="146" actId="255"/>
          <ac:spMkLst>
            <pc:docMk/>
            <pc:sldMk cId="0" sldId="258"/>
            <ac:spMk id="9" creationId="{00000000-0000-0000-0000-000000000000}"/>
          </ac:spMkLst>
        </pc:spChg>
        <pc:spChg chg="mod">
          <ac:chgData name="Administración y Comunicaciones MCP" userId="6e1c2796-b399-4b97-baca-0d887e5a0dc8" providerId="ADAL" clId="{4B4658E8-BF8C-4094-9923-A8A426596295}" dt="2026-08-21T20:03:15.195" v="143" actId="1076"/>
          <ac:spMkLst>
            <pc:docMk/>
            <pc:sldMk cId="0" sldId="258"/>
            <ac:spMk id="10" creationId="{00000000-0000-0000-0000-000000000000}"/>
          </ac:spMkLst>
        </pc:spChg>
        <pc:spChg chg="mod">
          <ac:chgData name="Administración y Comunicaciones MCP" userId="6e1c2796-b399-4b97-baca-0d887e5a0dc8" providerId="ADAL" clId="{4B4658E8-BF8C-4094-9923-A8A426596295}" dt="2026-08-21T20:03:53.970" v="150" actId="1076"/>
          <ac:spMkLst>
            <pc:docMk/>
            <pc:sldMk cId="0" sldId="258"/>
            <ac:spMk id="11" creationId="{00000000-0000-0000-0000-000000000000}"/>
          </ac:spMkLst>
        </pc:spChg>
        <pc:spChg chg="mod">
          <ac:chgData name="Administración y Comunicaciones MCP" userId="6e1c2796-b399-4b97-baca-0d887e5a0dc8" providerId="ADAL" clId="{4B4658E8-BF8C-4094-9923-A8A426596295}" dt="2026-08-21T20:03:37.860" v="147" actId="255"/>
          <ac:spMkLst>
            <pc:docMk/>
            <pc:sldMk cId="0" sldId="258"/>
            <ac:spMk id="12" creationId="{00000000-0000-0000-0000-000000000000}"/>
          </ac:spMkLst>
        </pc:spChg>
        <pc:spChg chg="mod">
          <ac:chgData name="Administración y Comunicaciones MCP" userId="6e1c2796-b399-4b97-baca-0d887e5a0dc8" providerId="ADAL" clId="{4B4658E8-BF8C-4094-9923-A8A426596295}" dt="2026-08-21T20:02:52.360" v="135" actId="1076"/>
          <ac:spMkLst>
            <pc:docMk/>
            <pc:sldMk cId="0" sldId="258"/>
            <ac:spMk id="13" creationId="{00000000-0000-0000-0000-000000000000}"/>
          </ac:spMkLst>
        </pc:spChg>
        <pc:spChg chg="mod">
          <ac:chgData name="Administración y Comunicaciones MCP" userId="6e1c2796-b399-4b97-baca-0d887e5a0dc8" providerId="ADAL" clId="{4B4658E8-BF8C-4094-9923-A8A426596295}" dt="2026-08-21T20:04:27.493" v="156" actId="255"/>
          <ac:spMkLst>
            <pc:docMk/>
            <pc:sldMk cId="0" sldId="258"/>
            <ac:spMk id="14" creationId="{00000000-0000-0000-0000-000000000000}"/>
          </ac:spMkLst>
        </pc:spChg>
        <pc:picChg chg="add">
          <ac:chgData name="Administración y Comunicaciones MCP" userId="6e1c2796-b399-4b97-baca-0d887e5a0dc8" providerId="ADAL" clId="{4B4658E8-BF8C-4094-9923-A8A426596295}" dt="2026-08-21T20:04:06.790" v="153" actId="22"/>
          <ac:picMkLst>
            <pc:docMk/>
            <pc:sldMk cId="0" sldId="258"/>
            <ac:picMk id="16" creationId="{C09CC9EB-ABB6-D83B-2968-8264B4733C6D}"/>
          </ac:picMkLst>
        </pc:picChg>
      </pc:sldChg>
      <pc:sldChg chg="addSp delSp modSp mod">
        <pc:chgData name="Administración y Comunicaciones MCP" userId="6e1c2796-b399-4b97-baca-0d887e5a0dc8" providerId="ADAL" clId="{4B4658E8-BF8C-4094-9923-A8A426596295}" dt="2026-08-21T20:11:11.217" v="206" actId="255"/>
        <pc:sldMkLst>
          <pc:docMk/>
          <pc:sldMk cId="0" sldId="259"/>
        </pc:sldMkLst>
        <pc:spChg chg="mod">
          <ac:chgData name="Administración y Comunicaciones MCP" userId="6e1c2796-b399-4b97-baca-0d887e5a0dc8" providerId="ADAL" clId="{4B4658E8-BF8C-4094-9923-A8A426596295}" dt="2026-08-21T20:11:11.217" v="206" actId="255"/>
          <ac:spMkLst>
            <pc:docMk/>
            <pc:sldMk cId="0" sldId="259"/>
            <ac:spMk id="2" creationId="{00000000-0000-0000-0000-000000000000}"/>
          </ac:spMkLst>
        </pc:spChg>
        <pc:spChg chg="mod">
          <ac:chgData name="Administración y Comunicaciones MCP" userId="6e1c2796-b399-4b97-baca-0d887e5a0dc8" providerId="ADAL" clId="{4B4658E8-BF8C-4094-9923-A8A426596295}" dt="2026-08-21T20:11:00.285" v="204" actId="255"/>
          <ac:spMkLst>
            <pc:docMk/>
            <pc:sldMk cId="0" sldId="259"/>
            <ac:spMk id="3" creationId="{00000000-0000-0000-0000-000000000000}"/>
          </ac:spMkLst>
        </pc:spChg>
        <pc:spChg chg="mod">
          <ac:chgData name="Administración y Comunicaciones MCP" userId="6e1c2796-b399-4b97-baca-0d887e5a0dc8" providerId="ADAL" clId="{4B4658E8-BF8C-4094-9923-A8A426596295}" dt="2026-08-21T20:10:25.250" v="193" actId="1076"/>
          <ac:spMkLst>
            <pc:docMk/>
            <pc:sldMk cId="0" sldId="259"/>
            <ac:spMk id="4" creationId="{00000000-0000-0000-0000-000000000000}"/>
          </ac:spMkLst>
        </pc:spChg>
        <pc:spChg chg="mod">
          <ac:chgData name="Administración y Comunicaciones MCP" userId="6e1c2796-b399-4b97-baca-0d887e5a0dc8" providerId="ADAL" clId="{4B4658E8-BF8C-4094-9923-A8A426596295}" dt="2026-08-21T20:10:50.569" v="202" actId="1076"/>
          <ac:spMkLst>
            <pc:docMk/>
            <pc:sldMk cId="0" sldId="259"/>
            <ac:spMk id="5" creationId="{00000000-0000-0000-0000-000000000000}"/>
          </ac:spMkLst>
        </pc:spChg>
        <pc:spChg chg="mod">
          <ac:chgData name="Administración y Comunicaciones MCP" userId="6e1c2796-b399-4b97-baca-0d887e5a0dc8" providerId="ADAL" clId="{4B4658E8-BF8C-4094-9923-A8A426596295}" dt="2026-08-21T20:10:27.642" v="194" actId="1076"/>
          <ac:spMkLst>
            <pc:docMk/>
            <pc:sldMk cId="0" sldId="259"/>
            <ac:spMk id="6" creationId="{00000000-0000-0000-0000-000000000000}"/>
          </ac:spMkLst>
        </pc:spChg>
        <pc:spChg chg="mod">
          <ac:chgData name="Administración y Comunicaciones MCP" userId="6e1c2796-b399-4b97-baca-0d887e5a0dc8" providerId="ADAL" clId="{4B4658E8-BF8C-4094-9923-A8A426596295}" dt="2026-08-21T20:10:40.850" v="200" actId="1076"/>
          <ac:spMkLst>
            <pc:docMk/>
            <pc:sldMk cId="0" sldId="259"/>
            <ac:spMk id="7" creationId="{00000000-0000-0000-0000-000000000000}"/>
          </ac:spMkLst>
        </pc:spChg>
        <pc:spChg chg="mod">
          <ac:chgData name="Administración y Comunicaciones MCP" userId="6e1c2796-b399-4b97-baca-0d887e5a0dc8" providerId="ADAL" clId="{4B4658E8-BF8C-4094-9923-A8A426596295}" dt="2026-08-21T20:10:36.172" v="198" actId="1076"/>
          <ac:spMkLst>
            <pc:docMk/>
            <pc:sldMk cId="0" sldId="259"/>
            <ac:spMk id="8" creationId="{00000000-0000-0000-0000-000000000000}"/>
          </ac:spMkLst>
        </pc:spChg>
        <pc:spChg chg="mod">
          <ac:chgData name="Administración y Comunicaciones MCP" userId="6e1c2796-b399-4b97-baca-0d887e5a0dc8" providerId="ADAL" clId="{4B4658E8-BF8C-4094-9923-A8A426596295}" dt="2026-08-21T20:10:46.841" v="201" actId="1076"/>
          <ac:spMkLst>
            <pc:docMk/>
            <pc:sldMk cId="0" sldId="259"/>
            <ac:spMk id="9" creationId="{00000000-0000-0000-0000-000000000000}"/>
          </ac:spMkLst>
        </pc:spChg>
        <pc:spChg chg="mod">
          <ac:chgData name="Administración y Comunicaciones MCP" userId="6e1c2796-b399-4b97-baca-0d887e5a0dc8" providerId="ADAL" clId="{4B4658E8-BF8C-4094-9923-A8A426596295}" dt="2026-08-21T20:10:38.775" v="199" actId="1076"/>
          <ac:spMkLst>
            <pc:docMk/>
            <pc:sldMk cId="0" sldId="259"/>
            <ac:spMk id="10" creationId="{00000000-0000-0000-0000-000000000000}"/>
          </ac:spMkLst>
        </pc:spChg>
        <pc:spChg chg="mod">
          <ac:chgData name="Administración y Comunicaciones MCP" userId="6e1c2796-b399-4b97-baca-0d887e5a0dc8" providerId="ADAL" clId="{4B4658E8-BF8C-4094-9923-A8A426596295}" dt="2026-08-21T20:05:55.720" v="180" actId="1076"/>
          <ac:spMkLst>
            <pc:docMk/>
            <pc:sldMk cId="0" sldId="259"/>
            <ac:spMk id="11" creationId="{00000000-0000-0000-0000-000000000000}"/>
          </ac:spMkLst>
        </pc:spChg>
        <pc:spChg chg="mod">
          <ac:chgData name="Administración y Comunicaciones MCP" userId="6e1c2796-b399-4b97-baca-0d887e5a0dc8" providerId="ADAL" clId="{4B4658E8-BF8C-4094-9923-A8A426596295}" dt="2026-08-21T20:05:59.969" v="181" actId="1076"/>
          <ac:spMkLst>
            <pc:docMk/>
            <pc:sldMk cId="0" sldId="259"/>
            <ac:spMk id="12" creationId="{00000000-0000-0000-0000-000000000000}"/>
          </ac:spMkLst>
        </pc:spChg>
        <pc:spChg chg="add del mod">
          <ac:chgData name="Administración y Comunicaciones MCP" userId="6e1c2796-b399-4b97-baca-0d887e5a0dc8" providerId="ADAL" clId="{4B4658E8-BF8C-4094-9923-A8A426596295}" dt="2026-08-21T20:05:38.680" v="175"/>
          <ac:spMkLst>
            <pc:docMk/>
            <pc:sldMk cId="0" sldId="259"/>
            <ac:spMk id="13" creationId="{CA6D20AF-669B-F2D3-84FD-390B8C29F970}"/>
          </ac:spMkLst>
        </pc:spChg>
        <pc:picChg chg="add">
          <ac:chgData name="Administración y Comunicaciones MCP" userId="6e1c2796-b399-4b97-baca-0d887e5a0dc8" providerId="ADAL" clId="{4B4658E8-BF8C-4094-9923-A8A426596295}" dt="2026-08-21T20:10:10.902" v="191" actId="22"/>
          <ac:picMkLst>
            <pc:docMk/>
            <pc:sldMk cId="0" sldId="259"/>
            <ac:picMk id="15" creationId="{06A51125-185C-9EB6-EC8D-17B2F4F44057}"/>
          </ac:picMkLst>
        </pc:picChg>
      </pc:sldChg>
      <pc:sldChg chg="addSp modSp mod">
        <pc:chgData name="Administración y Comunicaciones MCP" userId="6e1c2796-b399-4b97-baca-0d887e5a0dc8" providerId="ADAL" clId="{4B4658E8-BF8C-4094-9923-A8A426596295}" dt="2026-08-21T20:13:30.230" v="230" actId="255"/>
        <pc:sldMkLst>
          <pc:docMk/>
          <pc:sldMk cId="0" sldId="260"/>
        </pc:sldMkLst>
        <pc:spChg chg="mod">
          <ac:chgData name="Administración y Comunicaciones MCP" userId="6e1c2796-b399-4b97-baca-0d887e5a0dc8" providerId="ADAL" clId="{4B4658E8-BF8C-4094-9923-A8A426596295}" dt="2026-08-21T20:13:30.230" v="230" actId="255"/>
          <ac:spMkLst>
            <pc:docMk/>
            <pc:sldMk cId="0" sldId="260"/>
            <ac:spMk id="2" creationId="{00000000-0000-0000-0000-000000000000}"/>
          </ac:spMkLst>
        </pc:spChg>
        <pc:spChg chg="mod">
          <ac:chgData name="Administración y Comunicaciones MCP" userId="6e1c2796-b399-4b97-baca-0d887e5a0dc8" providerId="ADAL" clId="{4B4658E8-BF8C-4094-9923-A8A426596295}" dt="2026-08-21T20:13:20.657" v="228" actId="255"/>
          <ac:spMkLst>
            <pc:docMk/>
            <pc:sldMk cId="0" sldId="260"/>
            <ac:spMk id="3" creationId="{00000000-0000-0000-0000-000000000000}"/>
          </ac:spMkLst>
        </pc:spChg>
        <pc:spChg chg="mod">
          <ac:chgData name="Administración y Comunicaciones MCP" userId="6e1c2796-b399-4b97-baca-0d887e5a0dc8" providerId="ADAL" clId="{4B4658E8-BF8C-4094-9923-A8A426596295}" dt="2026-08-21T20:12:49.172" v="220" actId="1076"/>
          <ac:spMkLst>
            <pc:docMk/>
            <pc:sldMk cId="0" sldId="260"/>
            <ac:spMk id="4" creationId="{00000000-0000-0000-0000-000000000000}"/>
          </ac:spMkLst>
        </pc:spChg>
        <pc:spChg chg="mod">
          <ac:chgData name="Administración y Comunicaciones MCP" userId="6e1c2796-b399-4b97-baca-0d887e5a0dc8" providerId="ADAL" clId="{4B4658E8-BF8C-4094-9923-A8A426596295}" dt="2026-08-21T20:13:05.160" v="225" actId="1076"/>
          <ac:spMkLst>
            <pc:docMk/>
            <pc:sldMk cId="0" sldId="260"/>
            <ac:spMk id="5" creationId="{00000000-0000-0000-0000-000000000000}"/>
          </ac:spMkLst>
        </pc:spChg>
        <pc:spChg chg="mod">
          <ac:chgData name="Administración y Comunicaciones MCP" userId="6e1c2796-b399-4b97-baca-0d887e5a0dc8" providerId="ADAL" clId="{4B4658E8-BF8C-4094-9923-A8A426596295}" dt="2026-08-21T20:12:52.292" v="221" actId="1076"/>
          <ac:spMkLst>
            <pc:docMk/>
            <pc:sldMk cId="0" sldId="260"/>
            <ac:spMk id="6" creationId="{00000000-0000-0000-0000-000000000000}"/>
          </ac:spMkLst>
        </pc:spChg>
        <pc:spChg chg="mod">
          <ac:chgData name="Administración y Comunicaciones MCP" userId="6e1c2796-b399-4b97-baca-0d887e5a0dc8" providerId="ADAL" clId="{4B4658E8-BF8C-4094-9923-A8A426596295}" dt="2026-08-21T20:12:57.293" v="223" actId="1076"/>
          <ac:spMkLst>
            <pc:docMk/>
            <pc:sldMk cId="0" sldId="260"/>
            <ac:spMk id="7" creationId="{00000000-0000-0000-0000-000000000000}"/>
          </ac:spMkLst>
        </pc:spChg>
        <pc:spChg chg="mod">
          <ac:chgData name="Administración y Comunicaciones MCP" userId="6e1c2796-b399-4b97-baca-0d887e5a0dc8" providerId="ADAL" clId="{4B4658E8-BF8C-4094-9923-A8A426596295}" dt="2026-08-21T20:13:08.044" v="226" actId="1076"/>
          <ac:spMkLst>
            <pc:docMk/>
            <pc:sldMk cId="0" sldId="260"/>
            <ac:spMk id="8" creationId="{00000000-0000-0000-0000-000000000000}"/>
          </ac:spMkLst>
        </pc:spChg>
        <pc:spChg chg="mod">
          <ac:chgData name="Administración y Comunicaciones MCP" userId="6e1c2796-b399-4b97-baca-0d887e5a0dc8" providerId="ADAL" clId="{4B4658E8-BF8C-4094-9923-A8A426596295}" dt="2026-08-21T20:13:00.151" v="224" actId="1076"/>
          <ac:spMkLst>
            <pc:docMk/>
            <pc:sldMk cId="0" sldId="260"/>
            <ac:spMk id="9" creationId="{00000000-0000-0000-0000-000000000000}"/>
          </ac:spMkLst>
        </pc:spChg>
        <pc:spChg chg="mod">
          <ac:chgData name="Administración y Comunicaciones MCP" userId="6e1c2796-b399-4b97-baca-0d887e5a0dc8" providerId="ADAL" clId="{4B4658E8-BF8C-4094-9923-A8A426596295}" dt="2026-08-21T20:11:21.560" v="207" actId="14100"/>
          <ac:spMkLst>
            <pc:docMk/>
            <pc:sldMk cId="0" sldId="260"/>
            <ac:spMk id="10" creationId="{00000000-0000-0000-0000-000000000000}"/>
          </ac:spMkLst>
        </pc:spChg>
        <pc:spChg chg="mod">
          <ac:chgData name="Administración y Comunicaciones MCP" userId="6e1c2796-b399-4b97-baca-0d887e5a0dc8" providerId="ADAL" clId="{4B4658E8-BF8C-4094-9923-A8A426596295}" dt="2026-08-21T20:11:40.474" v="209" actId="14100"/>
          <ac:spMkLst>
            <pc:docMk/>
            <pc:sldMk cId="0" sldId="260"/>
            <ac:spMk id="11" creationId="{00000000-0000-0000-0000-000000000000}"/>
          </ac:spMkLst>
        </pc:spChg>
        <pc:picChg chg="add">
          <ac:chgData name="Administración y Comunicaciones MCP" userId="6e1c2796-b399-4b97-baca-0d887e5a0dc8" providerId="ADAL" clId="{4B4658E8-BF8C-4094-9923-A8A426596295}" dt="2026-08-21T20:12:42.230" v="218" actId="22"/>
          <ac:picMkLst>
            <pc:docMk/>
            <pc:sldMk cId="0" sldId="260"/>
            <ac:picMk id="13" creationId="{2B250FD2-D817-60D5-ACF7-1D1318706FAD}"/>
          </ac:picMkLst>
        </pc:picChg>
      </pc:sldChg>
      <pc:sldChg chg="addSp delSp add mod">
        <pc:chgData name="Administración y Comunicaciones MCP" userId="6e1c2796-b399-4b97-baca-0d887e5a0dc8" providerId="ADAL" clId="{4B4658E8-BF8C-4094-9923-A8A426596295}" dt="2026-08-21T20:05:07.882" v="169" actId="22"/>
        <pc:sldMkLst>
          <pc:docMk/>
          <pc:sldMk cId="4110889422" sldId="261"/>
        </pc:sldMkLst>
        <pc:spChg chg="del">
          <ac:chgData name="Administración y Comunicaciones MCP" userId="6e1c2796-b399-4b97-baca-0d887e5a0dc8" providerId="ADAL" clId="{4B4658E8-BF8C-4094-9923-A8A426596295}" dt="2026-08-21T20:04:50.436" v="167" actId="478"/>
          <ac:spMkLst>
            <pc:docMk/>
            <pc:sldMk cId="4110889422" sldId="261"/>
            <ac:spMk id="2" creationId="{2401CC7B-32EA-2717-1DB0-7E7FE25A6D4B}"/>
          </ac:spMkLst>
        </pc:spChg>
        <pc:spChg chg="del">
          <ac:chgData name="Administración y Comunicaciones MCP" userId="6e1c2796-b399-4b97-baca-0d887e5a0dc8" providerId="ADAL" clId="{4B4658E8-BF8C-4094-9923-A8A426596295}" dt="2026-08-21T20:04:48.790" v="166" actId="478"/>
          <ac:spMkLst>
            <pc:docMk/>
            <pc:sldMk cId="4110889422" sldId="261"/>
            <ac:spMk id="3" creationId="{4157A9F6-F50A-E278-A3C3-6FFFF998BCA0}"/>
          </ac:spMkLst>
        </pc:spChg>
        <pc:spChg chg="del">
          <ac:chgData name="Administración y Comunicaciones MCP" userId="6e1c2796-b399-4b97-baca-0d887e5a0dc8" providerId="ADAL" clId="{4B4658E8-BF8C-4094-9923-A8A426596295}" dt="2026-08-21T20:04:38.782" v="160" actId="478"/>
          <ac:spMkLst>
            <pc:docMk/>
            <pc:sldMk cId="4110889422" sldId="261"/>
            <ac:spMk id="4" creationId="{737D5155-B648-8AB6-92D9-A47E13E0E65A}"/>
          </ac:spMkLst>
        </pc:spChg>
        <pc:spChg chg="del">
          <ac:chgData name="Administración y Comunicaciones MCP" userId="6e1c2796-b399-4b97-baca-0d887e5a0dc8" providerId="ADAL" clId="{4B4658E8-BF8C-4094-9923-A8A426596295}" dt="2026-08-21T20:04:47.052" v="165" actId="478"/>
          <ac:spMkLst>
            <pc:docMk/>
            <pc:sldMk cId="4110889422" sldId="261"/>
            <ac:spMk id="5" creationId="{8A89AAE7-CFF1-FDE4-8FC6-4E25113DFB2B}"/>
          </ac:spMkLst>
        </pc:spChg>
        <pc:spChg chg="del">
          <ac:chgData name="Administración y Comunicaciones MCP" userId="6e1c2796-b399-4b97-baca-0d887e5a0dc8" providerId="ADAL" clId="{4B4658E8-BF8C-4094-9923-A8A426596295}" dt="2026-08-21T20:04:45.619" v="164" actId="478"/>
          <ac:spMkLst>
            <pc:docMk/>
            <pc:sldMk cId="4110889422" sldId="261"/>
            <ac:spMk id="6" creationId="{8260ABD7-82A2-7FB8-661B-B43EB752231D}"/>
          </ac:spMkLst>
        </pc:spChg>
        <pc:spChg chg="del">
          <ac:chgData name="Administración y Comunicaciones MCP" userId="6e1c2796-b399-4b97-baca-0d887e5a0dc8" providerId="ADAL" clId="{4B4658E8-BF8C-4094-9923-A8A426596295}" dt="2026-08-21T20:04:39.360" v="161" actId="478"/>
          <ac:spMkLst>
            <pc:docMk/>
            <pc:sldMk cId="4110889422" sldId="261"/>
            <ac:spMk id="7" creationId="{BB2787BD-A63B-CC9E-049B-AF3F25E8F0D2}"/>
          </ac:spMkLst>
        </pc:spChg>
        <pc:spChg chg="del">
          <ac:chgData name="Administración y Comunicaciones MCP" userId="6e1c2796-b399-4b97-baca-0d887e5a0dc8" providerId="ADAL" clId="{4B4658E8-BF8C-4094-9923-A8A426596295}" dt="2026-08-21T20:04:43.389" v="163" actId="478"/>
          <ac:spMkLst>
            <pc:docMk/>
            <pc:sldMk cId="4110889422" sldId="261"/>
            <ac:spMk id="8" creationId="{8780A710-D04B-BCC2-9EE5-234DDB2CC6FA}"/>
          </ac:spMkLst>
        </pc:spChg>
        <pc:spChg chg="del">
          <ac:chgData name="Administración y Comunicaciones MCP" userId="6e1c2796-b399-4b97-baca-0d887e5a0dc8" providerId="ADAL" clId="{4B4658E8-BF8C-4094-9923-A8A426596295}" dt="2026-08-21T20:04:41.571" v="162" actId="478"/>
          <ac:spMkLst>
            <pc:docMk/>
            <pc:sldMk cId="4110889422" sldId="261"/>
            <ac:spMk id="9" creationId="{4A9241D4-2E76-EE33-6306-D51A6D645C9D}"/>
          </ac:spMkLst>
        </pc:spChg>
        <pc:spChg chg="del">
          <ac:chgData name="Administración y Comunicaciones MCP" userId="6e1c2796-b399-4b97-baca-0d887e5a0dc8" providerId="ADAL" clId="{4B4658E8-BF8C-4094-9923-A8A426596295}" dt="2026-08-21T20:04:36.472" v="158" actId="478"/>
          <ac:spMkLst>
            <pc:docMk/>
            <pc:sldMk cId="4110889422" sldId="261"/>
            <ac:spMk id="10" creationId="{89849474-8A2C-7519-6075-58786D05EFBD}"/>
          </ac:spMkLst>
        </pc:spChg>
        <pc:spChg chg="del">
          <ac:chgData name="Administración y Comunicaciones MCP" userId="6e1c2796-b399-4b97-baca-0d887e5a0dc8" providerId="ADAL" clId="{4B4658E8-BF8C-4094-9923-A8A426596295}" dt="2026-08-21T20:04:38.210" v="159" actId="478"/>
          <ac:spMkLst>
            <pc:docMk/>
            <pc:sldMk cId="4110889422" sldId="261"/>
            <ac:spMk id="11" creationId="{0D20EC66-F64D-40E2-D325-385EB2CFA477}"/>
          </ac:spMkLst>
        </pc:spChg>
        <pc:spChg chg="add">
          <ac:chgData name="Administración y Comunicaciones MCP" userId="6e1c2796-b399-4b97-baca-0d887e5a0dc8" providerId="ADAL" clId="{4B4658E8-BF8C-4094-9923-A8A426596295}" dt="2026-08-21T20:05:07.882" v="169" actId="22"/>
          <ac:spMkLst>
            <pc:docMk/>
            <pc:sldMk cId="4110889422" sldId="261"/>
            <ac:spMk id="15" creationId="{FB230D4D-8D63-C514-A627-E129355BB879}"/>
          </ac:spMkLst>
        </pc:spChg>
        <pc:picChg chg="add">
          <ac:chgData name="Administración y Comunicaciones MCP" userId="6e1c2796-b399-4b97-baca-0d887e5a0dc8" providerId="ADAL" clId="{4B4658E8-BF8C-4094-9923-A8A426596295}" dt="2026-08-21T20:04:57.320" v="168" actId="22"/>
          <ac:picMkLst>
            <pc:docMk/>
            <pc:sldMk cId="4110889422" sldId="261"/>
            <ac:picMk id="13" creationId="{1356598F-963D-850C-108F-44D3A58D836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8471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Fuentes: Correo de la Lcda. María Mercedes Castillo; Estatutos y Reglamento Interno del MCP-ES 2024; acta/insumo proporcionado sobre conformación del Comité Ad Hoc.</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Fuente: Correo MM: la Lcda. Castillo informó que a partir de agosto de 2026 dejó de formar parte del MINED y manifestó disposición de seguir colaborando con el MCP-ES. Acta/insumo: fue designada en el Comité Ad Hoc dentro del sector Gobierno.</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Fuentes: Estatutos del MCP-ES, artículos 29 y 31; Reglamento Interno, artículo 76.</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8BA28-9D7C-73D8-A9AA-9A92B91F0C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C1EE8-2877-CC4E-5A00-0D9554414B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239CAA-E69C-6EEF-4EEF-949C1AFDBC99}"/>
              </a:ext>
            </a:extLst>
          </p:cNvPr>
          <p:cNvSpPr>
            <a:spLocks noGrp="1"/>
          </p:cNvSpPr>
          <p:nvPr>
            <p:ph type="body" idx="1"/>
          </p:nvPr>
        </p:nvSpPr>
        <p:spPr/>
        <p:txBody>
          <a:bodyPr/>
          <a:lstStyle/>
          <a:p>
            <a:r>
              <a:rPr lang="en-US" dirty="0"/>
              <a:t>Fuentes: Estatutos del MCP-ES, artículos 29 y 31; Reglamento Interno, artículo 76.</a:t>
            </a:r>
          </a:p>
        </p:txBody>
      </p:sp>
      <p:sp>
        <p:nvSpPr>
          <p:cNvPr id="4" name="Slide Number Placeholder 3">
            <a:extLst>
              <a:ext uri="{FF2B5EF4-FFF2-40B4-BE49-F238E27FC236}">
                <a16:creationId xmlns:a16="http://schemas.microsoft.com/office/drawing/2014/main" id="{7BB025DF-7E94-5334-E03D-33A8476CECB2}"/>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3701846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Fuente: Acta/insumo proporcionado por la usuaria sobre conformación del Comité Ad Hoc: se nombró a Lcda. María Mercedes Castillo y Lcda. Alejandra Montano por Gobierno; se dejó constancia del apoyo de Dra. Carmen del Pilar de Durán cuando fuese requerido.</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Fuentes: Estatutos y Reglamento Interno del MCP-ES; correo de la Lcda. Castillo; acta/insumo de conformación del Comité Ad Hoc.</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F082D-DDD7-5B8F-8B25-783C5B0D64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072BFC-2C30-B83E-F4FF-E1DA4BF40C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EA6849-D775-C9AE-DCD4-95E68FA5575A}"/>
              </a:ext>
            </a:extLst>
          </p:cNvPr>
          <p:cNvSpPr>
            <a:spLocks noGrp="1"/>
          </p:cNvSpPr>
          <p:nvPr>
            <p:ph type="body" idx="1"/>
          </p:nvPr>
        </p:nvSpPr>
        <p:spPr/>
        <p:txBody>
          <a:bodyPr/>
          <a:lstStyle/>
          <a:p>
            <a:r>
              <a:rPr lang="en-US" dirty="0"/>
              <a:t>Fuentes: Estatutos y Reglamento Interno del MCP-ES; correo de la Lcda. Castillo; acta/insumo de conformación del Comité Ad Hoc.</a:t>
            </a:r>
          </a:p>
        </p:txBody>
      </p:sp>
      <p:sp>
        <p:nvSpPr>
          <p:cNvPr id="4" name="Slide Number Placeholder 3">
            <a:extLst>
              <a:ext uri="{FF2B5EF4-FFF2-40B4-BE49-F238E27FC236}">
                <a16:creationId xmlns:a16="http://schemas.microsoft.com/office/drawing/2014/main" id="{6B2C4BD7-5E92-FCA7-9FF5-0B8BD97AC450}"/>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864907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E7334C"/>
          </a:solidFill>
          <a:ln w="12700">
            <a:solidFill>
              <a:srgbClr val="E7334C"/>
            </a:solidFill>
            <a:prstDash val="solid"/>
          </a:ln>
        </p:spPr>
        <p:txBody>
          <a:bodyPr/>
          <a:lstStyle/>
          <a:p>
            <a:endParaRPr lang="es-SV"/>
          </a:p>
        </p:txBody>
      </p:sp>
      <p:sp>
        <p:nvSpPr>
          <p:cNvPr id="3" name="Shape 1"/>
          <p:cNvSpPr/>
          <p:nvPr/>
        </p:nvSpPr>
        <p:spPr>
          <a:xfrm>
            <a:off x="0" y="6675120"/>
            <a:ext cx="12191695" cy="182880"/>
          </a:xfrm>
          <a:prstGeom prst="rect">
            <a:avLst/>
          </a:prstGeom>
          <a:solidFill>
            <a:srgbClr val="E7334C"/>
          </a:solidFill>
          <a:ln w="12700">
            <a:solidFill>
              <a:srgbClr val="E7334C"/>
            </a:solidFill>
            <a:prstDash val="solid"/>
          </a:ln>
        </p:spPr>
        <p:txBody>
          <a:bodyPr/>
          <a:lstStyle/>
          <a:p>
            <a:endParaRPr lang="es-SV"/>
          </a:p>
        </p:txBody>
      </p:sp>
      <p:sp>
        <p:nvSpPr>
          <p:cNvPr id="4" name="Text 2"/>
          <p:cNvSpPr/>
          <p:nvPr/>
        </p:nvSpPr>
        <p:spPr>
          <a:xfrm>
            <a:off x="10469880" y="6446520"/>
            <a:ext cx="1097280" cy="228600"/>
          </a:xfrm>
          <a:prstGeom prst="rect">
            <a:avLst/>
          </a:prstGeom>
          <a:noFill/>
          <a:ln/>
        </p:spPr>
        <p:txBody>
          <a:bodyPr wrap="square" lIns="0" tIns="0" rIns="0" bIns="0" rtlCol="0" anchor="ctr"/>
          <a:lstStyle/>
          <a:p>
            <a:pPr marL="0" indent="0" algn="r">
              <a:buNone/>
            </a:pPr>
            <a:r>
              <a:rPr lang="en-US" sz="900" b="1" dirty="0">
                <a:solidFill>
                  <a:srgbClr val="1F3A63"/>
                </a:solidFill>
                <a:latin typeface="Aptos" pitchFamily="34" charset="0"/>
                <a:ea typeface="Aptos" pitchFamily="34" charset="-122"/>
                <a:cs typeface="Aptos" pitchFamily="34" charset="-120"/>
              </a:rPr>
              <a:t>MCP-ES</a:t>
            </a:r>
            <a:endParaRPr lang="en-US" sz="900" dirty="0"/>
          </a:p>
        </p:txBody>
      </p:sp>
      <p:sp>
        <p:nvSpPr>
          <p:cNvPr id="25" name="Slide Number Placeholder 0"/>
          <p:cNvSpPr>
            <a:spLocks noGrp="1"/>
          </p:cNvSpPr>
          <p:nvPr>
            <p:ph type="sldNum" sz="quarter" idx="4294967295"/>
          </p:nvPr>
        </p:nvSpPr>
        <p:spPr>
          <a:xfrm>
            <a:off x="1175004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75004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FFFFF"/>
          </a:solidFill>
          <a:ln w="12700">
            <a:solidFill>
              <a:srgbClr val="FFFFFF"/>
            </a:solidFill>
            <a:prstDash val="solid"/>
          </a:ln>
        </p:spPr>
        <p:txBody>
          <a:bodyPr/>
          <a:lstStyle/>
          <a:p>
            <a:endParaRPr lang="es-SV" dirty="0"/>
          </a:p>
        </p:txBody>
      </p:sp>
      <p:sp>
        <p:nvSpPr>
          <p:cNvPr id="3" name="Shape 1"/>
          <p:cNvSpPr/>
          <p:nvPr/>
        </p:nvSpPr>
        <p:spPr>
          <a:xfrm>
            <a:off x="0" y="0"/>
            <a:ext cx="12191695" cy="256032"/>
          </a:xfrm>
          <a:prstGeom prst="rect">
            <a:avLst/>
          </a:prstGeom>
          <a:solidFill>
            <a:srgbClr val="E7334C"/>
          </a:solidFill>
          <a:ln w="12700">
            <a:solidFill>
              <a:srgbClr val="E7334C"/>
            </a:solidFill>
            <a:prstDash val="solid"/>
          </a:ln>
        </p:spPr>
        <p:txBody>
          <a:bodyPr/>
          <a:lstStyle/>
          <a:p>
            <a:endParaRPr lang="es-SV"/>
          </a:p>
        </p:txBody>
      </p:sp>
      <p:sp>
        <p:nvSpPr>
          <p:cNvPr id="4" name="Shape 2"/>
          <p:cNvSpPr/>
          <p:nvPr/>
        </p:nvSpPr>
        <p:spPr>
          <a:xfrm>
            <a:off x="0" y="6583680"/>
            <a:ext cx="12191695" cy="274320"/>
          </a:xfrm>
          <a:prstGeom prst="rect">
            <a:avLst/>
          </a:prstGeom>
          <a:solidFill>
            <a:srgbClr val="E7334C"/>
          </a:solidFill>
          <a:ln w="12700">
            <a:solidFill>
              <a:srgbClr val="E7334C"/>
            </a:solidFill>
            <a:prstDash val="solid"/>
          </a:ln>
        </p:spPr>
        <p:txBody>
          <a:bodyPr/>
          <a:lstStyle/>
          <a:p>
            <a:endParaRPr lang="es-SV"/>
          </a:p>
        </p:txBody>
      </p:sp>
      <p:sp>
        <p:nvSpPr>
          <p:cNvPr id="6" name="Text 4"/>
          <p:cNvSpPr/>
          <p:nvPr/>
        </p:nvSpPr>
        <p:spPr>
          <a:xfrm>
            <a:off x="676656" y="1965960"/>
            <a:ext cx="10424160" cy="530352"/>
          </a:xfrm>
          <a:prstGeom prst="rect">
            <a:avLst/>
          </a:prstGeom>
          <a:noFill/>
          <a:ln/>
        </p:spPr>
        <p:txBody>
          <a:bodyPr wrap="square" lIns="0" tIns="0" rIns="0" bIns="0" rtlCol="0" anchor="ctr">
            <a:normAutofit lnSpcReduction="10000"/>
          </a:bodyPr>
          <a:lstStyle/>
          <a:p>
            <a:pPr marL="0" indent="0">
              <a:buNone/>
            </a:pPr>
            <a:endParaRPr lang="en-US" sz="3500" dirty="0"/>
          </a:p>
        </p:txBody>
      </p:sp>
      <p:sp>
        <p:nvSpPr>
          <p:cNvPr id="7" name="Text 5"/>
          <p:cNvSpPr/>
          <p:nvPr/>
        </p:nvSpPr>
        <p:spPr>
          <a:xfrm>
            <a:off x="468684" y="2109192"/>
            <a:ext cx="10469880" cy="1249984"/>
          </a:xfrm>
          <a:prstGeom prst="rect">
            <a:avLst/>
          </a:prstGeom>
          <a:noFill/>
          <a:ln/>
        </p:spPr>
        <p:txBody>
          <a:bodyPr wrap="square" lIns="0" tIns="0" rIns="0" bIns="0" rtlCol="0" anchor="ctr">
            <a:noAutofit/>
          </a:bodyPr>
          <a:lstStyle/>
          <a:p>
            <a:pPr lvl="0" algn="ctr">
              <a:lnSpc>
                <a:spcPct val="107000"/>
              </a:lnSpc>
              <a:spcAft>
                <a:spcPts val="800"/>
              </a:spcAft>
            </a:pPr>
            <a:r>
              <a:rPr lang="es-SV" sz="3200" b="1" dirty="0">
                <a:solidFill>
                  <a:srgbClr val="1F3A63"/>
                </a:solidFill>
              </a:rPr>
              <a:t>Solicitud de aprobación para la participación como</a:t>
            </a:r>
          </a:p>
          <a:p>
            <a:pPr algn="ctr">
              <a:buNone/>
            </a:pPr>
            <a:r>
              <a:rPr lang="es-SV" sz="3200" b="1" dirty="0">
                <a:solidFill>
                  <a:srgbClr val="1F3A63"/>
                </a:solidFill>
              </a:rPr>
              <a:t>apoyo voluntario al MCP-ES </a:t>
            </a:r>
            <a:endParaRPr lang="en-US" sz="3200" b="1" dirty="0">
              <a:solidFill>
                <a:srgbClr val="1F3A63"/>
              </a:solidFill>
            </a:endParaRPr>
          </a:p>
        </p:txBody>
      </p:sp>
      <p:sp>
        <p:nvSpPr>
          <p:cNvPr id="25" name="Slide Number Placeholder 0"/>
          <p:cNvSpPr>
            <a:spLocks noGrp="1"/>
          </p:cNvSpPr>
          <p:nvPr>
            <p:ph type="sldNum" sz="quarter" idx="4294967295"/>
          </p:nvPr>
        </p:nvSpPr>
        <p:spPr>
          <a:xfrm>
            <a:off x="1175004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1</a:t>
            </a:fld>
            <a:endParaRPr lang="en-US"/>
          </a:p>
        </p:txBody>
      </p:sp>
      <p:pic>
        <p:nvPicPr>
          <p:cNvPr id="11" name="Imagen 10">
            <a:extLst>
              <a:ext uri="{FF2B5EF4-FFF2-40B4-BE49-F238E27FC236}">
                <a16:creationId xmlns:a16="http://schemas.microsoft.com/office/drawing/2014/main" id="{A4A52F51-2680-A9AF-F536-0E280792275D}"/>
              </a:ext>
            </a:extLst>
          </p:cNvPr>
          <p:cNvPicPr>
            <a:picLocks noChangeAspect="1"/>
          </p:cNvPicPr>
          <p:nvPr/>
        </p:nvPicPr>
        <p:blipFill>
          <a:blip r:embed="rId3"/>
          <a:stretch>
            <a:fillRect/>
          </a:stretch>
        </p:blipFill>
        <p:spPr>
          <a:xfrm>
            <a:off x="-305" y="-30480"/>
            <a:ext cx="12192000" cy="1651000"/>
          </a:xfrm>
          <a:prstGeom prst="rect">
            <a:avLst/>
          </a:prstGeom>
        </p:spPr>
      </p:pic>
      <p:sp>
        <p:nvSpPr>
          <p:cNvPr id="13" name="Text 0">
            <a:extLst>
              <a:ext uri="{FF2B5EF4-FFF2-40B4-BE49-F238E27FC236}">
                <a16:creationId xmlns:a16="http://schemas.microsoft.com/office/drawing/2014/main" id="{3C81E45E-E9E4-04B1-31CA-DD590A7BE13A}"/>
              </a:ext>
            </a:extLst>
          </p:cNvPr>
          <p:cNvSpPr/>
          <p:nvPr/>
        </p:nvSpPr>
        <p:spPr>
          <a:xfrm>
            <a:off x="351937" y="1749896"/>
            <a:ext cx="2011680" cy="320040"/>
          </a:xfrm>
          <a:prstGeom prst="rect">
            <a:avLst/>
          </a:prstGeom>
          <a:noFill/>
          <a:ln/>
        </p:spPr>
        <p:txBody>
          <a:bodyPr wrap="square" lIns="0" tIns="0" rIns="0" bIns="0" rtlCol="0" anchor="ctr"/>
          <a:lstStyle/>
          <a:p>
            <a:pPr marL="0" indent="0">
              <a:buNone/>
            </a:pPr>
            <a:r>
              <a:rPr lang="en-US" sz="1800" b="1" dirty="0">
                <a:solidFill>
                  <a:srgbClr val="F4B321"/>
                </a:solidFill>
              </a:rPr>
              <a:t>Anexo 10</a:t>
            </a:r>
            <a:endParaRPr lang="en-US" sz="1800" dirty="0"/>
          </a:p>
        </p:txBody>
      </p:sp>
      <p:sp>
        <p:nvSpPr>
          <p:cNvPr id="15" name="Text 4">
            <a:extLst>
              <a:ext uri="{FF2B5EF4-FFF2-40B4-BE49-F238E27FC236}">
                <a16:creationId xmlns:a16="http://schemas.microsoft.com/office/drawing/2014/main" id="{37E1B2B2-A178-CCB7-FE8D-DC8B28F11146}"/>
              </a:ext>
            </a:extLst>
          </p:cNvPr>
          <p:cNvSpPr/>
          <p:nvPr/>
        </p:nvSpPr>
        <p:spPr>
          <a:xfrm>
            <a:off x="9089065" y="6088152"/>
            <a:ext cx="2221496" cy="658368"/>
          </a:xfrm>
          <a:prstGeom prst="rect">
            <a:avLst/>
          </a:prstGeom>
          <a:noFill/>
          <a:ln/>
        </p:spPr>
        <p:txBody>
          <a:bodyPr wrap="square" lIns="254" tIns="254" rIns="254" bIns="254" rtlCol="0" anchor="ctr">
            <a:normAutofit/>
          </a:bodyPr>
          <a:lstStyle/>
          <a:p>
            <a:pPr marL="0" indent="0">
              <a:buNone/>
            </a:pPr>
            <a:r>
              <a:rPr lang="en-US" sz="1600" dirty="0">
                <a:solidFill>
                  <a:srgbClr val="5F6673"/>
                </a:solidFill>
                <a:latin typeface="Aptos" pitchFamily="34" charset="0"/>
                <a:ea typeface="Aptos" pitchFamily="34" charset="-122"/>
                <a:cs typeface="Aptos" pitchFamily="34" charset="-120"/>
              </a:rPr>
              <a:t>27 de Agosto de 2026</a:t>
            </a:r>
            <a:endParaRPr lang="en-US" sz="1600" dirty="0"/>
          </a:p>
        </p:txBody>
      </p:sp>
      <p:sp>
        <p:nvSpPr>
          <p:cNvPr id="17" name="Text 4">
            <a:extLst>
              <a:ext uri="{FF2B5EF4-FFF2-40B4-BE49-F238E27FC236}">
                <a16:creationId xmlns:a16="http://schemas.microsoft.com/office/drawing/2014/main" id="{5B242EAA-D90F-C915-5C98-2046F8F9641F}"/>
              </a:ext>
            </a:extLst>
          </p:cNvPr>
          <p:cNvSpPr/>
          <p:nvPr/>
        </p:nvSpPr>
        <p:spPr>
          <a:xfrm>
            <a:off x="1357777" y="4394479"/>
            <a:ext cx="8778240" cy="1145083"/>
          </a:xfrm>
          <a:prstGeom prst="rect">
            <a:avLst/>
          </a:prstGeom>
          <a:noFill/>
          <a:ln/>
        </p:spPr>
        <p:txBody>
          <a:bodyPr wrap="square" lIns="254" tIns="254" rIns="254" bIns="254" rtlCol="0" anchor="ctr">
            <a:noAutofit/>
          </a:bodyPr>
          <a:lstStyle/>
          <a:p>
            <a:pPr algn="ctr"/>
            <a:r>
              <a:rPr lang="en-US" sz="2000" b="1" dirty="0" err="1">
                <a:solidFill>
                  <a:srgbClr val="1B4E89"/>
                </a:solidFill>
              </a:rPr>
              <a:t>Presentado</a:t>
            </a:r>
            <a:r>
              <a:rPr lang="en-US" sz="2000" b="1" dirty="0">
                <a:solidFill>
                  <a:srgbClr val="1B4E89"/>
                </a:solidFill>
              </a:rPr>
              <a:t> por: </a:t>
            </a:r>
          </a:p>
          <a:p>
            <a:pPr algn="ctr"/>
            <a:r>
              <a:rPr lang="es-MX" sz="2000" b="1" dirty="0">
                <a:solidFill>
                  <a:srgbClr val="1B4E89"/>
                </a:solidFill>
              </a:rPr>
              <a:t>Lcda. Marta Alicia de Magaña</a:t>
            </a:r>
          </a:p>
          <a:p>
            <a:pPr algn="ctr"/>
            <a:r>
              <a:rPr lang="es-MX" sz="2000" b="1" dirty="0">
                <a:solidFill>
                  <a:srgbClr val="1B4E89"/>
                </a:solidFill>
              </a:rPr>
              <a:t>Directora Ejecutiva </a:t>
            </a:r>
          </a:p>
          <a:p>
            <a:pPr algn="ctr"/>
            <a:r>
              <a:rPr lang="es-MX" sz="2000" b="1" dirty="0">
                <a:solidFill>
                  <a:srgbClr val="1B4E89"/>
                </a:solidFill>
              </a:rPr>
              <a:t>MCP-ES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73679" y="1539797"/>
            <a:ext cx="10789920" cy="475488"/>
          </a:xfrm>
          <a:prstGeom prst="rect">
            <a:avLst/>
          </a:prstGeom>
          <a:noFill/>
          <a:ln/>
        </p:spPr>
        <p:txBody>
          <a:bodyPr wrap="square" lIns="0" tIns="0" rIns="0" bIns="0" rtlCol="0" anchor="ctr">
            <a:normAutofit/>
          </a:bodyPr>
          <a:lstStyle/>
          <a:p>
            <a:pPr marL="0" indent="0">
              <a:buNone/>
            </a:pPr>
            <a:r>
              <a:rPr lang="en-US" sz="2800" b="1" dirty="0">
                <a:solidFill>
                  <a:srgbClr val="1F3A63"/>
                </a:solidFill>
                <a:latin typeface="Aptos Display" pitchFamily="34" charset="0"/>
                <a:ea typeface="Aptos Display" pitchFamily="34" charset="-122"/>
                <a:cs typeface="Aptos Display" pitchFamily="34" charset="-120"/>
              </a:rPr>
              <a:t>Antecedente y cambio de condición</a:t>
            </a:r>
            <a:endParaRPr lang="en-US" sz="2800" dirty="0"/>
          </a:p>
        </p:txBody>
      </p:sp>
      <p:sp>
        <p:nvSpPr>
          <p:cNvPr id="3" name="Text 1"/>
          <p:cNvSpPr/>
          <p:nvPr/>
        </p:nvSpPr>
        <p:spPr>
          <a:xfrm>
            <a:off x="627959" y="1972840"/>
            <a:ext cx="10835640" cy="310896"/>
          </a:xfrm>
          <a:prstGeom prst="rect">
            <a:avLst/>
          </a:prstGeom>
          <a:noFill/>
          <a:ln/>
        </p:spPr>
        <p:txBody>
          <a:bodyPr wrap="square" lIns="0" tIns="0" rIns="0" bIns="0" rtlCol="0" anchor="ctr">
            <a:normAutofit/>
          </a:bodyPr>
          <a:lstStyle/>
          <a:p>
            <a:pPr marL="0" indent="0">
              <a:buNone/>
            </a:pPr>
            <a:r>
              <a:rPr lang="en-US" dirty="0">
                <a:solidFill>
                  <a:srgbClr val="5B6770"/>
                </a:solidFill>
              </a:rPr>
              <a:t>Se propone regularizar la participación a partir de la nueva situación institucional</a:t>
            </a:r>
            <a:r>
              <a:rPr lang="en-US" sz="1300" dirty="0">
                <a:solidFill>
                  <a:srgbClr val="5B6770"/>
                </a:solidFill>
              </a:rPr>
              <a:t>.</a:t>
            </a:r>
            <a:endParaRPr lang="en-US" sz="1300" dirty="0"/>
          </a:p>
        </p:txBody>
      </p:sp>
      <p:sp>
        <p:nvSpPr>
          <p:cNvPr id="4" name="Shape 2"/>
          <p:cNvSpPr/>
          <p:nvPr/>
        </p:nvSpPr>
        <p:spPr>
          <a:xfrm>
            <a:off x="571500" y="2596896"/>
            <a:ext cx="3063240" cy="3154680"/>
          </a:xfrm>
          <a:prstGeom prst="roundRect">
            <a:avLst>
              <a:gd name="adj" fmla="val 3582"/>
            </a:avLst>
          </a:prstGeom>
          <a:solidFill>
            <a:srgbClr val="F7F9FC"/>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a:p>
        </p:txBody>
      </p:sp>
      <p:sp>
        <p:nvSpPr>
          <p:cNvPr id="5" name="Shape 3"/>
          <p:cNvSpPr/>
          <p:nvPr/>
        </p:nvSpPr>
        <p:spPr>
          <a:xfrm>
            <a:off x="978408" y="2324225"/>
            <a:ext cx="749808" cy="329184"/>
          </a:xfrm>
          <a:prstGeom prst="roundRect">
            <a:avLst>
              <a:gd name="adj" fmla="val 22222"/>
            </a:avLst>
          </a:prstGeom>
          <a:solidFill>
            <a:srgbClr val="1F3A63"/>
          </a:solidFill>
          <a:ln w="12700">
            <a:solidFill>
              <a:srgbClr val="1F3A63"/>
            </a:solidFill>
            <a:prstDash val="solid"/>
          </a:ln>
          <a:effectLst>
            <a:outerShdw blurRad="12700" dist="12700" dir="2700000" algn="bl" rotWithShape="0">
              <a:srgbClr val="000000">
                <a:alpha val="10000"/>
              </a:srgbClr>
            </a:outerShdw>
          </a:effectLst>
        </p:spPr>
        <p:txBody>
          <a:bodyPr/>
          <a:lstStyle/>
          <a:p>
            <a:endParaRPr lang="es-SV"/>
          </a:p>
        </p:txBody>
      </p:sp>
      <p:sp>
        <p:nvSpPr>
          <p:cNvPr id="6" name="Text 4"/>
          <p:cNvSpPr/>
          <p:nvPr/>
        </p:nvSpPr>
        <p:spPr>
          <a:xfrm>
            <a:off x="1088136" y="2385639"/>
            <a:ext cx="603504" cy="164592"/>
          </a:xfrm>
          <a:prstGeom prst="rect">
            <a:avLst/>
          </a:prstGeom>
          <a:noFill/>
          <a:ln/>
        </p:spPr>
        <p:txBody>
          <a:bodyPr wrap="square" lIns="0" tIns="0" rIns="0" bIns="0" rtlCol="0" anchor="ctr">
            <a:normAutofit/>
          </a:bodyPr>
          <a:lstStyle/>
          <a:p>
            <a:pPr marL="0" indent="0" algn="ctr">
              <a:buNone/>
            </a:pPr>
            <a:r>
              <a:rPr lang="en-US" sz="850" b="1" dirty="0">
                <a:solidFill>
                  <a:srgbClr val="FFFFFF"/>
                </a:solidFill>
              </a:rPr>
              <a:t>Paso 1</a:t>
            </a:r>
            <a:endParaRPr lang="en-US" sz="850" dirty="0"/>
          </a:p>
        </p:txBody>
      </p:sp>
      <p:sp>
        <p:nvSpPr>
          <p:cNvPr id="7" name="Text 5"/>
          <p:cNvSpPr/>
          <p:nvPr/>
        </p:nvSpPr>
        <p:spPr>
          <a:xfrm>
            <a:off x="941832" y="2596896"/>
            <a:ext cx="2514600" cy="329184"/>
          </a:xfrm>
          <a:prstGeom prst="rect">
            <a:avLst/>
          </a:prstGeom>
          <a:noFill/>
          <a:ln/>
        </p:spPr>
        <p:txBody>
          <a:bodyPr wrap="square" lIns="0" tIns="0" rIns="0" bIns="0" rtlCol="0" anchor="ctr">
            <a:normAutofit/>
          </a:bodyPr>
          <a:lstStyle/>
          <a:p>
            <a:pPr marL="0" indent="0">
              <a:buNone/>
            </a:pPr>
            <a:r>
              <a:rPr lang="en-US" sz="1500" b="1" dirty="0">
                <a:solidFill>
                  <a:srgbClr val="1F3A63"/>
                </a:solidFill>
              </a:rPr>
              <a:t>Designación inicial</a:t>
            </a:r>
            <a:endParaRPr lang="en-US" sz="1500" dirty="0"/>
          </a:p>
        </p:txBody>
      </p:sp>
      <p:sp>
        <p:nvSpPr>
          <p:cNvPr id="8" name="Text 6"/>
          <p:cNvSpPr/>
          <p:nvPr/>
        </p:nvSpPr>
        <p:spPr>
          <a:xfrm>
            <a:off x="886968" y="3342345"/>
            <a:ext cx="2606040" cy="1325880"/>
          </a:xfrm>
          <a:prstGeom prst="rect">
            <a:avLst/>
          </a:prstGeom>
          <a:noFill/>
          <a:ln/>
        </p:spPr>
        <p:txBody>
          <a:bodyPr wrap="square" lIns="0" tIns="0" rIns="0" bIns="0" rtlCol="0" anchor="t">
            <a:noAutofit/>
          </a:bodyPr>
          <a:lstStyle/>
          <a:p>
            <a:pPr marL="0" indent="0">
              <a:buNone/>
            </a:pPr>
            <a:r>
              <a:rPr lang="en-US" sz="2000" dirty="0">
                <a:solidFill>
                  <a:srgbClr val="202A35"/>
                </a:solidFill>
              </a:rPr>
              <a:t>La Lcda. Maria Mercedes Castillo, </a:t>
            </a:r>
            <a:r>
              <a:rPr lang="en-US" sz="2000" dirty="0" err="1">
                <a:solidFill>
                  <a:srgbClr val="202A35"/>
                </a:solidFill>
              </a:rPr>
              <a:t>fue</a:t>
            </a:r>
            <a:r>
              <a:rPr lang="en-US" sz="2000" dirty="0">
                <a:solidFill>
                  <a:srgbClr val="202A35"/>
                </a:solidFill>
              </a:rPr>
              <a:t> nombrada en el Comité Ad Hoc dentro de la representación del sector gubernamental, por su vinculación con el MINED.</a:t>
            </a:r>
            <a:endParaRPr lang="en-US" sz="2000" dirty="0"/>
          </a:p>
        </p:txBody>
      </p:sp>
      <p:sp>
        <p:nvSpPr>
          <p:cNvPr id="9" name="Shape 7"/>
          <p:cNvSpPr/>
          <p:nvPr/>
        </p:nvSpPr>
        <p:spPr>
          <a:xfrm>
            <a:off x="4229100" y="2596896"/>
            <a:ext cx="3063240" cy="3154680"/>
          </a:xfrm>
          <a:prstGeom prst="roundRect">
            <a:avLst>
              <a:gd name="adj" fmla="val 3582"/>
            </a:avLst>
          </a:prstGeom>
          <a:solidFill>
            <a:srgbClr val="FDECEE"/>
          </a:solidFill>
          <a:ln w="12700">
            <a:solidFill>
              <a:srgbClr val="F3B4BE"/>
            </a:solidFill>
            <a:prstDash val="solid"/>
          </a:ln>
          <a:effectLst>
            <a:outerShdw blurRad="12700" dist="12700" dir="2700000" algn="bl" rotWithShape="0">
              <a:srgbClr val="000000">
                <a:alpha val="8000"/>
              </a:srgbClr>
            </a:outerShdw>
          </a:effectLst>
        </p:spPr>
        <p:txBody>
          <a:bodyPr/>
          <a:lstStyle/>
          <a:p>
            <a:endParaRPr lang="es-SV"/>
          </a:p>
        </p:txBody>
      </p:sp>
      <p:sp>
        <p:nvSpPr>
          <p:cNvPr id="10" name="Shape 8"/>
          <p:cNvSpPr/>
          <p:nvPr/>
        </p:nvSpPr>
        <p:spPr>
          <a:xfrm>
            <a:off x="4414266" y="2336292"/>
            <a:ext cx="749808" cy="329184"/>
          </a:xfrm>
          <a:prstGeom prst="roundRect">
            <a:avLst>
              <a:gd name="adj" fmla="val 22222"/>
            </a:avLst>
          </a:prstGeom>
          <a:solidFill>
            <a:srgbClr val="E7334C"/>
          </a:solidFill>
          <a:ln w="12700">
            <a:solidFill>
              <a:srgbClr val="E7334C"/>
            </a:solidFill>
            <a:prstDash val="solid"/>
          </a:ln>
          <a:effectLst>
            <a:outerShdw blurRad="12700" dist="12700" dir="2700000" algn="bl" rotWithShape="0">
              <a:srgbClr val="000000">
                <a:alpha val="10000"/>
              </a:srgbClr>
            </a:outerShdw>
          </a:effectLst>
        </p:spPr>
        <p:txBody>
          <a:bodyPr/>
          <a:lstStyle/>
          <a:p>
            <a:endParaRPr lang="es-SV"/>
          </a:p>
        </p:txBody>
      </p:sp>
      <p:sp>
        <p:nvSpPr>
          <p:cNvPr id="11" name="Text 9"/>
          <p:cNvSpPr/>
          <p:nvPr/>
        </p:nvSpPr>
        <p:spPr>
          <a:xfrm>
            <a:off x="4487418" y="2416515"/>
            <a:ext cx="603504" cy="164592"/>
          </a:xfrm>
          <a:prstGeom prst="rect">
            <a:avLst/>
          </a:prstGeom>
          <a:noFill/>
          <a:ln/>
        </p:spPr>
        <p:txBody>
          <a:bodyPr wrap="square" lIns="0" tIns="0" rIns="0" bIns="0" rtlCol="0" anchor="ctr">
            <a:normAutofit/>
          </a:bodyPr>
          <a:lstStyle/>
          <a:p>
            <a:pPr marL="0" indent="0" algn="ctr">
              <a:buNone/>
            </a:pPr>
            <a:r>
              <a:rPr lang="en-US" sz="850" b="1" dirty="0">
                <a:solidFill>
                  <a:srgbClr val="FFFFFF"/>
                </a:solidFill>
              </a:rPr>
              <a:t>Paso 2</a:t>
            </a:r>
            <a:endParaRPr lang="en-US" sz="850" dirty="0"/>
          </a:p>
        </p:txBody>
      </p:sp>
      <p:sp>
        <p:nvSpPr>
          <p:cNvPr id="12" name="Text 10"/>
          <p:cNvSpPr/>
          <p:nvPr/>
        </p:nvSpPr>
        <p:spPr>
          <a:xfrm>
            <a:off x="4480560" y="2596896"/>
            <a:ext cx="2514600" cy="329184"/>
          </a:xfrm>
          <a:prstGeom prst="rect">
            <a:avLst/>
          </a:prstGeom>
          <a:noFill/>
          <a:ln/>
        </p:spPr>
        <p:txBody>
          <a:bodyPr wrap="square" lIns="0" tIns="0" rIns="0" bIns="0" rtlCol="0" anchor="ctr">
            <a:normAutofit/>
          </a:bodyPr>
          <a:lstStyle/>
          <a:p>
            <a:pPr marL="0" indent="0">
              <a:buNone/>
            </a:pPr>
            <a:r>
              <a:rPr lang="en-US" sz="1500" b="1" dirty="0">
                <a:solidFill>
                  <a:srgbClr val="1F3A63"/>
                </a:solidFill>
              </a:rPr>
              <a:t>Cambio informado</a:t>
            </a:r>
            <a:endParaRPr lang="en-US" sz="1500" dirty="0"/>
          </a:p>
        </p:txBody>
      </p:sp>
      <p:sp>
        <p:nvSpPr>
          <p:cNvPr id="13" name="Text 11"/>
          <p:cNvSpPr/>
          <p:nvPr/>
        </p:nvSpPr>
        <p:spPr>
          <a:xfrm>
            <a:off x="4480560" y="3063240"/>
            <a:ext cx="2606040" cy="1325880"/>
          </a:xfrm>
          <a:prstGeom prst="rect">
            <a:avLst/>
          </a:prstGeom>
          <a:noFill/>
          <a:ln/>
        </p:spPr>
        <p:txBody>
          <a:bodyPr wrap="square" lIns="0" tIns="0" rIns="0" bIns="0" rtlCol="0" anchor="t">
            <a:noAutofit/>
          </a:bodyPr>
          <a:lstStyle/>
          <a:p>
            <a:pPr marL="0" indent="0">
              <a:buNone/>
            </a:pPr>
            <a:r>
              <a:rPr lang="en-US" sz="2000" dirty="0">
                <a:solidFill>
                  <a:srgbClr val="202A35"/>
                </a:solidFill>
              </a:rPr>
              <a:t>Informó que dejó de formar parte del Ministerio de Educación, Ciencia y Tecnología, y expresó disposición de continuar colaborando.</a:t>
            </a:r>
            <a:endParaRPr lang="en-US" sz="2000" dirty="0"/>
          </a:p>
        </p:txBody>
      </p:sp>
      <p:sp>
        <p:nvSpPr>
          <p:cNvPr id="14" name="Shape 12"/>
          <p:cNvSpPr/>
          <p:nvPr/>
        </p:nvSpPr>
        <p:spPr>
          <a:xfrm>
            <a:off x="7850124" y="2516908"/>
            <a:ext cx="3063240" cy="3226173"/>
          </a:xfrm>
          <a:prstGeom prst="roundRect">
            <a:avLst>
              <a:gd name="adj" fmla="val 3582"/>
            </a:avLst>
          </a:prstGeom>
          <a:solidFill>
            <a:srgbClr val="F7F9FC"/>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a:p>
        </p:txBody>
      </p:sp>
      <p:sp>
        <p:nvSpPr>
          <p:cNvPr id="15" name="Shape 13"/>
          <p:cNvSpPr/>
          <p:nvPr/>
        </p:nvSpPr>
        <p:spPr>
          <a:xfrm>
            <a:off x="8019288" y="2251923"/>
            <a:ext cx="749808" cy="329184"/>
          </a:xfrm>
          <a:prstGeom prst="roundRect">
            <a:avLst>
              <a:gd name="adj" fmla="val 22222"/>
            </a:avLst>
          </a:prstGeom>
          <a:solidFill>
            <a:srgbClr val="1F3A63"/>
          </a:solidFill>
          <a:ln w="12700">
            <a:solidFill>
              <a:srgbClr val="1F3A63"/>
            </a:solidFill>
            <a:prstDash val="solid"/>
          </a:ln>
          <a:effectLst>
            <a:outerShdw blurRad="12700" dist="12700" dir="2700000" algn="bl" rotWithShape="0">
              <a:srgbClr val="000000">
                <a:alpha val="10000"/>
              </a:srgbClr>
            </a:outerShdw>
          </a:effectLst>
        </p:spPr>
        <p:txBody>
          <a:bodyPr/>
          <a:lstStyle/>
          <a:p>
            <a:endParaRPr lang="es-SV"/>
          </a:p>
        </p:txBody>
      </p:sp>
      <p:sp>
        <p:nvSpPr>
          <p:cNvPr id="16" name="Text 14"/>
          <p:cNvSpPr/>
          <p:nvPr/>
        </p:nvSpPr>
        <p:spPr>
          <a:xfrm>
            <a:off x="8092440" y="2283736"/>
            <a:ext cx="603504" cy="164592"/>
          </a:xfrm>
          <a:prstGeom prst="rect">
            <a:avLst/>
          </a:prstGeom>
          <a:noFill/>
          <a:ln/>
        </p:spPr>
        <p:txBody>
          <a:bodyPr wrap="square" lIns="0" tIns="0" rIns="0" bIns="0" rtlCol="0" anchor="ctr">
            <a:normAutofit/>
          </a:bodyPr>
          <a:lstStyle/>
          <a:p>
            <a:pPr marL="0" indent="0" algn="ctr">
              <a:buNone/>
            </a:pPr>
            <a:r>
              <a:rPr lang="en-US" sz="850" b="1" dirty="0">
                <a:solidFill>
                  <a:srgbClr val="FFFFFF"/>
                </a:solidFill>
              </a:rPr>
              <a:t>Paso 3</a:t>
            </a:r>
            <a:endParaRPr lang="en-US" sz="850" dirty="0"/>
          </a:p>
        </p:txBody>
      </p:sp>
      <p:sp>
        <p:nvSpPr>
          <p:cNvPr id="17" name="Text 15"/>
          <p:cNvSpPr/>
          <p:nvPr/>
        </p:nvSpPr>
        <p:spPr>
          <a:xfrm>
            <a:off x="8019288" y="2596896"/>
            <a:ext cx="2514600" cy="329184"/>
          </a:xfrm>
          <a:prstGeom prst="rect">
            <a:avLst/>
          </a:prstGeom>
          <a:noFill/>
          <a:ln/>
        </p:spPr>
        <p:txBody>
          <a:bodyPr wrap="square" lIns="0" tIns="0" rIns="0" bIns="0" rtlCol="0" anchor="ctr">
            <a:normAutofit/>
          </a:bodyPr>
          <a:lstStyle/>
          <a:p>
            <a:pPr marL="0" indent="0">
              <a:buNone/>
            </a:pPr>
            <a:r>
              <a:rPr lang="en-US" sz="1500" b="1" dirty="0">
                <a:solidFill>
                  <a:srgbClr val="1F3A63"/>
                </a:solidFill>
              </a:rPr>
              <a:t>Nueva modalidad</a:t>
            </a:r>
            <a:endParaRPr lang="en-US" sz="1500" dirty="0"/>
          </a:p>
        </p:txBody>
      </p:sp>
      <p:sp>
        <p:nvSpPr>
          <p:cNvPr id="18" name="Text 16"/>
          <p:cNvSpPr/>
          <p:nvPr/>
        </p:nvSpPr>
        <p:spPr>
          <a:xfrm>
            <a:off x="8019288" y="3063240"/>
            <a:ext cx="2606040" cy="1325880"/>
          </a:xfrm>
          <a:prstGeom prst="rect">
            <a:avLst/>
          </a:prstGeom>
          <a:noFill/>
          <a:ln/>
        </p:spPr>
        <p:txBody>
          <a:bodyPr wrap="square" lIns="0" tIns="0" rIns="0" bIns="0" rtlCol="0" anchor="t">
            <a:noAutofit/>
          </a:bodyPr>
          <a:lstStyle/>
          <a:p>
            <a:pPr marL="0" indent="0">
              <a:buNone/>
            </a:pPr>
            <a:r>
              <a:rPr lang="en-US" sz="2000" dirty="0">
                <a:solidFill>
                  <a:srgbClr val="202A35"/>
                </a:solidFill>
              </a:rPr>
              <a:t>Su participación ya no debe considerarse representación gubernamental, sino apoyo voluntario como persona no integrante.</a:t>
            </a:r>
            <a:endParaRPr lang="en-US" sz="2000" dirty="0"/>
          </a:p>
        </p:txBody>
      </p:sp>
      <p:sp>
        <p:nvSpPr>
          <p:cNvPr id="19" name="Text 17"/>
          <p:cNvSpPr/>
          <p:nvPr/>
        </p:nvSpPr>
        <p:spPr>
          <a:xfrm>
            <a:off x="667512" y="5797296"/>
            <a:ext cx="10496674" cy="731520"/>
          </a:xfrm>
          <a:prstGeom prst="rect">
            <a:avLst/>
          </a:prstGeom>
          <a:noFill/>
          <a:ln/>
        </p:spPr>
        <p:txBody>
          <a:bodyPr wrap="square" lIns="0" tIns="0" rIns="0" bIns="0" rtlCol="0" anchor="ctr">
            <a:normAutofit/>
          </a:bodyPr>
          <a:lstStyle/>
          <a:p>
            <a:pPr marL="0" indent="0" algn="just">
              <a:buNone/>
            </a:pPr>
            <a:r>
              <a:rPr lang="en-US" sz="2400" b="1" dirty="0">
                <a:solidFill>
                  <a:srgbClr val="7D8793"/>
                </a:solidFill>
              </a:rPr>
              <a:t>Nota: </a:t>
            </a:r>
            <a:r>
              <a:rPr lang="en-US" sz="2400" dirty="0">
                <a:solidFill>
                  <a:srgbClr val="7D8793"/>
                </a:solidFill>
              </a:rPr>
              <a:t>La continuidad propuesta no modifica la Representación Gubernamental.</a:t>
            </a:r>
            <a:endParaRPr lang="en-US" sz="750" dirty="0"/>
          </a:p>
        </p:txBody>
      </p:sp>
      <p:sp>
        <p:nvSpPr>
          <p:cNvPr id="25" name="Slide Number Placeholder 0"/>
          <p:cNvSpPr>
            <a:spLocks noGrp="1"/>
          </p:cNvSpPr>
          <p:nvPr>
            <p:ph type="sldNum" sz="quarter" idx="4294967295"/>
          </p:nvPr>
        </p:nvSpPr>
        <p:spPr>
          <a:xfrm>
            <a:off x="1175004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2</a:t>
            </a:fld>
            <a:endParaRPr lang="en-US"/>
          </a:p>
        </p:txBody>
      </p:sp>
      <p:pic>
        <p:nvPicPr>
          <p:cNvPr id="21" name="Imagen 20">
            <a:extLst>
              <a:ext uri="{FF2B5EF4-FFF2-40B4-BE49-F238E27FC236}">
                <a16:creationId xmlns:a16="http://schemas.microsoft.com/office/drawing/2014/main" id="{A14D598F-27AF-DB7C-3623-3F04120CBABE}"/>
              </a:ext>
            </a:extLst>
          </p:cNvPr>
          <p:cNvPicPr>
            <a:picLocks noChangeAspect="1"/>
          </p:cNvPicPr>
          <p:nvPr/>
        </p:nvPicPr>
        <p:blipFill>
          <a:blip r:embed="rId3"/>
          <a:stretch>
            <a:fillRect/>
          </a:stretch>
        </p:blipFill>
        <p:spPr>
          <a:xfrm>
            <a:off x="-305" y="-30480"/>
            <a:ext cx="12192000" cy="1651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81228" y="1646133"/>
            <a:ext cx="10789920" cy="475488"/>
          </a:xfrm>
          <a:prstGeom prst="rect">
            <a:avLst/>
          </a:prstGeom>
          <a:noFill/>
          <a:ln/>
        </p:spPr>
        <p:txBody>
          <a:bodyPr wrap="square" lIns="0" tIns="0" rIns="0" bIns="0" rtlCol="0" anchor="ctr">
            <a:noAutofit/>
          </a:bodyPr>
          <a:lstStyle/>
          <a:p>
            <a:pPr marL="0" indent="0">
              <a:buNone/>
            </a:pPr>
            <a:r>
              <a:rPr lang="en-US" sz="3600" b="1" dirty="0">
                <a:solidFill>
                  <a:srgbClr val="1F3A63"/>
                </a:solidFill>
                <a:latin typeface="Aptos Display" pitchFamily="34" charset="0"/>
                <a:ea typeface="Aptos Display" pitchFamily="34" charset="-122"/>
                <a:cs typeface="Aptos Display" pitchFamily="34" charset="-120"/>
              </a:rPr>
              <a:t>Base normativa aplicable</a:t>
            </a:r>
            <a:endParaRPr lang="en-US" sz="3600" dirty="0"/>
          </a:p>
        </p:txBody>
      </p:sp>
      <p:sp>
        <p:nvSpPr>
          <p:cNvPr id="3" name="Text 1"/>
          <p:cNvSpPr/>
          <p:nvPr/>
        </p:nvSpPr>
        <p:spPr>
          <a:xfrm>
            <a:off x="658368" y="2153412"/>
            <a:ext cx="10835640" cy="310896"/>
          </a:xfrm>
          <a:prstGeom prst="rect">
            <a:avLst/>
          </a:prstGeom>
          <a:noFill/>
          <a:ln/>
        </p:spPr>
        <p:txBody>
          <a:bodyPr wrap="square" lIns="0" tIns="0" rIns="0" bIns="0" rtlCol="0" anchor="ctr">
            <a:normAutofit/>
          </a:bodyPr>
          <a:lstStyle/>
          <a:p>
            <a:pPr marL="0" indent="0">
              <a:buNone/>
            </a:pPr>
            <a:r>
              <a:rPr lang="en-US" dirty="0">
                <a:solidFill>
                  <a:srgbClr val="5B6770"/>
                </a:solidFill>
              </a:rPr>
              <a:t>La figura compatible es “persona no integrante” que brinda apoyo al comité, con voz y sin voto.</a:t>
            </a:r>
            <a:endParaRPr lang="en-US" dirty="0"/>
          </a:p>
        </p:txBody>
      </p:sp>
      <p:sp>
        <p:nvSpPr>
          <p:cNvPr id="4" name="Shape 2"/>
          <p:cNvSpPr/>
          <p:nvPr/>
        </p:nvSpPr>
        <p:spPr>
          <a:xfrm>
            <a:off x="699516" y="2770632"/>
            <a:ext cx="3520440" cy="2267712"/>
          </a:xfrm>
          <a:prstGeom prst="roundRect">
            <a:avLst>
              <a:gd name="adj" fmla="val 4032"/>
            </a:avLst>
          </a:prstGeom>
          <a:solidFill>
            <a:srgbClr val="F7F9FC"/>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a:p>
        </p:txBody>
      </p:sp>
      <p:sp>
        <p:nvSpPr>
          <p:cNvPr id="5" name="Text 3"/>
          <p:cNvSpPr/>
          <p:nvPr/>
        </p:nvSpPr>
        <p:spPr>
          <a:xfrm>
            <a:off x="978408" y="2478024"/>
            <a:ext cx="3063240" cy="292608"/>
          </a:xfrm>
          <a:prstGeom prst="rect">
            <a:avLst/>
          </a:prstGeom>
          <a:noFill/>
          <a:ln/>
        </p:spPr>
        <p:txBody>
          <a:bodyPr wrap="square" lIns="0" tIns="0" rIns="0" bIns="0" rtlCol="0" anchor="ctr">
            <a:normAutofit/>
          </a:bodyPr>
          <a:lstStyle/>
          <a:p>
            <a:pPr marL="0" indent="0">
              <a:buNone/>
            </a:pPr>
            <a:r>
              <a:rPr lang="en-US" sz="1400" b="1" dirty="0">
                <a:solidFill>
                  <a:srgbClr val="1F3A63"/>
                </a:solidFill>
              </a:rPr>
              <a:t>Estatutos, Art. 29</a:t>
            </a:r>
            <a:endParaRPr lang="en-US" sz="1400" dirty="0"/>
          </a:p>
        </p:txBody>
      </p:sp>
      <p:sp>
        <p:nvSpPr>
          <p:cNvPr id="6" name="Text 4"/>
          <p:cNvSpPr/>
          <p:nvPr/>
        </p:nvSpPr>
        <p:spPr>
          <a:xfrm>
            <a:off x="928116" y="3209544"/>
            <a:ext cx="3063240" cy="1463040"/>
          </a:xfrm>
          <a:prstGeom prst="rect">
            <a:avLst/>
          </a:prstGeom>
          <a:noFill/>
          <a:ln/>
        </p:spPr>
        <p:txBody>
          <a:bodyPr wrap="square" lIns="0" tIns="0" rIns="0" bIns="0" rtlCol="0" anchor="t">
            <a:normAutofit/>
          </a:bodyPr>
          <a:lstStyle/>
          <a:p>
            <a:pPr marL="0" indent="0">
              <a:buNone/>
            </a:pPr>
            <a:r>
              <a:rPr lang="en-US" sz="1600" dirty="0">
                <a:solidFill>
                  <a:srgbClr val="202A35"/>
                </a:solidFill>
              </a:rPr>
              <a:t>Los comités pueden solicitar, con aprobación de la Asamblea, el apoyo de consultores o de cualquier otra persona no miembro del MCP-ES que tenga los conocimientos necesarios.</a:t>
            </a:r>
            <a:endParaRPr lang="en-US" sz="1600" dirty="0"/>
          </a:p>
        </p:txBody>
      </p:sp>
      <p:sp>
        <p:nvSpPr>
          <p:cNvPr id="7" name="Shape 5"/>
          <p:cNvSpPr/>
          <p:nvPr/>
        </p:nvSpPr>
        <p:spPr>
          <a:xfrm>
            <a:off x="7088727" y="2770632"/>
            <a:ext cx="3520440" cy="2267712"/>
          </a:xfrm>
          <a:prstGeom prst="roundRect">
            <a:avLst>
              <a:gd name="adj" fmla="val 4032"/>
            </a:avLst>
          </a:prstGeom>
          <a:solidFill>
            <a:srgbClr val="F7F9FC"/>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a:p>
        </p:txBody>
      </p:sp>
      <p:sp>
        <p:nvSpPr>
          <p:cNvPr id="8" name="Text 6"/>
          <p:cNvSpPr/>
          <p:nvPr/>
        </p:nvSpPr>
        <p:spPr>
          <a:xfrm>
            <a:off x="8134098" y="2436876"/>
            <a:ext cx="3063240" cy="292608"/>
          </a:xfrm>
          <a:prstGeom prst="rect">
            <a:avLst/>
          </a:prstGeom>
          <a:noFill/>
          <a:ln/>
        </p:spPr>
        <p:txBody>
          <a:bodyPr wrap="square" lIns="0" tIns="0" rIns="0" bIns="0" rtlCol="0" anchor="ctr">
            <a:normAutofit/>
          </a:bodyPr>
          <a:lstStyle/>
          <a:p>
            <a:pPr marL="0" indent="0">
              <a:buNone/>
            </a:pPr>
            <a:r>
              <a:rPr lang="en-US" sz="1400" b="1" dirty="0">
                <a:solidFill>
                  <a:srgbClr val="1F3A63"/>
                </a:solidFill>
              </a:rPr>
              <a:t>Estatutos, Art. 31</a:t>
            </a:r>
            <a:endParaRPr lang="en-US" sz="1400" dirty="0"/>
          </a:p>
        </p:txBody>
      </p:sp>
      <p:sp>
        <p:nvSpPr>
          <p:cNvPr id="9" name="Text 7"/>
          <p:cNvSpPr/>
          <p:nvPr/>
        </p:nvSpPr>
        <p:spPr>
          <a:xfrm>
            <a:off x="7317327" y="3503971"/>
            <a:ext cx="3063240" cy="1463040"/>
          </a:xfrm>
          <a:prstGeom prst="rect">
            <a:avLst/>
          </a:prstGeom>
          <a:noFill/>
          <a:ln/>
        </p:spPr>
        <p:txBody>
          <a:bodyPr wrap="square" lIns="0" tIns="0" rIns="0" bIns="0" rtlCol="0" anchor="t">
            <a:normAutofit/>
          </a:bodyPr>
          <a:lstStyle/>
          <a:p>
            <a:pPr marL="0" indent="0">
              <a:buNone/>
            </a:pPr>
            <a:r>
              <a:rPr lang="en-US" sz="1600" dirty="0">
                <a:solidFill>
                  <a:srgbClr val="202A35"/>
                </a:solidFill>
              </a:rPr>
              <a:t>Las personas no miembros del MCP-ES que participen en comités pueden ser invitadas a plenaria para cuestiones concretas, con derecho a voz, pero sin voto.</a:t>
            </a:r>
            <a:endParaRPr lang="en-US" sz="1600" dirty="0"/>
          </a:p>
        </p:txBody>
      </p:sp>
      <p:sp>
        <p:nvSpPr>
          <p:cNvPr id="13" name="Shape 11"/>
          <p:cNvSpPr/>
          <p:nvPr/>
        </p:nvSpPr>
        <p:spPr>
          <a:xfrm>
            <a:off x="1236567" y="5413248"/>
            <a:ext cx="9372600" cy="658368"/>
          </a:xfrm>
          <a:prstGeom prst="roundRect">
            <a:avLst>
              <a:gd name="adj" fmla="val 13889"/>
            </a:avLst>
          </a:prstGeom>
          <a:solidFill>
            <a:srgbClr val="EAF2FB"/>
          </a:solidFill>
          <a:ln w="12700">
            <a:solidFill>
              <a:srgbClr val="C9D9EA"/>
            </a:solidFill>
            <a:prstDash val="solid"/>
          </a:ln>
        </p:spPr>
        <p:txBody>
          <a:bodyPr/>
          <a:lstStyle/>
          <a:p>
            <a:endParaRPr lang="es-SV"/>
          </a:p>
        </p:txBody>
      </p:sp>
      <p:sp>
        <p:nvSpPr>
          <p:cNvPr id="14" name="Text 12"/>
          <p:cNvSpPr/>
          <p:nvPr/>
        </p:nvSpPr>
        <p:spPr>
          <a:xfrm>
            <a:off x="1582833" y="5614416"/>
            <a:ext cx="8778240" cy="256032"/>
          </a:xfrm>
          <a:prstGeom prst="rect">
            <a:avLst/>
          </a:prstGeom>
          <a:noFill/>
          <a:ln/>
        </p:spPr>
        <p:txBody>
          <a:bodyPr wrap="square" lIns="0" tIns="0" rIns="0" bIns="0" rtlCol="0" anchor="ctr">
            <a:noAutofit/>
          </a:bodyPr>
          <a:lstStyle/>
          <a:p>
            <a:pPr marL="0" indent="0" algn="ctr">
              <a:buNone/>
            </a:pPr>
            <a:r>
              <a:rPr lang="en-US" b="1" dirty="0">
                <a:solidFill>
                  <a:srgbClr val="1F3A63"/>
                </a:solidFill>
              </a:rPr>
              <a:t>Conclusión: existe base normativa para autorizar su continuidad como apoyo voluntario, sin representación sectorial, sin membresía y sin voto.</a:t>
            </a:r>
            <a:endParaRPr lang="en-US" dirty="0"/>
          </a:p>
        </p:txBody>
      </p:sp>
      <p:sp>
        <p:nvSpPr>
          <p:cNvPr id="25" name="Slide Number Placeholder 0"/>
          <p:cNvSpPr>
            <a:spLocks noGrp="1"/>
          </p:cNvSpPr>
          <p:nvPr>
            <p:ph type="sldNum" sz="quarter" idx="4294967295"/>
          </p:nvPr>
        </p:nvSpPr>
        <p:spPr>
          <a:xfrm>
            <a:off x="1175004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3</a:t>
            </a:fld>
            <a:endParaRPr lang="en-US"/>
          </a:p>
        </p:txBody>
      </p:sp>
      <p:pic>
        <p:nvPicPr>
          <p:cNvPr id="16" name="Imagen 15">
            <a:extLst>
              <a:ext uri="{FF2B5EF4-FFF2-40B4-BE49-F238E27FC236}">
                <a16:creationId xmlns:a16="http://schemas.microsoft.com/office/drawing/2014/main" id="{C09CC9EB-ABB6-D83B-2968-8264B4733C6D}"/>
              </a:ext>
            </a:extLst>
          </p:cNvPr>
          <p:cNvPicPr>
            <a:picLocks noChangeAspect="1"/>
          </p:cNvPicPr>
          <p:nvPr/>
        </p:nvPicPr>
        <p:blipFill>
          <a:blip r:embed="rId3"/>
          <a:stretch>
            <a:fillRect/>
          </a:stretch>
        </p:blipFill>
        <p:spPr>
          <a:xfrm>
            <a:off x="-305" y="-30480"/>
            <a:ext cx="12192000" cy="1651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7BC0-EC52-AA9E-6F7C-EFA8B7A78DAA}"/>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3D0FF98F-9C00-0123-DF2D-4C3BAAF17B4B}"/>
              </a:ext>
            </a:extLst>
          </p:cNvPr>
          <p:cNvSpPr/>
          <p:nvPr/>
        </p:nvSpPr>
        <p:spPr>
          <a:xfrm>
            <a:off x="681228" y="1646133"/>
            <a:ext cx="10789920" cy="475488"/>
          </a:xfrm>
          <a:prstGeom prst="rect">
            <a:avLst/>
          </a:prstGeom>
          <a:noFill/>
          <a:ln/>
        </p:spPr>
        <p:txBody>
          <a:bodyPr wrap="square" lIns="0" tIns="0" rIns="0" bIns="0" rtlCol="0" anchor="ctr">
            <a:noAutofit/>
          </a:bodyPr>
          <a:lstStyle/>
          <a:p>
            <a:pPr marL="0" indent="0">
              <a:buNone/>
            </a:pPr>
            <a:r>
              <a:rPr lang="en-US" sz="3600" b="1" dirty="0">
                <a:solidFill>
                  <a:srgbClr val="1F3A63"/>
                </a:solidFill>
                <a:latin typeface="Aptos Display" pitchFamily="34" charset="0"/>
                <a:ea typeface="Aptos Display" pitchFamily="34" charset="-122"/>
                <a:cs typeface="Aptos Display" pitchFamily="34" charset="-120"/>
              </a:rPr>
              <a:t>Base normativa aplicable</a:t>
            </a:r>
            <a:endParaRPr lang="en-US" sz="3600" dirty="0"/>
          </a:p>
        </p:txBody>
      </p:sp>
      <p:sp>
        <p:nvSpPr>
          <p:cNvPr id="3" name="Text 1">
            <a:extLst>
              <a:ext uri="{FF2B5EF4-FFF2-40B4-BE49-F238E27FC236}">
                <a16:creationId xmlns:a16="http://schemas.microsoft.com/office/drawing/2014/main" id="{5AB67082-36D7-03AA-C586-A2F748D86891}"/>
              </a:ext>
            </a:extLst>
          </p:cNvPr>
          <p:cNvSpPr/>
          <p:nvPr/>
        </p:nvSpPr>
        <p:spPr>
          <a:xfrm>
            <a:off x="658368" y="2153412"/>
            <a:ext cx="10835640" cy="310896"/>
          </a:xfrm>
          <a:prstGeom prst="rect">
            <a:avLst/>
          </a:prstGeom>
          <a:noFill/>
          <a:ln/>
        </p:spPr>
        <p:txBody>
          <a:bodyPr wrap="square" lIns="0" tIns="0" rIns="0" bIns="0" rtlCol="0" anchor="ctr">
            <a:normAutofit/>
          </a:bodyPr>
          <a:lstStyle/>
          <a:p>
            <a:pPr marL="0" indent="0">
              <a:buNone/>
            </a:pPr>
            <a:r>
              <a:rPr lang="en-US" dirty="0">
                <a:solidFill>
                  <a:srgbClr val="5B6770"/>
                </a:solidFill>
              </a:rPr>
              <a:t>La figura compatible es “persona no integrante” que brinda apoyo al comité, con voz y sin voto.</a:t>
            </a:r>
            <a:endParaRPr lang="en-US" dirty="0"/>
          </a:p>
        </p:txBody>
      </p:sp>
      <p:sp>
        <p:nvSpPr>
          <p:cNvPr id="4" name="Shape 2">
            <a:extLst>
              <a:ext uri="{FF2B5EF4-FFF2-40B4-BE49-F238E27FC236}">
                <a16:creationId xmlns:a16="http://schemas.microsoft.com/office/drawing/2014/main" id="{7A6B7593-D95E-0FEB-83F1-FEA4F58A7070}"/>
              </a:ext>
            </a:extLst>
          </p:cNvPr>
          <p:cNvSpPr/>
          <p:nvPr/>
        </p:nvSpPr>
        <p:spPr>
          <a:xfrm>
            <a:off x="699516" y="2770632"/>
            <a:ext cx="3520440" cy="2267712"/>
          </a:xfrm>
          <a:prstGeom prst="roundRect">
            <a:avLst>
              <a:gd name="adj" fmla="val 4032"/>
            </a:avLst>
          </a:prstGeom>
          <a:solidFill>
            <a:srgbClr val="F7F9FC"/>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a:p>
        </p:txBody>
      </p:sp>
      <p:sp>
        <p:nvSpPr>
          <p:cNvPr id="6" name="Text 4">
            <a:extLst>
              <a:ext uri="{FF2B5EF4-FFF2-40B4-BE49-F238E27FC236}">
                <a16:creationId xmlns:a16="http://schemas.microsoft.com/office/drawing/2014/main" id="{53609A82-7A1E-01EE-07F2-1BAE28C11315}"/>
              </a:ext>
            </a:extLst>
          </p:cNvPr>
          <p:cNvSpPr/>
          <p:nvPr/>
        </p:nvSpPr>
        <p:spPr>
          <a:xfrm>
            <a:off x="928116" y="3209544"/>
            <a:ext cx="3063240" cy="146304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02A35"/>
                </a:solidFill>
                <a:effectLst/>
                <a:uLnTx/>
                <a:uFillTx/>
                <a:latin typeface="Aptos"/>
                <a:ea typeface="+mn-ea"/>
                <a:cs typeface="+mn-cs"/>
              </a:rPr>
              <a:t>Los comites </a:t>
            </a:r>
            <a:r>
              <a:rPr kumimoji="0" lang="en-US" sz="1600" b="0" i="0" u="none" strike="noStrike" kern="1200" cap="none" spc="0" normalizeH="0" baseline="0" noProof="0" dirty="0" err="1">
                <a:ln>
                  <a:noFill/>
                </a:ln>
                <a:solidFill>
                  <a:srgbClr val="202A35"/>
                </a:solidFill>
                <a:effectLst/>
                <a:uLnTx/>
                <a:uFillTx/>
                <a:latin typeface="Aptos"/>
                <a:ea typeface="+mn-ea"/>
                <a:cs typeface="+mn-cs"/>
              </a:rPr>
              <a:t>pueden</a:t>
            </a:r>
            <a:r>
              <a:rPr kumimoji="0" lang="en-US" sz="1600" b="0" i="0" u="none" strike="noStrike" kern="1200" cap="none" spc="0" normalizeH="0" baseline="0" noProof="0" dirty="0">
                <a:ln>
                  <a:noFill/>
                </a:ln>
                <a:solidFill>
                  <a:srgbClr val="202A35"/>
                </a:solidFill>
                <a:effectLst/>
                <a:uLnTx/>
                <a:uFillTx/>
                <a:latin typeface="Aptos"/>
                <a:ea typeface="+mn-ea"/>
                <a:cs typeface="+mn-cs"/>
              </a:rPr>
              <a:t> </a:t>
            </a:r>
            <a:r>
              <a:rPr kumimoji="0" lang="en-US" sz="1600" b="0" i="0" u="none" strike="noStrike" kern="1200" cap="none" spc="0" normalizeH="0" baseline="0" noProof="0" dirty="0" err="1">
                <a:ln>
                  <a:noFill/>
                </a:ln>
                <a:solidFill>
                  <a:srgbClr val="202A35"/>
                </a:solidFill>
                <a:effectLst/>
                <a:uLnTx/>
                <a:uFillTx/>
                <a:latin typeface="Aptos"/>
                <a:ea typeface="+mn-ea"/>
                <a:cs typeface="+mn-cs"/>
              </a:rPr>
              <a:t>invitar</a:t>
            </a:r>
            <a:r>
              <a:rPr kumimoji="0" lang="en-US" sz="1600" b="0" i="0" u="none" strike="noStrike" kern="1200" cap="none" spc="0" normalizeH="0" baseline="0" noProof="0" dirty="0">
                <a:ln>
                  <a:noFill/>
                </a:ln>
                <a:solidFill>
                  <a:srgbClr val="202A35"/>
                </a:solidFill>
                <a:effectLst/>
                <a:uLnTx/>
                <a:uFillTx/>
                <a:latin typeface="Aptos"/>
                <a:ea typeface="+mn-ea"/>
                <a:cs typeface="+mn-cs"/>
              </a:rPr>
              <a:t> a personas no </a:t>
            </a:r>
            <a:r>
              <a:rPr kumimoji="0" lang="en-US" sz="1600" b="0" i="0" u="none" strike="noStrike" kern="1200" cap="none" spc="0" normalizeH="0" baseline="0" noProof="0" dirty="0" err="1">
                <a:ln>
                  <a:noFill/>
                </a:ln>
                <a:solidFill>
                  <a:srgbClr val="202A35"/>
                </a:solidFill>
                <a:effectLst/>
                <a:uLnTx/>
                <a:uFillTx/>
                <a:latin typeface="Aptos"/>
                <a:ea typeface="+mn-ea"/>
                <a:cs typeface="+mn-cs"/>
              </a:rPr>
              <a:t>integrantes</a:t>
            </a:r>
            <a:r>
              <a:rPr kumimoji="0" lang="en-US" sz="1600" b="0" i="0" u="none" strike="noStrike" kern="1200" cap="none" spc="0" normalizeH="0" baseline="0" noProof="0" dirty="0">
                <a:ln>
                  <a:noFill/>
                </a:ln>
                <a:solidFill>
                  <a:srgbClr val="202A35"/>
                </a:solidFill>
                <a:effectLst/>
                <a:uLnTx/>
                <a:uFillTx/>
                <a:latin typeface="Aptos"/>
                <a:ea typeface="+mn-ea"/>
                <a:cs typeface="+mn-cs"/>
              </a:rPr>
              <a:t> del MCP-ES, </a:t>
            </a:r>
            <a:r>
              <a:rPr kumimoji="0" lang="en-US" sz="1600" b="0" i="0" u="none" strike="noStrike" kern="1200" cap="none" spc="0" normalizeH="0" baseline="0" noProof="0" dirty="0" err="1">
                <a:ln>
                  <a:noFill/>
                </a:ln>
                <a:solidFill>
                  <a:srgbClr val="202A35"/>
                </a:solidFill>
                <a:effectLst/>
                <a:uLnTx/>
                <a:uFillTx/>
                <a:latin typeface="Aptos"/>
                <a:ea typeface="+mn-ea"/>
                <a:cs typeface="+mn-cs"/>
              </a:rPr>
              <a:t>quienes</a:t>
            </a:r>
            <a:r>
              <a:rPr kumimoji="0" lang="en-US" sz="1600" b="0" i="0" u="none" strike="noStrike" kern="1200" cap="none" spc="0" normalizeH="0" baseline="0" noProof="0" dirty="0">
                <a:ln>
                  <a:noFill/>
                </a:ln>
                <a:solidFill>
                  <a:srgbClr val="202A35"/>
                </a:solidFill>
                <a:effectLst/>
                <a:uLnTx/>
                <a:uFillTx/>
                <a:latin typeface="Aptos"/>
                <a:ea typeface="+mn-ea"/>
                <a:cs typeface="+mn-cs"/>
              </a:rPr>
              <a:t> </a:t>
            </a:r>
            <a:r>
              <a:rPr kumimoji="0" lang="en-US" sz="1600" b="0" i="0" u="none" strike="noStrike" kern="1200" cap="none" spc="0" normalizeH="0" baseline="0" noProof="0" dirty="0" err="1">
                <a:ln>
                  <a:noFill/>
                </a:ln>
                <a:solidFill>
                  <a:srgbClr val="202A35"/>
                </a:solidFill>
                <a:effectLst/>
                <a:uLnTx/>
                <a:uFillTx/>
                <a:latin typeface="Aptos"/>
                <a:ea typeface="+mn-ea"/>
                <a:cs typeface="+mn-cs"/>
              </a:rPr>
              <a:t>podrán</a:t>
            </a:r>
            <a:r>
              <a:rPr kumimoji="0" lang="en-US" sz="1600" b="0" i="0" u="none" strike="noStrike" kern="1200" cap="none" spc="0" normalizeH="0" baseline="0" noProof="0" dirty="0">
                <a:ln>
                  <a:noFill/>
                </a:ln>
                <a:solidFill>
                  <a:srgbClr val="202A35"/>
                </a:solidFill>
                <a:effectLst/>
                <a:uLnTx/>
                <a:uFillTx/>
                <a:latin typeface="Aptos"/>
                <a:ea typeface="+mn-ea"/>
                <a:cs typeface="+mn-cs"/>
              </a:rPr>
              <a:t> </a:t>
            </a:r>
            <a:r>
              <a:rPr kumimoji="0" lang="en-US" sz="1600" b="0" i="0" u="none" strike="noStrike" kern="1200" cap="none" spc="0" normalizeH="0" baseline="0" noProof="0" dirty="0" err="1">
                <a:ln>
                  <a:noFill/>
                </a:ln>
                <a:solidFill>
                  <a:srgbClr val="202A35"/>
                </a:solidFill>
                <a:effectLst/>
                <a:uLnTx/>
                <a:uFillTx/>
                <a:latin typeface="Aptos"/>
                <a:ea typeface="+mn-ea"/>
                <a:cs typeface="+mn-cs"/>
              </a:rPr>
              <a:t>participar</a:t>
            </a:r>
            <a:r>
              <a:rPr kumimoji="0" lang="en-US" sz="1600" b="0" i="0" u="none" strike="noStrike" kern="1200" cap="none" spc="0" normalizeH="0" baseline="0" noProof="0" dirty="0">
                <a:ln>
                  <a:noFill/>
                </a:ln>
                <a:solidFill>
                  <a:srgbClr val="202A35"/>
                </a:solidFill>
                <a:effectLst/>
                <a:uLnTx/>
                <a:uFillTx/>
                <a:latin typeface="Aptos"/>
                <a:ea typeface="+mn-ea"/>
                <a:cs typeface="+mn-cs"/>
              </a:rPr>
              <a:t> y, </a:t>
            </a:r>
            <a:r>
              <a:rPr kumimoji="0" lang="en-US" sz="1600" b="0" i="0" u="none" strike="noStrike" kern="1200" cap="none" spc="0" normalizeH="0" baseline="0" noProof="0" dirty="0" err="1">
                <a:ln>
                  <a:noFill/>
                </a:ln>
                <a:solidFill>
                  <a:srgbClr val="202A35"/>
                </a:solidFill>
                <a:effectLst/>
                <a:uLnTx/>
                <a:uFillTx/>
                <a:latin typeface="Aptos"/>
                <a:ea typeface="+mn-ea"/>
                <a:cs typeface="+mn-cs"/>
              </a:rPr>
              <a:t>cuando</a:t>
            </a:r>
            <a:r>
              <a:rPr kumimoji="0" lang="en-US" sz="1600" b="0" i="0" u="none" strike="noStrike" kern="1200" cap="none" spc="0" normalizeH="0" baseline="0" noProof="0" dirty="0">
                <a:ln>
                  <a:noFill/>
                </a:ln>
                <a:solidFill>
                  <a:srgbClr val="202A35"/>
                </a:solidFill>
                <a:effectLst/>
                <a:uLnTx/>
                <a:uFillTx/>
                <a:latin typeface="Aptos"/>
                <a:ea typeface="+mn-ea"/>
                <a:cs typeface="+mn-cs"/>
              </a:rPr>
              <a:t> </a:t>
            </a:r>
            <a:r>
              <a:rPr kumimoji="0" lang="en-US" sz="1600" b="0" i="0" u="none" strike="noStrike" kern="1200" cap="none" spc="0" normalizeH="0" baseline="0" noProof="0" dirty="0" err="1">
                <a:ln>
                  <a:noFill/>
                </a:ln>
                <a:solidFill>
                  <a:srgbClr val="202A35"/>
                </a:solidFill>
                <a:effectLst/>
                <a:uLnTx/>
                <a:uFillTx/>
                <a:latin typeface="Aptos"/>
                <a:ea typeface="+mn-ea"/>
                <a:cs typeface="+mn-cs"/>
              </a:rPr>
              <a:t>corresponda</a:t>
            </a:r>
            <a:r>
              <a:rPr kumimoji="0" lang="en-US" sz="1600" b="0" i="0" u="none" strike="noStrike" kern="1200" cap="none" spc="0" normalizeH="0" baseline="0" noProof="0" dirty="0">
                <a:ln>
                  <a:noFill/>
                </a:ln>
                <a:solidFill>
                  <a:srgbClr val="202A35"/>
                </a:solidFill>
                <a:effectLst/>
                <a:uLnTx/>
                <a:uFillTx/>
                <a:latin typeface="Aptos"/>
                <a:ea typeface="+mn-ea"/>
                <a:cs typeface="+mn-cs"/>
              </a:rPr>
              <a:t>, ser </a:t>
            </a:r>
            <a:r>
              <a:rPr kumimoji="0" lang="en-US" sz="1600" b="0" i="0" u="none" strike="noStrike" kern="1200" cap="none" spc="0" normalizeH="0" baseline="0" noProof="0" dirty="0" err="1">
                <a:ln>
                  <a:noFill/>
                </a:ln>
                <a:solidFill>
                  <a:srgbClr val="202A35"/>
                </a:solidFill>
                <a:effectLst/>
                <a:uLnTx/>
                <a:uFillTx/>
                <a:latin typeface="Aptos"/>
                <a:ea typeface="+mn-ea"/>
                <a:cs typeface="+mn-cs"/>
              </a:rPr>
              <a:t>invitadas</a:t>
            </a:r>
            <a:r>
              <a:rPr kumimoji="0" lang="en-US" sz="1600" b="0" i="0" u="none" strike="noStrike" kern="1200" cap="none" spc="0" normalizeH="0" baseline="0" noProof="0" dirty="0">
                <a:ln>
                  <a:noFill/>
                </a:ln>
                <a:solidFill>
                  <a:srgbClr val="202A35"/>
                </a:solidFill>
                <a:effectLst/>
                <a:uLnTx/>
                <a:uFillTx/>
                <a:latin typeface="Aptos"/>
                <a:ea typeface="+mn-ea"/>
                <a:cs typeface="+mn-cs"/>
              </a:rPr>
              <a:t> a </a:t>
            </a:r>
            <a:r>
              <a:rPr kumimoji="0" lang="en-US" sz="1600" b="0" i="0" u="none" strike="noStrike" kern="1200" cap="none" spc="0" normalizeH="0" baseline="0" noProof="0" dirty="0" err="1">
                <a:ln>
                  <a:noFill/>
                </a:ln>
                <a:solidFill>
                  <a:srgbClr val="202A35"/>
                </a:solidFill>
                <a:effectLst/>
                <a:uLnTx/>
                <a:uFillTx/>
                <a:latin typeface="Aptos"/>
                <a:ea typeface="+mn-ea"/>
                <a:cs typeface="+mn-cs"/>
              </a:rPr>
              <a:t>plenaria</a:t>
            </a:r>
            <a:r>
              <a:rPr kumimoji="0" lang="en-US" sz="1600" b="0" i="0" u="none" strike="noStrike" kern="1200" cap="none" spc="0" normalizeH="0" baseline="0" noProof="0" dirty="0">
                <a:ln>
                  <a:noFill/>
                </a:ln>
                <a:solidFill>
                  <a:srgbClr val="202A35"/>
                </a:solidFill>
                <a:effectLst/>
                <a:uLnTx/>
                <a:uFillTx/>
                <a:latin typeface="Aptos"/>
                <a:ea typeface="+mn-ea"/>
                <a:cs typeface="+mn-cs"/>
              </a:rPr>
              <a:t> con </a:t>
            </a:r>
            <a:r>
              <a:rPr kumimoji="0" lang="en-US" sz="1600" b="0" i="0" u="none" strike="noStrike" kern="1200" cap="none" spc="0" normalizeH="0" baseline="0" noProof="0" dirty="0" err="1">
                <a:ln>
                  <a:noFill/>
                </a:ln>
                <a:solidFill>
                  <a:srgbClr val="202A35"/>
                </a:solidFill>
                <a:effectLst/>
                <a:uLnTx/>
                <a:uFillTx/>
                <a:latin typeface="Aptos"/>
                <a:ea typeface="+mn-ea"/>
                <a:cs typeface="+mn-cs"/>
              </a:rPr>
              <a:t>voz</a:t>
            </a:r>
            <a:r>
              <a:rPr kumimoji="0" lang="en-US" sz="1600" b="0" i="0" u="none" strike="noStrike" kern="1200" cap="none" spc="0" normalizeH="0" baseline="0" noProof="0" dirty="0">
                <a:ln>
                  <a:noFill/>
                </a:ln>
                <a:solidFill>
                  <a:srgbClr val="202A35"/>
                </a:solidFill>
                <a:effectLst/>
                <a:uLnTx/>
                <a:uFillTx/>
                <a:latin typeface="Aptos"/>
                <a:ea typeface="+mn-ea"/>
                <a:cs typeface="+mn-cs"/>
              </a:rPr>
              <a:t> y sin </a:t>
            </a:r>
            <a:r>
              <a:rPr kumimoji="0" lang="en-US" sz="1600" b="0" i="0" u="none" strike="noStrike" kern="1200" cap="none" spc="0" normalizeH="0" baseline="0" noProof="0" dirty="0" err="1">
                <a:ln>
                  <a:noFill/>
                </a:ln>
                <a:solidFill>
                  <a:srgbClr val="202A35"/>
                </a:solidFill>
                <a:effectLst/>
                <a:uLnTx/>
                <a:uFillTx/>
                <a:latin typeface="Aptos"/>
                <a:ea typeface="+mn-ea"/>
                <a:cs typeface="+mn-cs"/>
              </a:rPr>
              <a:t>voto</a:t>
            </a:r>
            <a:r>
              <a:rPr kumimoji="0" lang="en-US" sz="1600" b="0" i="0" u="none" strike="noStrike" kern="1200" cap="none" spc="0" normalizeH="0" baseline="0" noProof="0" dirty="0">
                <a:ln>
                  <a:noFill/>
                </a:ln>
                <a:solidFill>
                  <a:srgbClr val="202A35"/>
                </a:solidFill>
                <a:effectLst/>
                <a:uLnTx/>
                <a:uFillTx/>
                <a:latin typeface="Aptos"/>
                <a:ea typeface="+mn-ea"/>
                <a:cs typeface="+mn-cs"/>
              </a:rPr>
              <a:t>.</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a:extLst>
              <a:ext uri="{FF2B5EF4-FFF2-40B4-BE49-F238E27FC236}">
                <a16:creationId xmlns:a16="http://schemas.microsoft.com/office/drawing/2014/main" id="{7FDE563D-1674-FBCC-6664-B735502035D2}"/>
              </a:ext>
            </a:extLst>
          </p:cNvPr>
          <p:cNvSpPr/>
          <p:nvPr/>
        </p:nvSpPr>
        <p:spPr>
          <a:xfrm>
            <a:off x="6158484" y="2802849"/>
            <a:ext cx="3520440" cy="2267712"/>
          </a:xfrm>
          <a:prstGeom prst="roundRect">
            <a:avLst>
              <a:gd name="adj" fmla="val 4032"/>
            </a:avLst>
          </a:prstGeom>
          <a:solidFill>
            <a:srgbClr val="F7F9FC"/>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dirty="0"/>
          </a:p>
        </p:txBody>
      </p:sp>
      <p:sp>
        <p:nvSpPr>
          <p:cNvPr id="8" name="Text 6">
            <a:extLst>
              <a:ext uri="{FF2B5EF4-FFF2-40B4-BE49-F238E27FC236}">
                <a16:creationId xmlns:a16="http://schemas.microsoft.com/office/drawing/2014/main" id="{ABCC9311-D1DC-3F44-666F-7083B218843E}"/>
              </a:ext>
            </a:extLst>
          </p:cNvPr>
          <p:cNvSpPr/>
          <p:nvPr/>
        </p:nvSpPr>
        <p:spPr>
          <a:xfrm>
            <a:off x="7187184" y="2475791"/>
            <a:ext cx="3063240" cy="292608"/>
          </a:xfrm>
          <a:prstGeom prst="rect">
            <a:avLst/>
          </a:prstGeom>
          <a:noFill/>
          <a:ln/>
        </p:spPr>
        <p:txBody>
          <a:bodyPr wrap="square" lIns="0" tIns="0" rIns="0" bIns="0" rtlCol="0" anchor="ctr">
            <a:normAutofit/>
          </a:bodyPr>
          <a:lstStyle/>
          <a:p>
            <a:pPr marL="0" indent="0">
              <a:buNone/>
            </a:pPr>
            <a:r>
              <a:rPr lang="en-US" sz="1400" b="1" dirty="0" err="1">
                <a:solidFill>
                  <a:srgbClr val="1F3A63"/>
                </a:solidFill>
              </a:rPr>
              <a:t>Reglamento</a:t>
            </a:r>
            <a:r>
              <a:rPr lang="en-US" sz="1400" b="1" dirty="0">
                <a:solidFill>
                  <a:srgbClr val="1F3A63"/>
                </a:solidFill>
              </a:rPr>
              <a:t>  Art.77</a:t>
            </a:r>
            <a:endParaRPr lang="en-US" sz="1400" dirty="0"/>
          </a:p>
        </p:txBody>
      </p:sp>
      <p:sp>
        <p:nvSpPr>
          <p:cNvPr id="9" name="Text 7">
            <a:extLst>
              <a:ext uri="{FF2B5EF4-FFF2-40B4-BE49-F238E27FC236}">
                <a16:creationId xmlns:a16="http://schemas.microsoft.com/office/drawing/2014/main" id="{A99501EF-969A-4F57-BBD7-3CA7B86CC446}"/>
              </a:ext>
            </a:extLst>
          </p:cNvPr>
          <p:cNvSpPr/>
          <p:nvPr/>
        </p:nvSpPr>
        <p:spPr>
          <a:xfrm>
            <a:off x="6272784" y="3449627"/>
            <a:ext cx="3063240" cy="1463040"/>
          </a:xfrm>
          <a:prstGeom prst="rect">
            <a:avLst/>
          </a:prstGeom>
          <a:noFill/>
          <a:ln/>
        </p:spPr>
        <p:txBody>
          <a:bodyPr wrap="square" lIns="0" tIns="0" rIns="0" bIns="0" rtlCol="0" anchor="t">
            <a:normAutofit/>
          </a:bodyPr>
          <a:lstStyle/>
          <a:p>
            <a:r>
              <a:rPr lang="es-SV" sz="1600" dirty="0"/>
              <a:t>contempla que personas no miembros que participen en los comités permanentes puedan ser nombradas </a:t>
            </a:r>
            <a:r>
              <a:rPr lang="es-SV" sz="1600" b="1" dirty="0"/>
              <a:t>subcoordinadoras.</a:t>
            </a:r>
            <a:r>
              <a:rPr lang="es-SV" sz="1600" dirty="0"/>
              <a:t> </a:t>
            </a:r>
            <a:endParaRPr lang="en-US" sz="1600" dirty="0"/>
          </a:p>
        </p:txBody>
      </p:sp>
      <p:sp>
        <p:nvSpPr>
          <p:cNvPr id="11" name="Text 9">
            <a:extLst>
              <a:ext uri="{FF2B5EF4-FFF2-40B4-BE49-F238E27FC236}">
                <a16:creationId xmlns:a16="http://schemas.microsoft.com/office/drawing/2014/main" id="{286849BF-D658-5EB5-426A-807125C5DEE1}"/>
              </a:ext>
            </a:extLst>
          </p:cNvPr>
          <p:cNvSpPr/>
          <p:nvPr/>
        </p:nvSpPr>
        <p:spPr>
          <a:xfrm>
            <a:off x="1474470" y="2478024"/>
            <a:ext cx="3063240" cy="292608"/>
          </a:xfrm>
          <a:prstGeom prst="rect">
            <a:avLst/>
          </a:prstGeom>
          <a:noFill/>
          <a:ln/>
        </p:spPr>
        <p:txBody>
          <a:bodyPr wrap="square" lIns="0" tIns="0" rIns="0" bIns="0" rtlCol="0" anchor="ctr">
            <a:normAutofit/>
          </a:bodyPr>
          <a:lstStyle/>
          <a:p>
            <a:pPr marL="0" indent="0">
              <a:buNone/>
            </a:pPr>
            <a:r>
              <a:rPr lang="en-US" sz="1400" b="1" dirty="0">
                <a:solidFill>
                  <a:srgbClr val="1F3A63"/>
                </a:solidFill>
              </a:rPr>
              <a:t>Reglamento, Art. 76</a:t>
            </a:r>
            <a:endParaRPr lang="en-US" sz="1400" dirty="0"/>
          </a:p>
        </p:txBody>
      </p:sp>
      <p:sp>
        <p:nvSpPr>
          <p:cNvPr id="12" name="Text 10">
            <a:extLst>
              <a:ext uri="{FF2B5EF4-FFF2-40B4-BE49-F238E27FC236}">
                <a16:creationId xmlns:a16="http://schemas.microsoft.com/office/drawing/2014/main" id="{4DB5D053-541E-D0D6-0D89-CEA5B3456E86}"/>
              </a:ext>
            </a:extLst>
          </p:cNvPr>
          <p:cNvSpPr/>
          <p:nvPr/>
        </p:nvSpPr>
        <p:spPr>
          <a:xfrm>
            <a:off x="8200644" y="3074723"/>
            <a:ext cx="3063240" cy="1463040"/>
          </a:xfrm>
          <a:prstGeom prst="rect">
            <a:avLst/>
          </a:prstGeom>
          <a:noFill/>
          <a:ln/>
        </p:spPr>
        <p:txBody>
          <a:bodyPr wrap="square" lIns="0" tIns="0" rIns="0" bIns="0" rtlCol="0" anchor="t">
            <a:normAutofit/>
          </a:bodyPr>
          <a:lstStyle/>
          <a:p>
            <a:pPr marL="0" indent="0">
              <a:buNone/>
            </a:pPr>
            <a:endParaRPr lang="en-US" sz="1600" dirty="0"/>
          </a:p>
        </p:txBody>
      </p:sp>
      <p:sp>
        <p:nvSpPr>
          <p:cNvPr id="13" name="Shape 11">
            <a:extLst>
              <a:ext uri="{FF2B5EF4-FFF2-40B4-BE49-F238E27FC236}">
                <a16:creationId xmlns:a16="http://schemas.microsoft.com/office/drawing/2014/main" id="{3DA95B6F-4679-C7F6-395A-65520D70DDA6}"/>
              </a:ext>
            </a:extLst>
          </p:cNvPr>
          <p:cNvSpPr/>
          <p:nvPr/>
        </p:nvSpPr>
        <p:spPr>
          <a:xfrm>
            <a:off x="1236567" y="5413248"/>
            <a:ext cx="9372600" cy="658368"/>
          </a:xfrm>
          <a:prstGeom prst="roundRect">
            <a:avLst>
              <a:gd name="adj" fmla="val 13889"/>
            </a:avLst>
          </a:prstGeom>
          <a:solidFill>
            <a:srgbClr val="EAF2FB"/>
          </a:solidFill>
          <a:ln w="12700">
            <a:solidFill>
              <a:srgbClr val="C9D9EA"/>
            </a:solidFill>
            <a:prstDash val="solid"/>
          </a:ln>
        </p:spPr>
        <p:txBody>
          <a:bodyPr/>
          <a:lstStyle/>
          <a:p>
            <a:endParaRPr lang="es-SV"/>
          </a:p>
        </p:txBody>
      </p:sp>
      <p:sp>
        <p:nvSpPr>
          <p:cNvPr id="14" name="Text 12">
            <a:extLst>
              <a:ext uri="{FF2B5EF4-FFF2-40B4-BE49-F238E27FC236}">
                <a16:creationId xmlns:a16="http://schemas.microsoft.com/office/drawing/2014/main" id="{0F955659-83FF-137E-F843-AEF6105ACBF8}"/>
              </a:ext>
            </a:extLst>
          </p:cNvPr>
          <p:cNvSpPr/>
          <p:nvPr/>
        </p:nvSpPr>
        <p:spPr>
          <a:xfrm>
            <a:off x="1582833" y="5614416"/>
            <a:ext cx="8778240" cy="256032"/>
          </a:xfrm>
          <a:prstGeom prst="rect">
            <a:avLst/>
          </a:prstGeom>
          <a:noFill/>
          <a:ln/>
        </p:spPr>
        <p:txBody>
          <a:bodyPr wrap="square" lIns="0" tIns="0" rIns="0" bIns="0" rtlCol="0" anchor="ctr">
            <a:noAutofit/>
          </a:bodyPr>
          <a:lstStyle/>
          <a:p>
            <a:pPr marL="0" indent="0" algn="ctr">
              <a:buNone/>
            </a:pPr>
            <a:r>
              <a:rPr lang="en-US" b="1" dirty="0">
                <a:solidFill>
                  <a:srgbClr val="1F3A63"/>
                </a:solidFill>
              </a:rPr>
              <a:t>Conclusión: existe base normativa para autorizar su continuidad como apoyo voluntario, sin representación sectorial, sin membresía y sin voto.</a:t>
            </a:r>
            <a:endParaRPr lang="en-US" dirty="0"/>
          </a:p>
        </p:txBody>
      </p:sp>
      <p:sp>
        <p:nvSpPr>
          <p:cNvPr id="25" name="Slide Number Placeholder 0">
            <a:extLst>
              <a:ext uri="{FF2B5EF4-FFF2-40B4-BE49-F238E27FC236}">
                <a16:creationId xmlns:a16="http://schemas.microsoft.com/office/drawing/2014/main" id="{EDA55842-08AA-877A-D722-ABB8B34543CC}"/>
              </a:ext>
            </a:extLst>
          </p:cNvPr>
          <p:cNvSpPr>
            <a:spLocks noGrp="1"/>
          </p:cNvSpPr>
          <p:nvPr>
            <p:ph type="sldNum" sz="quarter" idx="4294967295"/>
          </p:nvPr>
        </p:nvSpPr>
        <p:spPr>
          <a:xfrm>
            <a:off x="11750040" y="6446520"/>
            <a:ext cx="800000" cy="300000"/>
          </a:xfrm>
          <a:prstGeom prst="rect">
            <a:avLst/>
          </a:prstGeom>
          <a:extLst>
            <a:ext uri="{C572A759-6A51-4108-AA02-DFA0A04FC94B}">
              <ma14:wrappingTextBoxFlag xmlns="" xmlns:ma14="http://schemas.microsoft.com/office/mac/drawingml/2011/main"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4</a:t>
            </a:fld>
            <a:endParaRPr lang="en-US"/>
          </a:p>
        </p:txBody>
      </p:sp>
      <p:pic>
        <p:nvPicPr>
          <p:cNvPr id="16" name="Imagen 15">
            <a:extLst>
              <a:ext uri="{FF2B5EF4-FFF2-40B4-BE49-F238E27FC236}">
                <a16:creationId xmlns:a16="http://schemas.microsoft.com/office/drawing/2014/main" id="{29EB35C9-F403-9764-DB38-E17F8F64050A}"/>
              </a:ext>
            </a:extLst>
          </p:cNvPr>
          <p:cNvPicPr>
            <a:picLocks noChangeAspect="1"/>
          </p:cNvPicPr>
          <p:nvPr/>
        </p:nvPicPr>
        <p:blipFill>
          <a:blip r:embed="rId3"/>
          <a:stretch>
            <a:fillRect/>
          </a:stretch>
        </p:blipFill>
        <p:spPr>
          <a:xfrm>
            <a:off x="-305" y="-30480"/>
            <a:ext cx="12192000" cy="1651000"/>
          </a:xfrm>
          <a:prstGeom prst="rect">
            <a:avLst/>
          </a:prstGeom>
        </p:spPr>
      </p:pic>
    </p:spTree>
    <p:extLst>
      <p:ext uri="{BB962C8B-B14F-4D97-AF65-F5344CB8AC3E}">
        <p14:creationId xmlns:p14="http://schemas.microsoft.com/office/powerpoint/2010/main" val="2059064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58368" y="1656433"/>
            <a:ext cx="10789920" cy="475488"/>
          </a:xfrm>
          <a:prstGeom prst="rect">
            <a:avLst/>
          </a:prstGeom>
          <a:noFill/>
          <a:ln/>
        </p:spPr>
        <p:txBody>
          <a:bodyPr wrap="square" lIns="0" tIns="0" rIns="0" bIns="0" rtlCol="0" anchor="ctr">
            <a:noAutofit/>
          </a:bodyPr>
          <a:lstStyle/>
          <a:p>
            <a:pPr marL="0" indent="0">
              <a:buNone/>
            </a:pPr>
            <a:r>
              <a:rPr lang="en-US" sz="3600" b="1" dirty="0">
                <a:solidFill>
                  <a:srgbClr val="1F3A63"/>
                </a:solidFill>
                <a:latin typeface="Aptos Display" pitchFamily="34" charset="0"/>
                <a:ea typeface="Aptos Display" pitchFamily="34" charset="-122"/>
                <a:cs typeface="Aptos Display" pitchFamily="34" charset="-120"/>
              </a:rPr>
              <a:t>Implicación para el Comité Ad Hoc</a:t>
            </a:r>
            <a:endParaRPr lang="en-US" sz="3600" dirty="0"/>
          </a:p>
        </p:txBody>
      </p:sp>
      <p:sp>
        <p:nvSpPr>
          <p:cNvPr id="3" name="Text 1"/>
          <p:cNvSpPr/>
          <p:nvPr/>
        </p:nvSpPr>
        <p:spPr>
          <a:xfrm>
            <a:off x="678180" y="2102037"/>
            <a:ext cx="10835640" cy="310896"/>
          </a:xfrm>
          <a:prstGeom prst="rect">
            <a:avLst/>
          </a:prstGeom>
          <a:noFill/>
          <a:ln/>
        </p:spPr>
        <p:txBody>
          <a:bodyPr wrap="square" lIns="0" tIns="0" rIns="0" bIns="0" rtlCol="0" anchor="ctr">
            <a:normAutofit/>
          </a:bodyPr>
          <a:lstStyle/>
          <a:p>
            <a:pPr marL="0" indent="0">
              <a:buNone/>
            </a:pPr>
            <a:r>
              <a:rPr lang="en-US" dirty="0">
                <a:solidFill>
                  <a:srgbClr val="5B6770"/>
                </a:solidFill>
              </a:rPr>
              <a:t>La decisión debe distinguir entre representación sectorial y apoyo voluntario.</a:t>
            </a:r>
            <a:endParaRPr lang="en-US" dirty="0"/>
          </a:p>
        </p:txBody>
      </p:sp>
      <p:sp>
        <p:nvSpPr>
          <p:cNvPr id="4" name="Shape 2"/>
          <p:cNvSpPr/>
          <p:nvPr/>
        </p:nvSpPr>
        <p:spPr>
          <a:xfrm>
            <a:off x="859536" y="2910157"/>
            <a:ext cx="5166360" cy="2484709"/>
          </a:xfrm>
          <a:prstGeom prst="roundRect">
            <a:avLst>
              <a:gd name="adj" fmla="val 3659"/>
            </a:avLst>
          </a:prstGeom>
          <a:solidFill>
            <a:srgbClr val="FDECEE"/>
          </a:solidFill>
          <a:ln w="12700">
            <a:solidFill>
              <a:srgbClr val="F3B4BE"/>
            </a:solidFill>
            <a:prstDash val="solid"/>
          </a:ln>
          <a:effectLst>
            <a:outerShdw blurRad="12700" dist="12700" dir="2700000" algn="bl" rotWithShape="0">
              <a:srgbClr val="000000">
                <a:alpha val="8000"/>
              </a:srgbClr>
            </a:outerShdw>
          </a:effectLst>
        </p:spPr>
        <p:txBody>
          <a:bodyPr/>
          <a:lstStyle/>
          <a:p>
            <a:endParaRPr lang="es-SV"/>
          </a:p>
        </p:txBody>
      </p:sp>
      <p:sp>
        <p:nvSpPr>
          <p:cNvPr id="5" name="Text 3"/>
          <p:cNvSpPr/>
          <p:nvPr/>
        </p:nvSpPr>
        <p:spPr>
          <a:xfrm>
            <a:off x="1024128" y="2511831"/>
            <a:ext cx="1097280" cy="292608"/>
          </a:xfrm>
          <a:prstGeom prst="rect">
            <a:avLst/>
          </a:prstGeom>
          <a:noFill/>
          <a:ln/>
        </p:spPr>
        <p:txBody>
          <a:bodyPr wrap="square" lIns="0" tIns="0" rIns="0" bIns="0" rtlCol="0" anchor="ctr"/>
          <a:lstStyle/>
          <a:p>
            <a:pPr marL="0" indent="0">
              <a:buNone/>
            </a:pPr>
            <a:r>
              <a:rPr lang="en-US" sz="2800" b="1" dirty="0">
                <a:solidFill>
                  <a:srgbClr val="E7334C"/>
                </a:solidFill>
              </a:rPr>
              <a:t>Antes</a:t>
            </a:r>
            <a:endParaRPr lang="en-US" sz="2800" dirty="0"/>
          </a:p>
        </p:txBody>
      </p:sp>
      <p:sp>
        <p:nvSpPr>
          <p:cNvPr id="6" name="Text 4"/>
          <p:cNvSpPr/>
          <p:nvPr/>
        </p:nvSpPr>
        <p:spPr>
          <a:xfrm>
            <a:off x="1024128" y="3366127"/>
            <a:ext cx="4407408" cy="1572768"/>
          </a:xfrm>
          <a:prstGeom prst="rect">
            <a:avLst/>
          </a:prstGeom>
          <a:noFill/>
          <a:ln/>
        </p:spPr>
        <p:txBody>
          <a:bodyPr wrap="square" lIns="635" tIns="635" rIns="635" bIns="635" rtlCol="0" anchor="ctr">
            <a:noAutofit/>
          </a:bodyPr>
          <a:lstStyle/>
          <a:p>
            <a:pPr marL="0" indent="0">
              <a:buNone/>
            </a:pPr>
            <a:r>
              <a:rPr lang="en-US" b="1" dirty="0">
                <a:solidFill>
                  <a:srgbClr val="E7334C"/>
                </a:solidFill>
                <a:latin typeface="Aptos" pitchFamily="34" charset="0"/>
                <a:ea typeface="Aptos" pitchFamily="34" charset="-122"/>
                <a:cs typeface="Aptos" pitchFamily="34" charset="-120"/>
              </a:rPr>
              <a:t>• </a:t>
            </a:r>
            <a:r>
              <a:rPr lang="en-US" dirty="0">
                <a:solidFill>
                  <a:srgbClr val="202A35"/>
                </a:solidFill>
                <a:latin typeface="Aptos" pitchFamily="34" charset="0"/>
                <a:ea typeface="Aptos" pitchFamily="34" charset="-122"/>
                <a:cs typeface="Aptos" pitchFamily="34" charset="-120"/>
              </a:rPr>
              <a:t>Integrante nombrada dentro del sector Gobierno.
</a:t>
            </a:r>
            <a:r>
              <a:rPr lang="en-US" b="1" dirty="0">
                <a:solidFill>
                  <a:srgbClr val="E7334C"/>
                </a:solidFill>
                <a:latin typeface="Aptos" pitchFamily="34" charset="0"/>
                <a:ea typeface="Aptos" pitchFamily="34" charset="-122"/>
                <a:cs typeface="Aptos" pitchFamily="34" charset="-120"/>
              </a:rPr>
              <a:t>• </a:t>
            </a:r>
            <a:r>
              <a:rPr lang="en-US" dirty="0">
                <a:solidFill>
                  <a:srgbClr val="202A35"/>
                </a:solidFill>
                <a:latin typeface="Aptos" pitchFamily="34" charset="0"/>
                <a:ea typeface="Aptos" pitchFamily="34" charset="-122"/>
                <a:cs typeface="Aptos" pitchFamily="34" charset="-120"/>
              </a:rPr>
              <a:t>Designación vinculada a su relación institucional con MINED.
</a:t>
            </a:r>
            <a:r>
              <a:rPr lang="en-US" b="1" dirty="0">
                <a:solidFill>
                  <a:srgbClr val="E7334C"/>
                </a:solidFill>
                <a:latin typeface="Aptos" pitchFamily="34" charset="0"/>
                <a:ea typeface="Aptos" pitchFamily="34" charset="-122"/>
                <a:cs typeface="Aptos" pitchFamily="34" charset="-120"/>
              </a:rPr>
              <a:t>• </a:t>
            </a:r>
            <a:r>
              <a:rPr lang="en-US" dirty="0">
                <a:solidFill>
                  <a:srgbClr val="202A35"/>
                </a:solidFill>
                <a:latin typeface="Aptos" pitchFamily="34" charset="0"/>
                <a:ea typeface="Aptos" pitchFamily="34" charset="-122"/>
                <a:cs typeface="Aptos" pitchFamily="34" charset="-120"/>
              </a:rPr>
              <a:t>Participación como parte de la conformación aprobada por el Pleno.</a:t>
            </a:r>
            <a:endParaRPr lang="en-US" dirty="0"/>
          </a:p>
        </p:txBody>
      </p:sp>
      <p:sp>
        <p:nvSpPr>
          <p:cNvPr id="7" name="Shape 5"/>
          <p:cNvSpPr/>
          <p:nvPr/>
        </p:nvSpPr>
        <p:spPr>
          <a:xfrm>
            <a:off x="6315456" y="3826895"/>
            <a:ext cx="530352" cy="530352"/>
          </a:xfrm>
          <a:prstGeom prst="chevron">
            <a:avLst/>
          </a:prstGeom>
          <a:solidFill>
            <a:srgbClr val="1F3A63"/>
          </a:solidFill>
          <a:ln w="12700">
            <a:solidFill>
              <a:srgbClr val="1F3A63"/>
            </a:solidFill>
            <a:prstDash val="solid"/>
          </a:ln>
        </p:spPr>
        <p:txBody>
          <a:bodyPr/>
          <a:lstStyle/>
          <a:p>
            <a:endParaRPr lang="es-SV"/>
          </a:p>
        </p:txBody>
      </p:sp>
      <p:sp>
        <p:nvSpPr>
          <p:cNvPr id="8" name="Shape 6"/>
          <p:cNvSpPr/>
          <p:nvPr/>
        </p:nvSpPr>
        <p:spPr>
          <a:xfrm>
            <a:off x="6937248" y="2774190"/>
            <a:ext cx="4553712" cy="2635762"/>
          </a:xfrm>
          <a:prstGeom prst="roundRect">
            <a:avLst>
              <a:gd name="adj" fmla="val 3659"/>
            </a:avLst>
          </a:prstGeom>
          <a:solidFill>
            <a:srgbClr val="EAF2FB"/>
          </a:solidFill>
          <a:ln w="12700">
            <a:solidFill>
              <a:srgbClr val="C9D9EA"/>
            </a:solidFill>
            <a:prstDash val="solid"/>
          </a:ln>
          <a:effectLst>
            <a:outerShdw blurRad="12700" dist="12700" dir="2700000" algn="bl" rotWithShape="0">
              <a:srgbClr val="000000">
                <a:alpha val="8000"/>
              </a:srgbClr>
            </a:outerShdw>
          </a:effectLst>
        </p:spPr>
        <p:txBody>
          <a:bodyPr/>
          <a:lstStyle/>
          <a:p>
            <a:endParaRPr lang="es-SV" dirty="0"/>
          </a:p>
        </p:txBody>
      </p:sp>
      <p:sp>
        <p:nvSpPr>
          <p:cNvPr id="9" name="Text 7"/>
          <p:cNvSpPr/>
          <p:nvPr/>
        </p:nvSpPr>
        <p:spPr>
          <a:xfrm>
            <a:off x="7156704" y="2435816"/>
            <a:ext cx="1097280" cy="292608"/>
          </a:xfrm>
          <a:prstGeom prst="rect">
            <a:avLst/>
          </a:prstGeom>
          <a:noFill/>
          <a:ln/>
        </p:spPr>
        <p:txBody>
          <a:bodyPr wrap="square" lIns="0" tIns="0" rIns="0" bIns="0" rtlCol="0" anchor="ctr"/>
          <a:lstStyle/>
          <a:p>
            <a:pPr marL="0" indent="0">
              <a:buNone/>
            </a:pPr>
            <a:r>
              <a:rPr lang="en-US" sz="2800" b="1" dirty="0">
                <a:solidFill>
                  <a:srgbClr val="1F3A63"/>
                </a:solidFill>
              </a:rPr>
              <a:t>Ahora</a:t>
            </a:r>
            <a:endParaRPr lang="en-US" sz="2800" dirty="0"/>
          </a:p>
        </p:txBody>
      </p:sp>
      <p:sp>
        <p:nvSpPr>
          <p:cNvPr id="10" name="Text 8"/>
          <p:cNvSpPr/>
          <p:nvPr/>
        </p:nvSpPr>
        <p:spPr>
          <a:xfrm>
            <a:off x="7293864" y="3210985"/>
            <a:ext cx="3840480" cy="1572768"/>
          </a:xfrm>
          <a:prstGeom prst="rect">
            <a:avLst/>
          </a:prstGeom>
          <a:noFill/>
          <a:ln/>
        </p:spPr>
        <p:txBody>
          <a:bodyPr wrap="square" lIns="635" tIns="635" rIns="635" bIns="635" rtlCol="0" anchor="ctr">
            <a:noAutofit/>
          </a:bodyPr>
          <a:lstStyle/>
          <a:p>
            <a:pPr marL="0" indent="0">
              <a:buNone/>
            </a:pPr>
            <a:r>
              <a:rPr lang="en-US" b="1" dirty="0">
                <a:solidFill>
                  <a:srgbClr val="E7334C"/>
                </a:solidFill>
                <a:latin typeface="Aptos" pitchFamily="34" charset="0"/>
                <a:ea typeface="Aptos" pitchFamily="34" charset="-122"/>
                <a:cs typeface="Aptos" pitchFamily="34" charset="-120"/>
              </a:rPr>
              <a:t>• </a:t>
            </a:r>
            <a:r>
              <a:rPr lang="en-US" dirty="0">
                <a:solidFill>
                  <a:srgbClr val="202A35"/>
                </a:solidFill>
                <a:latin typeface="Aptos" pitchFamily="34" charset="0"/>
                <a:ea typeface="Aptos" pitchFamily="34" charset="-122"/>
                <a:cs typeface="Aptos" pitchFamily="34" charset="-120"/>
              </a:rPr>
              <a:t>Cesa la calidad de representante gubernamental.
</a:t>
            </a:r>
            <a:r>
              <a:rPr lang="en-US" b="1" dirty="0">
                <a:solidFill>
                  <a:srgbClr val="E7334C"/>
                </a:solidFill>
                <a:latin typeface="Aptos" pitchFamily="34" charset="0"/>
                <a:ea typeface="Aptos" pitchFamily="34" charset="-122"/>
                <a:cs typeface="Aptos" pitchFamily="34" charset="-120"/>
              </a:rPr>
              <a:t>• </a:t>
            </a:r>
            <a:r>
              <a:rPr lang="en-US" dirty="0">
                <a:solidFill>
                  <a:srgbClr val="202A35"/>
                </a:solidFill>
                <a:latin typeface="Aptos" pitchFamily="34" charset="0"/>
                <a:ea typeface="Aptos" pitchFamily="34" charset="-122"/>
                <a:cs typeface="Aptos" pitchFamily="34" charset="-120"/>
              </a:rPr>
              <a:t>Puede continuar como apoyo voluntario no integrante.
</a:t>
            </a:r>
            <a:r>
              <a:rPr lang="en-US" b="1" dirty="0">
                <a:solidFill>
                  <a:srgbClr val="E7334C"/>
                </a:solidFill>
                <a:latin typeface="Aptos" pitchFamily="34" charset="0"/>
                <a:ea typeface="Aptos" pitchFamily="34" charset="-122"/>
                <a:cs typeface="Aptos" pitchFamily="34" charset="-120"/>
              </a:rPr>
              <a:t>• </a:t>
            </a:r>
            <a:r>
              <a:rPr lang="en-US" dirty="0">
                <a:solidFill>
                  <a:srgbClr val="202A35"/>
                </a:solidFill>
                <a:latin typeface="Aptos" pitchFamily="34" charset="0"/>
                <a:ea typeface="Aptos" pitchFamily="34" charset="-122"/>
                <a:cs typeface="Aptos" pitchFamily="34" charset="-120"/>
              </a:rPr>
              <a:t>Participación con voz y sin voto, cuando el Comité lo requiera.</a:t>
            </a:r>
            <a:endParaRPr lang="en-US" dirty="0"/>
          </a:p>
        </p:txBody>
      </p:sp>
      <p:sp>
        <p:nvSpPr>
          <p:cNvPr id="11" name="Shape 9"/>
          <p:cNvSpPr/>
          <p:nvPr/>
        </p:nvSpPr>
        <p:spPr>
          <a:xfrm>
            <a:off x="1024128" y="5531695"/>
            <a:ext cx="9829800" cy="967512"/>
          </a:xfrm>
          <a:prstGeom prst="roundRect">
            <a:avLst>
              <a:gd name="adj" fmla="val 17241"/>
            </a:avLst>
          </a:prstGeom>
          <a:solidFill>
            <a:srgbClr val="FFFFFF"/>
          </a:solidFill>
          <a:ln w="12700">
            <a:solidFill>
              <a:srgbClr val="D8E0EA"/>
            </a:solidFill>
            <a:prstDash val="solid"/>
          </a:ln>
        </p:spPr>
        <p:txBody>
          <a:bodyPr/>
          <a:lstStyle/>
          <a:p>
            <a:endParaRPr lang="es-SV"/>
          </a:p>
        </p:txBody>
      </p:sp>
      <p:sp>
        <p:nvSpPr>
          <p:cNvPr id="12" name="Text 10"/>
          <p:cNvSpPr/>
          <p:nvPr/>
        </p:nvSpPr>
        <p:spPr>
          <a:xfrm>
            <a:off x="1367028" y="5805352"/>
            <a:ext cx="9372600" cy="539496"/>
          </a:xfrm>
          <a:prstGeom prst="rect">
            <a:avLst/>
          </a:prstGeom>
          <a:noFill/>
          <a:ln/>
        </p:spPr>
        <p:txBody>
          <a:bodyPr wrap="square" lIns="0" tIns="0" rIns="0" bIns="0" rtlCol="0" anchor="ctr">
            <a:noAutofit/>
          </a:bodyPr>
          <a:lstStyle/>
          <a:p>
            <a:pPr marL="0" indent="0" algn="ctr">
              <a:buNone/>
            </a:pPr>
            <a:r>
              <a:rPr lang="en-US" dirty="0">
                <a:solidFill>
                  <a:srgbClr val="5B6770"/>
                </a:solidFill>
              </a:rPr>
              <a:t>La Lcda. Alejandra Montano mantiene la representación gubernamental; la Dra. Carmen del Pilar de Durán podrá brindar apoyo cuando se requiera fortalecer dicha representación, según lo consignado en el acta.</a:t>
            </a:r>
            <a:endParaRPr lang="en-US" dirty="0"/>
          </a:p>
        </p:txBody>
      </p:sp>
      <p:sp>
        <p:nvSpPr>
          <p:cNvPr id="25" name="Slide Number Placeholder 0"/>
          <p:cNvSpPr>
            <a:spLocks noGrp="1"/>
          </p:cNvSpPr>
          <p:nvPr>
            <p:ph type="sldNum" sz="quarter" idx="4294967295"/>
          </p:nvPr>
        </p:nvSpPr>
        <p:spPr>
          <a:xfrm>
            <a:off x="1175004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5</a:t>
            </a:fld>
            <a:endParaRPr lang="en-US"/>
          </a:p>
        </p:txBody>
      </p:sp>
      <p:pic>
        <p:nvPicPr>
          <p:cNvPr id="15" name="Imagen 14">
            <a:extLst>
              <a:ext uri="{FF2B5EF4-FFF2-40B4-BE49-F238E27FC236}">
                <a16:creationId xmlns:a16="http://schemas.microsoft.com/office/drawing/2014/main" id="{06A51125-185C-9EB6-EC8D-17B2F4F44057}"/>
              </a:ext>
            </a:extLst>
          </p:cNvPr>
          <p:cNvPicPr>
            <a:picLocks noChangeAspect="1"/>
          </p:cNvPicPr>
          <p:nvPr/>
        </p:nvPicPr>
        <p:blipFill>
          <a:blip r:embed="rId3"/>
          <a:stretch>
            <a:fillRect/>
          </a:stretch>
        </p:blipFill>
        <p:spPr>
          <a:xfrm>
            <a:off x="-305" y="-30480"/>
            <a:ext cx="12192000" cy="1651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23900" y="1627572"/>
            <a:ext cx="10789920" cy="475488"/>
          </a:xfrm>
          <a:prstGeom prst="rect">
            <a:avLst/>
          </a:prstGeom>
          <a:noFill/>
          <a:ln/>
        </p:spPr>
        <p:txBody>
          <a:bodyPr wrap="square" lIns="0" tIns="0" rIns="0" bIns="0" rtlCol="0" anchor="ctr">
            <a:noAutofit/>
          </a:bodyPr>
          <a:lstStyle/>
          <a:p>
            <a:pPr marL="0" indent="0">
              <a:buNone/>
            </a:pPr>
            <a:r>
              <a:rPr lang="en-US" sz="3600" b="1" dirty="0">
                <a:solidFill>
                  <a:srgbClr val="1F3A63"/>
                </a:solidFill>
                <a:latin typeface="Aptos Display" pitchFamily="34" charset="0"/>
                <a:ea typeface="Aptos Display" pitchFamily="34" charset="-122"/>
                <a:cs typeface="Aptos Display" pitchFamily="34" charset="-120"/>
              </a:rPr>
              <a:t>Propuesta de acuerdos para el Pleno</a:t>
            </a:r>
            <a:endParaRPr lang="en-US" sz="3600" dirty="0"/>
          </a:p>
        </p:txBody>
      </p:sp>
      <p:sp>
        <p:nvSpPr>
          <p:cNvPr id="3" name="Text 1"/>
          <p:cNvSpPr/>
          <p:nvPr/>
        </p:nvSpPr>
        <p:spPr>
          <a:xfrm>
            <a:off x="678180" y="2087277"/>
            <a:ext cx="10835640" cy="310896"/>
          </a:xfrm>
          <a:prstGeom prst="rect">
            <a:avLst/>
          </a:prstGeom>
          <a:noFill/>
          <a:ln/>
        </p:spPr>
        <p:txBody>
          <a:bodyPr wrap="square" lIns="0" tIns="0" rIns="0" bIns="0" rtlCol="0" anchor="ctr">
            <a:normAutofit/>
          </a:bodyPr>
          <a:lstStyle/>
          <a:p>
            <a:pPr marL="0" indent="0">
              <a:buNone/>
            </a:pPr>
            <a:r>
              <a:rPr lang="en-US" dirty="0">
                <a:solidFill>
                  <a:srgbClr val="5B6770"/>
                </a:solidFill>
              </a:rPr>
              <a:t>Se sugieren dos acuerdos separados para dejar constancia clara en el acta.</a:t>
            </a:r>
            <a:endParaRPr lang="en-US" dirty="0"/>
          </a:p>
        </p:txBody>
      </p:sp>
      <p:sp>
        <p:nvSpPr>
          <p:cNvPr id="4" name="Shape 2"/>
          <p:cNvSpPr/>
          <p:nvPr/>
        </p:nvSpPr>
        <p:spPr>
          <a:xfrm>
            <a:off x="548640" y="2792642"/>
            <a:ext cx="5166360" cy="2280471"/>
          </a:xfrm>
          <a:prstGeom prst="roundRect">
            <a:avLst>
              <a:gd name="adj" fmla="val 3175"/>
            </a:avLst>
          </a:prstGeom>
          <a:solidFill>
            <a:srgbClr val="FDECEE"/>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a:p>
        </p:txBody>
      </p:sp>
      <p:sp>
        <p:nvSpPr>
          <p:cNvPr id="5" name="Text 3"/>
          <p:cNvSpPr/>
          <p:nvPr/>
        </p:nvSpPr>
        <p:spPr>
          <a:xfrm>
            <a:off x="1005840" y="2471444"/>
            <a:ext cx="4709160" cy="292608"/>
          </a:xfrm>
          <a:prstGeom prst="rect">
            <a:avLst/>
          </a:prstGeom>
          <a:noFill/>
          <a:ln/>
        </p:spPr>
        <p:txBody>
          <a:bodyPr wrap="square" lIns="0" tIns="0" rIns="0" bIns="0" rtlCol="0" anchor="ctr">
            <a:normAutofit/>
          </a:bodyPr>
          <a:lstStyle/>
          <a:p>
            <a:pPr marL="0" indent="0">
              <a:buNone/>
            </a:pPr>
            <a:r>
              <a:rPr lang="en-US" sz="1600" b="1" dirty="0">
                <a:solidFill>
                  <a:srgbClr val="1F3A63"/>
                </a:solidFill>
              </a:rPr>
              <a:t>Acuerdo 1 | Cambio de condición</a:t>
            </a:r>
            <a:endParaRPr lang="en-US" sz="1600" dirty="0"/>
          </a:p>
        </p:txBody>
      </p:sp>
      <p:sp>
        <p:nvSpPr>
          <p:cNvPr id="6" name="Text 4"/>
          <p:cNvSpPr/>
          <p:nvPr/>
        </p:nvSpPr>
        <p:spPr>
          <a:xfrm>
            <a:off x="931412" y="3063240"/>
            <a:ext cx="4709160" cy="2075688"/>
          </a:xfrm>
          <a:prstGeom prst="rect">
            <a:avLst/>
          </a:prstGeom>
          <a:noFill/>
          <a:ln/>
        </p:spPr>
        <p:txBody>
          <a:bodyPr wrap="square" lIns="0" tIns="0" rIns="0" bIns="0" rtlCol="0" anchor="t">
            <a:normAutofit/>
          </a:bodyPr>
          <a:lstStyle/>
          <a:p>
            <a:pPr marL="0" indent="0">
              <a:buNone/>
            </a:pPr>
            <a:r>
              <a:rPr lang="en-US" dirty="0">
                <a:solidFill>
                  <a:srgbClr val="202A35"/>
                </a:solidFill>
              </a:rPr>
              <a:t>Dar por finalizada la participación de la Lcda. María Mercedes Castillo en el Comité Ad Hoc en calidad de representante del sector gubernamental, considerando que ha dejado de formar parte de la institución desde la cual ejercía dicha representación.</a:t>
            </a:r>
            <a:endParaRPr lang="en-US" dirty="0"/>
          </a:p>
        </p:txBody>
      </p:sp>
      <p:sp>
        <p:nvSpPr>
          <p:cNvPr id="7" name="Shape 5"/>
          <p:cNvSpPr/>
          <p:nvPr/>
        </p:nvSpPr>
        <p:spPr>
          <a:xfrm>
            <a:off x="6172200" y="2674619"/>
            <a:ext cx="5166360" cy="2359153"/>
          </a:xfrm>
          <a:prstGeom prst="roundRect">
            <a:avLst>
              <a:gd name="adj" fmla="val 3175"/>
            </a:avLst>
          </a:prstGeom>
          <a:solidFill>
            <a:srgbClr val="EAF2FB"/>
          </a:solidFill>
          <a:ln w="12700">
            <a:solidFill>
              <a:srgbClr val="D8E0EA"/>
            </a:solidFill>
            <a:prstDash val="solid"/>
          </a:ln>
          <a:effectLst>
            <a:outerShdw blurRad="12700" dist="12700" dir="2700000" algn="bl" rotWithShape="0">
              <a:srgbClr val="000000">
                <a:alpha val="8000"/>
              </a:srgbClr>
            </a:outerShdw>
          </a:effectLst>
        </p:spPr>
        <p:txBody>
          <a:bodyPr/>
          <a:lstStyle/>
          <a:p>
            <a:endParaRPr lang="es-SV"/>
          </a:p>
        </p:txBody>
      </p:sp>
      <p:sp>
        <p:nvSpPr>
          <p:cNvPr id="8" name="Text 6"/>
          <p:cNvSpPr/>
          <p:nvPr/>
        </p:nvSpPr>
        <p:spPr>
          <a:xfrm>
            <a:off x="6473952" y="2377439"/>
            <a:ext cx="4709160" cy="292608"/>
          </a:xfrm>
          <a:prstGeom prst="rect">
            <a:avLst/>
          </a:prstGeom>
          <a:noFill/>
          <a:ln/>
        </p:spPr>
        <p:txBody>
          <a:bodyPr wrap="square" lIns="0" tIns="0" rIns="0" bIns="0" rtlCol="0" anchor="ctr">
            <a:normAutofit/>
          </a:bodyPr>
          <a:lstStyle/>
          <a:p>
            <a:pPr marL="0" indent="0">
              <a:buNone/>
            </a:pPr>
            <a:r>
              <a:rPr lang="en-US" sz="1600" b="1" dirty="0">
                <a:solidFill>
                  <a:srgbClr val="1F3A63"/>
                </a:solidFill>
              </a:rPr>
              <a:t>Acuerdo 2 | Continuidad como apoyo voluntario</a:t>
            </a:r>
            <a:endParaRPr lang="en-US" sz="1600" dirty="0"/>
          </a:p>
        </p:txBody>
      </p:sp>
      <p:sp>
        <p:nvSpPr>
          <p:cNvPr id="9" name="Text 7"/>
          <p:cNvSpPr/>
          <p:nvPr/>
        </p:nvSpPr>
        <p:spPr>
          <a:xfrm>
            <a:off x="6629400" y="2880360"/>
            <a:ext cx="4709160" cy="2075688"/>
          </a:xfrm>
          <a:prstGeom prst="rect">
            <a:avLst/>
          </a:prstGeom>
          <a:noFill/>
          <a:ln/>
        </p:spPr>
        <p:txBody>
          <a:bodyPr wrap="square" lIns="0" tIns="0" rIns="0" bIns="0" rtlCol="0" anchor="t">
            <a:normAutofit/>
          </a:bodyPr>
          <a:lstStyle/>
          <a:p>
            <a:pPr marL="0" indent="0">
              <a:buNone/>
            </a:pPr>
            <a:r>
              <a:rPr lang="en-US" dirty="0">
                <a:solidFill>
                  <a:srgbClr val="202A35"/>
                </a:solidFill>
              </a:rPr>
              <a:t>Aprobar la continuidad de la Lcda. María Mercedes Castillo en el Comité Ad Hoc, en calidad de persona no integrante del MCP-ES que brinda apoyo voluntario, con voz y sin voto, considerando su experiencia, conocimiento y participación previa en el proceso.</a:t>
            </a:r>
            <a:endParaRPr lang="en-US" dirty="0"/>
          </a:p>
        </p:txBody>
      </p:sp>
      <p:sp>
        <p:nvSpPr>
          <p:cNvPr id="10" name="Shape 8"/>
          <p:cNvSpPr/>
          <p:nvPr/>
        </p:nvSpPr>
        <p:spPr>
          <a:xfrm>
            <a:off x="1170432" y="5184648"/>
            <a:ext cx="9829800" cy="1143000"/>
          </a:xfrm>
          <a:prstGeom prst="roundRect">
            <a:avLst>
              <a:gd name="adj" fmla="val 15152"/>
            </a:avLst>
          </a:prstGeom>
          <a:solidFill>
            <a:srgbClr val="FFFFFF"/>
          </a:solidFill>
          <a:ln w="12700">
            <a:solidFill>
              <a:srgbClr val="D8E0EA"/>
            </a:solidFill>
            <a:prstDash val="solid"/>
          </a:ln>
        </p:spPr>
        <p:txBody>
          <a:bodyPr/>
          <a:lstStyle/>
          <a:p>
            <a:endParaRPr lang="es-SV"/>
          </a:p>
        </p:txBody>
      </p:sp>
      <p:sp>
        <p:nvSpPr>
          <p:cNvPr id="11" name="Text 9"/>
          <p:cNvSpPr/>
          <p:nvPr/>
        </p:nvSpPr>
        <p:spPr>
          <a:xfrm>
            <a:off x="1417320" y="5367528"/>
            <a:ext cx="9326880" cy="731520"/>
          </a:xfrm>
          <a:prstGeom prst="rect">
            <a:avLst/>
          </a:prstGeom>
          <a:noFill/>
          <a:ln/>
        </p:spPr>
        <p:txBody>
          <a:bodyPr wrap="square" lIns="0" tIns="0" rIns="0" bIns="0" rtlCol="0" anchor="ctr">
            <a:noAutofit/>
          </a:bodyPr>
          <a:lstStyle/>
          <a:p>
            <a:pPr marL="0" indent="0" algn="ctr">
              <a:buNone/>
            </a:pPr>
            <a:r>
              <a:rPr lang="en-US" sz="2000" b="1" dirty="0">
                <a:solidFill>
                  <a:srgbClr val="1F3A63"/>
                </a:solidFill>
              </a:rPr>
              <a:t>Precisión sugerida para el acta: la autorización no implica representación sectorial, membresía, relación laboral ni remuneración por parte del MCP-ES.</a:t>
            </a:r>
            <a:endParaRPr lang="en-US" sz="2000" dirty="0"/>
          </a:p>
        </p:txBody>
      </p:sp>
      <p:sp>
        <p:nvSpPr>
          <p:cNvPr id="25" name="Slide Number Placeholder 0"/>
          <p:cNvSpPr>
            <a:spLocks noGrp="1"/>
          </p:cNvSpPr>
          <p:nvPr>
            <p:ph type="sldNum" sz="quarter" idx="4294967295"/>
          </p:nvPr>
        </p:nvSpPr>
        <p:spPr>
          <a:xfrm>
            <a:off x="1175004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6</a:t>
            </a:fld>
            <a:endParaRPr lang="en-US"/>
          </a:p>
        </p:txBody>
      </p:sp>
      <p:pic>
        <p:nvPicPr>
          <p:cNvPr id="13" name="Imagen 12">
            <a:extLst>
              <a:ext uri="{FF2B5EF4-FFF2-40B4-BE49-F238E27FC236}">
                <a16:creationId xmlns:a16="http://schemas.microsoft.com/office/drawing/2014/main" id="{2B250FD2-D817-60D5-ACF7-1D1318706FAD}"/>
              </a:ext>
            </a:extLst>
          </p:cNvPr>
          <p:cNvPicPr>
            <a:picLocks noChangeAspect="1"/>
          </p:cNvPicPr>
          <p:nvPr/>
        </p:nvPicPr>
        <p:blipFill>
          <a:blip r:embed="rId3"/>
          <a:stretch>
            <a:fillRect/>
          </a:stretch>
        </p:blipFill>
        <p:spPr>
          <a:xfrm>
            <a:off x="-305" y="-30480"/>
            <a:ext cx="12192000" cy="1651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33601-D27E-2C04-D70A-8E4B41567DDE}"/>
            </a:ext>
          </a:extLst>
        </p:cNvPr>
        <p:cNvGrpSpPr/>
        <p:nvPr/>
      </p:nvGrpSpPr>
      <p:grpSpPr>
        <a:xfrm>
          <a:off x="0" y="0"/>
          <a:ext cx="0" cy="0"/>
          <a:chOff x="0" y="0"/>
          <a:chExt cx="0" cy="0"/>
        </a:xfrm>
      </p:grpSpPr>
      <p:sp>
        <p:nvSpPr>
          <p:cNvPr id="25" name="Slide Number Placeholder 0">
            <a:extLst>
              <a:ext uri="{FF2B5EF4-FFF2-40B4-BE49-F238E27FC236}">
                <a16:creationId xmlns:a16="http://schemas.microsoft.com/office/drawing/2014/main" id="{BA373668-5B58-2A2E-B676-83B33244F3BB}"/>
              </a:ext>
            </a:extLst>
          </p:cNvPr>
          <p:cNvSpPr>
            <a:spLocks noGrp="1"/>
          </p:cNvSpPr>
          <p:nvPr>
            <p:ph type="sldNum" sz="quarter" idx="4294967295"/>
          </p:nvPr>
        </p:nvSpPr>
        <p:spPr>
          <a:xfrm>
            <a:off x="11750040" y="6446520"/>
            <a:ext cx="800000" cy="300000"/>
          </a:xfrm>
          <a:prstGeom prst="rect">
            <a:avLst/>
          </a:prstGeom>
          <a:extLst>
            <a:ext uri="{C572A759-6A51-4108-AA02-DFA0A04FC94B}">
              <ma14:wrappingTextBoxFlag xmlns="" xmlns:ma14="http://schemas.microsoft.com/office/mac/drawingml/2011/main" val="0"/>
            </a:ext>
          </a:extLst>
        </p:spPr>
        <p:txBody>
          <a:bodyPr/>
          <a:lstStyle>
            <a:lvl1pPr>
              <a:defRPr sz="800">
                <a:solidFill>
                  <a:srgbClr val="7D8793"/>
                </a:solidFill>
                <a:latin typeface="Aptos"/>
                <a:ea typeface="Aptos"/>
                <a:cs typeface="Aptos"/>
              </a:defRPr>
            </a:lvl1pPr>
          </a:lstStyle>
          <a:p>
            <a:pPr algn="l"/>
            <a:fld id="{F7021451-1387-4CA6-816F-3879F97B5CBC}" type="slidenum">
              <a:rPr lang="en-US" b="0"/>
              <a:t>7</a:t>
            </a:fld>
            <a:endParaRPr lang="en-US"/>
          </a:p>
        </p:txBody>
      </p:sp>
      <p:pic>
        <p:nvPicPr>
          <p:cNvPr id="13" name="Imagen 12">
            <a:extLst>
              <a:ext uri="{FF2B5EF4-FFF2-40B4-BE49-F238E27FC236}">
                <a16:creationId xmlns:a16="http://schemas.microsoft.com/office/drawing/2014/main" id="{1356598F-963D-850C-108F-44D3A58D8360}"/>
              </a:ext>
            </a:extLst>
          </p:cNvPr>
          <p:cNvPicPr>
            <a:picLocks noChangeAspect="1"/>
          </p:cNvPicPr>
          <p:nvPr/>
        </p:nvPicPr>
        <p:blipFill>
          <a:blip r:embed="rId3"/>
          <a:stretch>
            <a:fillRect/>
          </a:stretch>
        </p:blipFill>
        <p:spPr>
          <a:xfrm>
            <a:off x="-305" y="-30480"/>
            <a:ext cx="12192000" cy="1651000"/>
          </a:xfrm>
          <a:prstGeom prst="rect">
            <a:avLst/>
          </a:prstGeom>
        </p:spPr>
      </p:pic>
      <p:sp>
        <p:nvSpPr>
          <p:cNvPr id="15" name="Freeform 3">
            <a:extLst>
              <a:ext uri="{FF2B5EF4-FFF2-40B4-BE49-F238E27FC236}">
                <a16:creationId xmlns:a16="http://schemas.microsoft.com/office/drawing/2014/main" id="{FB230D4D-8D63-C514-A627-E129355BB879}"/>
              </a:ext>
            </a:extLst>
          </p:cNvPr>
          <p:cNvSpPr/>
          <p:nvPr/>
        </p:nvSpPr>
        <p:spPr>
          <a:xfrm>
            <a:off x="1866162" y="1852320"/>
            <a:ext cx="8459676" cy="4502760"/>
          </a:xfrm>
          <a:custGeom>
            <a:avLst/>
            <a:gdLst/>
            <a:ahLst/>
            <a:cxnLst/>
            <a:rect l="l" t="t" r="r" b="b"/>
            <a:pathLst>
              <a:path w="10456125" h="7379571">
                <a:moveTo>
                  <a:pt x="0" y="0"/>
                </a:moveTo>
                <a:lnTo>
                  <a:pt x="10456125" y="0"/>
                </a:lnTo>
                <a:lnTo>
                  <a:pt x="10456125" y="7379571"/>
                </a:lnTo>
                <a:lnTo>
                  <a:pt x="0" y="7379571"/>
                </a:lnTo>
                <a:lnTo>
                  <a:pt x="0" y="0"/>
                </a:lnTo>
                <a:close/>
              </a:path>
            </a:pathLst>
          </a:custGeom>
          <a:blipFill>
            <a:blip r:embed="rId4"/>
            <a:stretch>
              <a:fillRect/>
            </a:stretch>
          </a:blipFill>
        </p:spPr>
        <p:txBody>
          <a:bodyPr/>
          <a:lstStyle/>
          <a:p>
            <a:endParaRPr lang="es-SV"/>
          </a:p>
        </p:txBody>
      </p:sp>
    </p:spTree>
    <p:extLst>
      <p:ext uri="{BB962C8B-B14F-4D97-AF65-F5344CB8AC3E}">
        <p14:creationId xmlns:p14="http://schemas.microsoft.com/office/powerpoint/2010/main" val="41108894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46</TotalTime>
  <Words>847</Words>
  <Application>Microsoft Office PowerPoint</Application>
  <PresentationFormat>Panorámica</PresentationFormat>
  <Paragraphs>69</Paragraphs>
  <Slides>7</Slides>
  <Notes>7</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7</vt:i4>
      </vt:variant>
    </vt:vector>
  </HeadingPairs>
  <TitlesOfParts>
    <vt:vector size="11" baseType="lpstr">
      <vt:lpstr>Aptos</vt:lpstr>
      <vt:lpstr>Aptos Display</vt:lpstr>
      <vt:lpstr>Arial</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MCP-ES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Solicitud de aprobación para continuidad como apoyo voluntario</dc:title>
  <dc:subject>Solicitud de aprobación para apoyo voluntario</dc:subject>
  <dc:creator>MCP-ES</dc:creator>
  <cp:lastModifiedBy>Marta Alicia Alvarado de Magaña</cp:lastModifiedBy>
  <cp:revision>2</cp:revision>
  <dcterms:created xsi:type="dcterms:W3CDTF">2026-08-21T14:58:55Z</dcterms:created>
  <dcterms:modified xsi:type="dcterms:W3CDTF">2026-08-21T22:51:28Z</dcterms:modified>
</cp:coreProperties>
</file>