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62" r:id="rId4"/>
    <p:sldId id="263" r:id="rId5"/>
    <p:sldId id="261" r:id="rId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CA6193-8D21-4EE7-B602-6C227DD30F28}" v="3" dt="2026-08-25T15:42:27.085"/>
  </p1510:revLst>
</p1510:revInfo>
</file>

<file path=ppt/tableStyles.xml><?xml version="1.0" encoding="utf-8"?>
<a:tblStyleLst xmlns:a="http://schemas.openxmlformats.org/drawingml/2006/main" def="{5C22544A-7EE6-4342-B048-85BDC9FD1C3A}"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a Alicia Alvarado de Magaña" userId="8294032b-ec43-48bf-992a-ad1cff917001" providerId="ADAL" clId="{3EE23A7F-2B0F-4BD2-A371-BBD138CE0044}"/>
    <pc:docChg chg="undo custSel addSld delSld modSld">
      <pc:chgData name="Marta Alicia Alvarado de Magaña" userId="8294032b-ec43-48bf-992a-ad1cff917001" providerId="ADAL" clId="{3EE23A7F-2B0F-4BD2-A371-BBD138CE0044}" dt="2026-08-21T22:51:20.196" v="162" actId="1076"/>
      <pc:docMkLst>
        <pc:docMk/>
      </pc:docMkLst>
      <pc:sldChg chg="modSp mod">
        <pc:chgData name="Marta Alicia Alvarado de Magaña" userId="8294032b-ec43-48bf-992a-ad1cff917001" providerId="ADAL" clId="{3EE23A7F-2B0F-4BD2-A371-BBD138CE0044}" dt="2026-08-21T22:39:53.376" v="61" actId="20577"/>
        <pc:sldMkLst>
          <pc:docMk/>
          <pc:sldMk cId="0" sldId="257"/>
        </pc:sldMkLst>
      </pc:sldChg>
    </pc:docChg>
  </pc:docChgLst>
  <pc:docChgLst>
    <pc:chgData name="Administración y Comunicaciones MCP" userId="6e1c2796-b399-4b97-baca-0d887e5a0dc8" providerId="ADAL" clId="{4B4658E8-BF8C-4094-9923-A8A426596295}"/>
    <pc:docChg chg="undo custSel addSld delSld modSld">
      <pc:chgData name="Administración y Comunicaciones MCP" userId="6e1c2796-b399-4b97-baca-0d887e5a0dc8" providerId="ADAL" clId="{4B4658E8-BF8C-4094-9923-A8A426596295}" dt="2026-08-25T15:43:32.907" v="279" actId="255"/>
      <pc:docMkLst>
        <pc:docMk/>
      </pc:docMkLst>
      <pc:sldChg chg="addSp delSp modSp mod">
        <pc:chgData name="Administración y Comunicaciones MCP" userId="6e1c2796-b399-4b97-baca-0d887e5a0dc8" providerId="ADAL" clId="{4B4658E8-BF8C-4094-9923-A8A426596295}" dt="2026-08-25T15:10:19.536" v="235" actId="1076"/>
        <pc:sldMkLst>
          <pc:docMk/>
          <pc:sldMk cId="0" sldId="256"/>
        </pc:sldMkLst>
        <pc:spChg chg="mod">
          <ac:chgData name="Administración y Comunicaciones MCP" userId="6e1c2796-b399-4b97-baca-0d887e5a0dc8" providerId="ADAL" clId="{4B4658E8-BF8C-4094-9923-A8A426596295}" dt="2026-08-25T15:10:19.536" v="235" actId="1076"/>
          <ac:spMkLst>
            <pc:docMk/>
            <pc:sldMk cId="0" sldId="256"/>
            <ac:spMk id="7" creationId="{00000000-0000-0000-0000-000000000000}"/>
          </ac:spMkLst>
        </pc:spChg>
        <pc:spChg chg="add mod">
          <ac:chgData name="Administración y Comunicaciones MCP" userId="6e1c2796-b399-4b97-baca-0d887e5a0dc8" providerId="ADAL" clId="{4B4658E8-BF8C-4094-9923-A8A426596295}" dt="2026-08-25T15:09:36.602" v="232" actId="20577"/>
          <ac:spMkLst>
            <pc:docMk/>
            <pc:sldMk cId="0" sldId="256"/>
            <ac:spMk id="13" creationId="{3C81E45E-E9E4-04B1-31CA-DD590A7BE13A}"/>
          </ac:spMkLst>
        </pc:spChg>
        <pc:spChg chg="add mod">
          <ac:chgData name="Administración y Comunicaciones MCP" userId="6e1c2796-b399-4b97-baca-0d887e5a0dc8" providerId="ADAL" clId="{4B4658E8-BF8C-4094-9923-A8A426596295}" dt="2026-08-21T19:55:34.949" v="11" actId="1076"/>
          <ac:spMkLst>
            <pc:docMk/>
            <pc:sldMk cId="0" sldId="256"/>
            <ac:spMk id="15" creationId="{37E1B2B2-A178-CCB7-FE8D-DC8B28F11146}"/>
          </ac:spMkLst>
        </pc:spChg>
        <pc:spChg chg="add mod">
          <ac:chgData name="Administración y Comunicaciones MCP" userId="6e1c2796-b399-4b97-baca-0d887e5a0dc8" providerId="ADAL" clId="{4B4658E8-BF8C-4094-9923-A8A426596295}" dt="2026-08-21T19:58:41.669" v="89" actId="14100"/>
          <ac:spMkLst>
            <pc:docMk/>
            <pc:sldMk cId="0" sldId="256"/>
            <ac:spMk id="17" creationId="{5B242EAA-D90F-C915-5C98-2046F8F9641F}"/>
          </ac:spMkLst>
        </pc:spChg>
        <pc:picChg chg="add mod">
          <ac:chgData name="Administración y Comunicaciones MCP" userId="6e1c2796-b399-4b97-baca-0d887e5a0dc8" providerId="ADAL" clId="{4B4658E8-BF8C-4094-9923-A8A426596295}" dt="2026-08-21T19:54:19.425" v="2" actId="1076"/>
          <ac:picMkLst>
            <pc:docMk/>
            <pc:sldMk cId="0" sldId="256"/>
            <ac:picMk id="11" creationId="{A4A52F51-2680-A9AF-F536-0E280792275D}"/>
          </ac:picMkLst>
        </pc:picChg>
      </pc:sldChg>
      <pc:sldChg chg="addSp delSp modSp mod">
        <pc:chgData name="Administración y Comunicaciones MCP" userId="6e1c2796-b399-4b97-baca-0d887e5a0dc8" providerId="ADAL" clId="{4B4658E8-BF8C-4094-9923-A8A426596295}" dt="2026-08-25T15:43:32.907" v="279" actId="255"/>
        <pc:sldMkLst>
          <pc:docMk/>
          <pc:sldMk cId="0" sldId="257"/>
        </pc:sldMkLst>
        <pc:spChg chg="del mod">
          <ac:chgData name="Administración y Comunicaciones MCP" userId="6e1c2796-b399-4b97-baca-0d887e5a0dc8" providerId="ADAL" clId="{4B4658E8-BF8C-4094-9923-A8A426596295}" dt="2026-08-25T15:13:40.471" v="241" actId="478"/>
          <ac:spMkLst>
            <pc:docMk/>
            <pc:sldMk cId="0" sldId="257"/>
            <ac:spMk id="2" creationId="{00000000-0000-0000-0000-000000000000}"/>
          </ac:spMkLst>
        </pc:spChg>
        <pc:spChg chg="del mod">
          <ac:chgData name="Administración y Comunicaciones MCP" userId="6e1c2796-b399-4b97-baca-0d887e5a0dc8" providerId="ADAL" clId="{4B4658E8-BF8C-4094-9923-A8A426596295}" dt="2026-08-25T15:13:38.556" v="240" actId="478"/>
          <ac:spMkLst>
            <pc:docMk/>
            <pc:sldMk cId="0" sldId="257"/>
            <ac:spMk id="3" creationId="{00000000-0000-0000-0000-000000000000}"/>
          </ac:spMkLst>
        </pc:spChg>
        <pc:spChg chg="del mod">
          <ac:chgData name="Administración y Comunicaciones MCP" userId="6e1c2796-b399-4b97-baca-0d887e5a0dc8" providerId="ADAL" clId="{4B4658E8-BF8C-4094-9923-A8A426596295}" dt="2026-08-25T15:13:31.845" v="236" actId="478"/>
          <ac:spMkLst>
            <pc:docMk/>
            <pc:sldMk cId="0" sldId="257"/>
            <ac:spMk id="4" creationId="{00000000-0000-0000-0000-000000000000}"/>
          </ac:spMkLst>
        </pc:spChg>
        <pc:spChg chg="del mod">
          <ac:chgData name="Administración y Comunicaciones MCP" userId="6e1c2796-b399-4b97-baca-0d887e5a0dc8" providerId="ADAL" clId="{4B4658E8-BF8C-4094-9923-A8A426596295}" dt="2026-08-25T15:13:36.819" v="239" actId="478"/>
          <ac:spMkLst>
            <pc:docMk/>
            <pc:sldMk cId="0" sldId="257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20:01:21.788" v="121" actId="1076"/>
          <ac:spMkLst>
            <pc:docMk/>
            <pc:sldMk cId="0" sldId="257"/>
            <ac:spMk id="6" creationId="{00000000-0000-0000-0000-000000000000}"/>
          </ac:spMkLst>
        </pc:spChg>
        <pc:spChg chg="del">
          <ac:chgData name="Administración y Comunicaciones MCP" userId="6e1c2796-b399-4b97-baca-0d887e5a0dc8" providerId="ADAL" clId="{4B4658E8-BF8C-4094-9923-A8A426596295}" dt="2026-08-25T15:13:35.908" v="238" actId="478"/>
          <ac:spMkLst>
            <pc:docMk/>
            <pc:sldMk cId="0" sldId="257"/>
            <ac:spMk id="7" creationId="{00000000-0000-0000-0000-000000000000}"/>
          </ac:spMkLst>
        </pc:spChg>
        <pc:spChg chg="del mod">
          <ac:chgData name="Administración y Comunicaciones MCP" userId="6e1c2796-b399-4b97-baca-0d887e5a0dc8" providerId="ADAL" clId="{4B4658E8-BF8C-4094-9923-A8A426596295}" dt="2026-08-25T15:13:34.088" v="237" actId="478"/>
          <ac:spMkLst>
            <pc:docMk/>
            <pc:sldMk cId="0" sldId="257"/>
            <ac:spMk id="8" creationId="{00000000-0000-0000-0000-000000000000}"/>
          </ac:spMkLst>
        </pc:spChg>
        <pc:spChg chg="del mod">
          <ac:chgData name="Administración y Comunicaciones MCP" userId="6e1c2796-b399-4b97-baca-0d887e5a0dc8" providerId="ADAL" clId="{4B4658E8-BF8C-4094-9923-A8A426596295}" dt="2026-08-25T15:13:47.128" v="244" actId="478"/>
          <ac:spMkLst>
            <pc:docMk/>
            <pc:sldMk cId="0" sldId="257"/>
            <ac:spMk id="9" creationId="{00000000-0000-0000-0000-000000000000}"/>
          </ac:spMkLst>
        </pc:spChg>
        <pc:spChg chg="del mod">
          <ac:chgData name="Administración y Comunicaciones MCP" userId="6e1c2796-b399-4b97-baca-0d887e5a0dc8" providerId="ADAL" clId="{4B4658E8-BF8C-4094-9923-A8A426596295}" dt="2026-08-25T15:13:48.669" v="245" actId="478"/>
          <ac:spMkLst>
            <pc:docMk/>
            <pc:sldMk cId="0" sldId="257"/>
            <ac:spMk id="1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20:01:31.320" v="123" actId="1076"/>
          <ac:spMkLst>
            <pc:docMk/>
            <pc:sldMk cId="0" sldId="257"/>
            <ac:spMk id="11" creationId="{00000000-0000-0000-0000-000000000000}"/>
          </ac:spMkLst>
        </pc:spChg>
        <pc:spChg chg="del">
          <ac:chgData name="Administración y Comunicaciones MCP" userId="6e1c2796-b399-4b97-baca-0d887e5a0dc8" providerId="ADAL" clId="{4B4658E8-BF8C-4094-9923-A8A426596295}" dt="2026-08-25T15:13:43.346" v="242" actId="478"/>
          <ac:spMkLst>
            <pc:docMk/>
            <pc:sldMk cId="0" sldId="257"/>
            <ac:spMk id="12" creationId="{00000000-0000-0000-0000-000000000000}"/>
          </ac:spMkLst>
        </pc:spChg>
        <pc:spChg chg="del mod">
          <ac:chgData name="Administración y Comunicaciones MCP" userId="6e1c2796-b399-4b97-baca-0d887e5a0dc8" providerId="ADAL" clId="{4B4658E8-BF8C-4094-9923-A8A426596295}" dt="2026-08-25T15:13:45.895" v="243" actId="478"/>
          <ac:spMkLst>
            <pc:docMk/>
            <pc:sldMk cId="0" sldId="257"/>
            <ac:spMk id="13" creationId="{00000000-0000-0000-0000-000000000000}"/>
          </ac:spMkLst>
        </pc:spChg>
        <pc:spChg chg="del mod">
          <ac:chgData name="Administración y Comunicaciones MCP" userId="6e1c2796-b399-4b97-baca-0d887e5a0dc8" providerId="ADAL" clId="{4B4658E8-BF8C-4094-9923-A8A426596295}" dt="2026-08-25T15:13:52.795" v="248" actId="478"/>
          <ac:spMkLst>
            <pc:docMk/>
            <pc:sldMk cId="0" sldId="257"/>
            <ac:spMk id="14" creationId="{00000000-0000-0000-0000-000000000000}"/>
          </ac:spMkLst>
        </pc:spChg>
        <pc:spChg chg="del mod">
          <ac:chgData name="Administración y Comunicaciones MCP" userId="6e1c2796-b399-4b97-baca-0d887e5a0dc8" providerId="ADAL" clId="{4B4658E8-BF8C-4094-9923-A8A426596295}" dt="2026-08-25T15:13:50.476" v="246" actId="478"/>
          <ac:spMkLst>
            <pc:docMk/>
            <pc:sldMk cId="0" sldId="257"/>
            <ac:spMk id="1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20:02:16.296" v="128" actId="1076"/>
          <ac:spMkLst>
            <pc:docMk/>
            <pc:sldMk cId="0" sldId="257"/>
            <ac:spMk id="16" creationId="{00000000-0000-0000-0000-000000000000}"/>
          </ac:spMkLst>
        </pc:spChg>
        <pc:spChg chg="del">
          <ac:chgData name="Administración y Comunicaciones MCP" userId="6e1c2796-b399-4b97-baca-0d887e5a0dc8" providerId="ADAL" clId="{4B4658E8-BF8C-4094-9923-A8A426596295}" dt="2026-08-25T15:13:52.106" v="247" actId="478"/>
          <ac:spMkLst>
            <pc:docMk/>
            <pc:sldMk cId="0" sldId="257"/>
            <ac:spMk id="17" creationId="{00000000-0000-0000-0000-000000000000}"/>
          </ac:spMkLst>
        </pc:spChg>
        <pc:spChg chg="del mod">
          <ac:chgData name="Administración y Comunicaciones MCP" userId="6e1c2796-b399-4b97-baca-0d887e5a0dc8" providerId="ADAL" clId="{4B4658E8-BF8C-4094-9923-A8A426596295}" dt="2026-08-25T15:13:54.545" v="249" actId="478"/>
          <ac:spMkLst>
            <pc:docMk/>
            <pc:sldMk cId="0" sldId="257"/>
            <ac:spMk id="18" creationId="{00000000-0000-0000-0000-000000000000}"/>
          </ac:spMkLst>
        </pc:spChg>
        <pc:spChg chg="del mod">
          <ac:chgData name="Administración y Comunicaciones MCP" userId="6e1c2796-b399-4b97-baca-0d887e5a0dc8" providerId="ADAL" clId="{4B4658E8-BF8C-4094-9923-A8A426596295}" dt="2026-08-25T15:13:56.606" v="250" actId="478"/>
          <ac:spMkLst>
            <pc:docMk/>
            <pc:sldMk cId="0" sldId="257"/>
            <ac:spMk id="19" creationId="{00000000-0000-0000-0000-000000000000}"/>
          </ac:spMkLst>
        </pc:spChg>
        <pc:graphicFrameChg chg="add mod modGraphic">
          <ac:chgData name="Administración y Comunicaciones MCP" userId="6e1c2796-b399-4b97-baca-0d887e5a0dc8" providerId="ADAL" clId="{4B4658E8-BF8C-4094-9923-A8A426596295}" dt="2026-08-25T15:43:32.907" v="279" actId="255"/>
          <ac:graphicFrameMkLst>
            <pc:docMk/>
            <pc:sldMk cId="0" sldId="257"/>
            <ac:graphicFrameMk id="2" creationId="{20BACA8B-C975-0B06-20CF-BE857600DDE8}"/>
          </ac:graphicFrameMkLst>
        </pc:graphicFrameChg>
        <pc:picChg chg="add">
          <ac:chgData name="Administración y Comunicaciones MCP" userId="6e1c2796-b399-4b97-baca-0d887e5a0dc8" providerId="ADAL" clId="{4B4658E8-BF8C-4094-9923-A8A426596295}" dt="2026-08-21T20:00:55.775" v="114" actId="22"/>
          <ac:picMkLst>
            <pc:docMk/>
            <pc:sldMk cId="0" sldId="257"/>
            <ac:picMk id="21" creationId="{A14D598F-27AF-DB7C-3623-3F04120CBABE}"/>
          </ac:picMkLst>
        </pc:picChg>
      </pc:sldChg>
      <pc:sldChg chg="addSp modSp del mod">
        <pc:chgData name="Administración y Comunicaciones MCP" userId="6e1c2796-b399-4b97-baca-0d887e5a0dc8" providerId="ADAL" clId="{4B4658E8-BF8C-4094-9923-A8A426596295}" dt="2026-08-25T15:14:01.549" v="251" actId="2696"/>
        <pc:sldMkLst>
          <pc:docMk/>
          <pc:sldMk cId="0" sldId="258"/>
        </pc:sldMkLst>
      </pc:sldChg>
      <pc:sldChg chg="addSp delSp modSp del mod">
        <pc:chgData name="Administración y Comunicaciones MCP" userId="6e1c2796-b399-4b97-baca-0d887e5a0dc8" providerId="ADAL" clId="{4B4658E8-BF8C-4094-9923-A8A426596295}" dt="2026-08-25T15:14:06.027" v="253" actId="2696"/>
        <pc:sldMkLst>
          <pc:docMk/>
          <pc:sldMk cId="0" sldId="259"/>
        </pc:sldMkLst>
      </pc:sldChg>
      <pc:sldChg chg="addSp modSp del mod">
        <pc:chgData name="Administración y Comunicaciones MCP" userId="6e1c2796-b399-4b97-baca-0d887e5a0dc8" providerId="ADAL" clId="{4B4658E8-BF8C-4094-9923-A8A426596295}" dt="2026-08-25T15:14:08.225" v="254" actId="2696"/>
        <pc:sldMkLst>
          <pc:docMk/>
          <pc:sldMk cId="0" sldId="260"/>
        </pc:sldMkLst>
      </pc:sldChg>
      <pc:sldChg chg="addSp delSp add mod">
        <pc:chgData name="Administración y Comunicaciones MCP" userId="6e1c2796-b399-4b97-baca-0d887e5a0dc8" providerId="ADAL" clId="{4B4658E8-BF8C-4094-9923-A8A426596295}" dt="2026-08-21T20:05:07.882" v="169" actId="22"/>
        <pc:sldMkLst>
          <pc:docMk/>
          <pc:sldMk cId="4110889422" sldId="261"/>
        </pc:sldMkLst>
        <pc:spChg chg="add">
          <ac:chgData name="Administración y Comunicaciones MCP" userId="6e1c2796-b399-4b97-baca-0d887e5a0dc8" providerId="ADAL" clId="{4B4658E8-BF8C-4094-9923-A8A426596295}" dt="2026-08-21T20:05:07.882" v="169" actId="22"/>
          <ac:spMkLst>
            <pc:docMk/>
            <pc:sldMk cId="4110889422" sldId="261"/>
            <ac:spMk id="15" creationId="{FB230D4D-8D63-C514-A627-E129355BB879}"/>
          </ac:spMkLst>
        </pc:spChg>
        <pc:picChg chg="add">
          <ac:chgData name="Administración y Comunicaciones MCP" userId="6e1c2796-b399-4b97-baca-0d887e5a0dc8" providerId="ADAL" clId="{4B4658E8-BF8C-4094-9923-A8A426596295}" dt="2026-08-21T20:04:57.320" v="168" actId="22"/>
          <ac:picMkLst>
            <pc:docMk/>
            <pc:sldMk cId="4110889422" sldId="261"/>
            <ac:picMk id="13" creationId="{1356598F-963D-850C-108F-44D3A58D8360}"/>
          </ac:picMkLst>
        </pc:picChg>
      </pc:sldChg>
      <pc:sldChg chg="addSp modSp add mod">
        <pc:chgData name="Administración y Comunicaciones MCP" userId="6e1c2796-b399-4b97-baca-0d887e5a0dc8" providerId="ADAL" clId="{4B4658E8-BF8C-4094-9923-A8A426596295}" dt="2026-08-25T15:41:22.463" v="264" actId="12385"/>
        <pc:sldMkLst>
          <pc:docMk/>
          <pc:sldMk cId="1327694772" sldId="262"/>
        </pc:sldMkLst>
        <pc:graphicFrameChg chg="add mod modGraphic">
          <ac:chgData name="Administración y Comunicaciones MCP" userId="6e1c2796-b399-4b97-baca-0d887e5a0dc8" providerId="ADAL" clId="{4B4658E8-BF8C-4094-9923-A8A426596295}" dt="2026-08-25T15:41:22.463" v="264" actId="12385"/>
          <ac:graphicFrameMkLst>
            <pc:docMk/>
            <pc:sldMk cId="1327694772" sldId="262"/>
            <ac:graphicFrameMk id="2" creationId="{49B26C0D-62A9-62DE-B8C9-951943098A78}"/>
          </ac:graphicFrameMkLst>
        </pc:graphicFrameChg>
        <pc:picChg chg="add mod">
          <ac:chgData name="Administración y Comunicaciones MCP" userId="6e1c2796-b399-4b97-baca-0d887e5a0dc8" providerId="ADAL" clId="{4B4658E8-BF8C-4094-9923-A8A426596295}" dt="2026-08-25T15:41:13.479" v="263" actId="1076"/>
          <ac:picMkLst>
            <pc:docMk/>
            <pc:sldMk cId="1327694772" sldId="262"/>
            <ac:picMk id="4" creationId="{FF13A180-FD85-E0A2-AEA9-84EBE8BB1DA6}"/>
          </ac:picMkLst>
        </pc:picChg>
      </pc:sldChg>
      <pc:sldChg chg="del">
        <pc:chgData name="Administración y Comunicaciones MCP" userId="6e1c2796-b399-4b97-baca-0d887e5a0dc8" providerId="ADAL" clId="{4B4658E8-BF8C-4094-9923-A8A426596295}" dt="2026-08-25T15:14:03.765" v="252" actId="2696"/>
        <pc:sldMkLst>
          <pc:docMk/>
          <pc:sldMk cId="2059064149" sldId="262"/>
        </pc:sldMkLst>
      </pc:sldChg>
      <pc:sldChg chg="addSp delSp modSp add mod">
        <pc:chgData name="Administración y Comunicaciones MCP" userId="6e1c2796-b399-4b97-baca-0d887e5a0dc8" providerId="ADAL" clId="{4B4658E8-BF8C-4094-9923-A8A426596295}" dt="2026-08-25T15:43:22.360" v="278" actId="313"/>
        <pc:sldMkLst>
          <pc:docMk/>
          <pc:sldMk cId="2660201105" sldId="263"/>
        </pc:sldMkLst>
        <pc:graphicFrameChg chg="del">
          <ac:chgData name="Administración y Comunicaciones MCP" userId="6e1c2796-b399-4b97-baca-0d887e5a0dc8" providerId="ADAL" clId="{4B4658E8-BF8C-4094-9923-A8A426596295}" dt="2026-08-25T15:41:32.382" v="266" actId="478"/>
          <ac:graphicFrameMkLst>
            <pc:docMk/>
            <pc:sldMk cId="2660201105" sldId="263"/>
            <ac:graphicFrameMk id="2" creationId="{F98E64CF-3710-E185-D8FE-95F5A85FD82C}"/>
          </ac:graphicFrameMkLst>
        </pc:graphicFrameChg>
        <pc:graphicFrameChg chg="add mod modGraphic">
          <ac:chgData name="Administración y Comunicaciones MCP" userId="6e1c2796-b399-4b97-baca-0d887e5a0dc8" providerId="ADAL" clId="{4B4658E8-BF8C-4094-9923-A8A426596295}" dt="2026-08-25T15:43:22.360" v="278" actId="313"/>
          <ac:graphicFrameMkLst>
            <pc:docMk/>
            <pc:sldMk cId="2660201105" sldId="263"/>
            <ac:graphicFrameMk id="3" creationId="{A927305A-3EE6-66ED-2F31-3071C9C925B2}"/>
          </ac:graphicFrameMkLst>
        </pc:graphicFrameChg>
        <pc:picChg chg="del">
          <ac:chgData name="Administración y Comunicaciones MCP" userId="6e1c2796-b399-4b97-baca-0d887e5a0dc8" providerId="ADAL" clId="{4B4658E8-BF8C-4094-9923-A8A426596295}" dt="2026-08-25T15:41:33.689" v="267" actId="478"/>
          <ac:picMkLst>
            <pc:docMk/>
            <pc:sldMk cId="2660201105" sldId="263"/>
            <ac:picMk id="4" creationId="{384D3C30-A7CD-B545-0B80-7D97F4B50D1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84717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Fuentes: Correo de la Lcda. María Mercedes Castillo; Estatutos y Reglamento Interno del MCP-ES 2024; acta/insumo proporcionado sobre conformación del Comité Ad Hoc.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Fuente: Correo MM: la Lcda. Castillo informó que a partir de agosto de 2026 dejó de formar parte del MINED y manifestó disposición de seguir colaborando con el MCP-ES. Acta/insumo: fue designada en el Comité Ad Hoc dentro del sector Gobierno.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029CC-5F30-65C9-5F7C-2FCBB65BF9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9AA270-9FD6-A2F8-D172-E1506CBDF4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F01732-AC7C-877D-A49C-397D43812C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Fuente: Correo MM: la Lcda. Castillo informó que a partir de agosto de 2026 dejó de formar parte del MINED y manifestó disposición de seguir colaborando con el MCP-ES. Acta/insumo: fue designada en el Comité Ad Hoc dentro del sector Gobierno.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612136-EBF9-60C1-7629-64EAA2EEC5E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3945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A5A02-6FFC-EA74-B466-443F78AA5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6213A2-328A-8320-48CC-AEC6A3C4D0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676B21C-0DC8-6854-8826-2EF59113BC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Fuente: Correo MM: la Lcda. Castillo informó que a partir de agosto de 2026 dejó de formar parte del MINED y manifestó disposición de seguir colaborando con el MCP-ES. Acta/insumo: fue designada en el Comité Ad Hoc dentro del sector Gobierno.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37E279-7325-D8D1-EACB-3FD27B8FAB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154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5F082D-DDD7-5B8F-8B25-783C5B0D6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3072BFC-2C30-B83E-F4FF-E1DA4BF40C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EA6849-D775-C9AE-DCD4-95E68FA557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Fuentes: Estatutos y Reglamento Interno del MCP-ES; correo de la Lcda. Castillo; acta/insumo de conformación del Comité Ad Hoc.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2C4BD7-5E92-FCA7-9FF5-0B8BD97AC4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907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E7334C"/>
          </a:solidFill>
          <a:ln w="12700">
            <a:solidFill>
              <a:srgbClr val="E7334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3" name="Shape 1"/>
          <p:cNvSpPr/>
          <p:nvPr/>
        </p:nvSpPr>
        <p:spPr>
          <a:xfrm>
            <a:off x="0" y="6675120"/>
            <a:ext cx="12191695" cy="182880"/>
          </a:xfrm>
          <a:prstGeom prst="rect">
            <a:avLst/>
          </a:prstGeom>
          <a:solidFill>
            <a:srgbClr val="E7334C"/>
          </a:solidFill>
          <a:ln w="12700">
            <a:solidFill>
              <a:srgbClr val="E7334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Text 2"/>
          <p:cNvSpPr/>
          <p:nvPr/>
        </p:nvSpPr>
        <p:spPr>
          <a:xfrm>
            <a:off x="10469880" y="6446520"/>
            <a:ext cx="1097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1F3A6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MCP-ES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D8793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D8793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s-SV" dirty="0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12191695" cy="256032"/>
          </a:xfrm>
          <a:prstGeom prst="rect">
            <a:avLst/>
          </a:prstGeom>
          <a:solidFill>
            <a:srgbClr val="E7334C"/>
          </a:solidFill>
          <a:ln w="12700">
            <a:solidFill>
              <a:srgbClr val="E7334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Shape 2"/>
          <p:cNvSpPr/>
          <p:nvPr/>
        </p:nvSpPr>
        <p:spPr>
          <a:xfrm>
            <a:off x="0" y="6583680"/>
            <a:ext cx="12191695" cy="274320"/>
          </a:xfrm>
          <a:prstGeom prst="rect">
            <a:avLst/>
          </a:prstGeom>
          <a:solidFill>
            <a:srgbClr val="E7334C"/>
          </a:solidFill>
          <a:ln w="12700">
            <a:solidFill>
              <a:srgbClr val="E7334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6" name="Text 4"/>
          <p:cNvSpPr/>
          <p:nvPr/>
        </p:nvSpPr>
        <p:spPr>
          <a:xfrm>
            <a:off x="676656" y="1965960"/>
            <a:ext cx="104241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endParaRPr lang="en-US" sz="3500" dirty="0"/>
          </a:p>
        </p:txBody>
      </p:sp>
      <p:sp>
        <p:nvSpPr>
          <p:cNvPr id="7" name="Text 5"/>
          <p:cNvSpPr/>
          <p:nvPr/>
        </p:nvSpPr>
        <p:spPr>
          <a:xfrm>
            <a:off x="511957" y="2463521"/>
            <a:ext cx="10469880" cy="12499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es-SV" sz="5400" b="1" dirty="0">
                <a:solidFill>
                  <a:srgbClr val="1F3A63"/>
                </a:solidFill>
              </a:rPr>
              <a:t>Calendario de Actividades Septiembre</a:t>
            </a:r>
            <a:endParaRPr lang="en-US" sz="5400" b="1" dirty="0">
              <a:solidFill>
                <a:srgbClr val="1F3A63"/>
              </a:solidFill>
            </a:endParaRPr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D8793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</a:t>
            </a:fld>
            <a:endParaRPr lang="en-US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A4A52F51-2680-A9AF-F536-0E28079227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5" y="-30480"/>
            <a:ext cx="12192000" cy="1651000"/>
          </a:xfrm>
          <a:prstGeom prst="rect">
            <a:avLst/>
          </a:prstGeom>
        </p:spPr>
      </p:pic>
      <p:sp>
        <p:nvSpPr>
          <p:cNvPr id="13" name="Text 0">
            <a:extLst>
              <a:ext uri="{FF2B5EF4-FFF2-40B4-BE49-F238E27FC236}">
                <a16:creationId xmlns:a16="http://schemas.microsoft.com/office/drawing/2014/main" id="{3C81E45E-E9E4-04B1-31CA-DD590A7BE13A}"/>
              </a:ext>
            </a:extLst>
          </p:cNvPr>
          <p:cNvSpPr/>
          <p:nvPr/>
        </p:nvSpPr>
        <p:spPr>
          <a:xfrm>
            <a:off x="351937" y="1749896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4B321"/>
                </a:solidFill>
              </a:rPr>
              <a:t>Anexo 11</a:t>
            </a:r>
            <a:endParaRPr lang="en-US" sz="1800" dirty="0"/>
          </a:p>
        </p:txBody>
      </p:sp>
      <p:sp>
        <p:nvSpPr>
          <p:cNvPr id="15" name="Text 4">
            <a:extLst>
              <a:ext uri="{FF2B5EF4-FFF2-40B4-BE49-F238E27FC236}">
                <a16:creationId xmlns:a16="http://schemas.microsoft.com/office/drawing/2014/main" id="{37E1B2B2-A178-CCB7-FE8D-DC8B28F11146}"/>
              </a:ext>
            </a:extLst>
          </p:cNvPr>
          <p:cNvSpPr/>
          <p:nvPr/>
        </p:nvSpPr>
        <p:spPr>
          <a:xfrm>
            <a:off x="9089065" y="6088152"/>
            <a:ext cx="2221496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27 de Agosto de 2026</a:t>
            </a:r>
            <a:endParaRPr lang="en-US" sz="1600" dirty="0"/>
          </a:p>
        </p:txBody>
      </p:sp>
      <p:sp>
        <p:nvSpPr>
          <p:cNvPr id="17" name="Text 4">
            <a:extLst>
              <a:ext uri="{FF2B5EF4-FFF2-40B4-BE49-F238E27FC236}">
                <a16:creationId xmlns:a16="http://schemas.microsoft.com/office/drawing/2014/main" id="{5B242EAA-D90F-C915-5C98-2046F8F9641F}"/>
              </a:ext>
            </a:extLst>
          </p:cNvPr>
          <p:cNvSpPr/>
          <p:nvPr/>
        </p:nvSpPr>
        <p:spPr>
          <a:xfrm>
            <a:off x="1357777" y="4394479"/>
            <a:ext cx="8778240" cy="1145083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algn="ctr"/>
            <a:r>
              <a:rPr lang="en-US" sz="2000" b="1" dirty="0" err="1">
                <a:solidFill>
                  <a:srgbClr val="1B4E89"/>
                </a:solidFill>
              </a:rPr>
              <a:t>Presentado</a:t>
            </a:r>
            <a:r>
              <a:rPr lang="en-US" sz="2000" b="1" dirty="0">
                <a:solidFill>
                  <a:srgbClr val="1B4E89"/>
                </a:solidFill>
              </a:rPr>
              <a:t> por: </a:t>
            </a:r>
          </a:p>
          <a:p>
            <a:pPr algn="ctr"/>
            <a:r>
              <a:rPr lang="es-MX" sz="2000" b="1" dirty="0">
                <a:solidFill>
                  <a:srgbClr val="1B4E89"/>
                </a:solidFill>
              </a:rPr>
              <a:t>Lcda. Marta Alicia de Magaña</a:t>
            </a:r>
          </a:p>
          <a:p>
            <a:pPr algn="ctr"/>
            <a:r>
              <a:rPr lang="es-MX" sz="2000" b="1" dirty="0">
                <a:solidFill>
                  <a:srgbClr val="1B4E89"/>
                </a:solidFill>
              </a:rPr>
              <a:t>Directora Ejecutiva </a:t>
            </a:r>
          </a:p>
          <a:p>
            <a:pPr algn="ctr"/>
            <a:r>
              <a:rPr lang="es-MX" sz="2000" b="1" dirty="0">
                <a:solidFill>
                  <a:srgbClr val="1B4E89"/>
                </a:solidFill>
              </a:rPr>
              <a:t>MCP-ES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/>
          <p:cNvSpPr/>
          <p:nvPr/>
        </p:nvSpPr>
        <p:spPr>
          <a:xfrm>
            <a:off x="1088136" y="2385639"/>
            <a:ext cx="60350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Paso 1</a:t>
            </a:r>
            <a:endParaRPr lang="en-US" sz="850" dirty="0"/>
          </a:p>
        </p:txBody>
      </p:sp>
      <p:sp>
        <p:nvSpPr>
          <p:cNvPr id="11" name="Text 9"/>
          <p:cNvSpPr/>
          <p:nvPr/>
        </p:nvSpPr>
        <p:spPr>
          <a:xfrm>
            <a:off x="4487418" y="2416515"/>
            <a:ext cx="60350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Paso 2</a:t>
            </a:r>
            <a:endParaRPr lang="en-US" sz="850" dirty="0"/>
          </a:p>
        </p:txBody>
      </p:sp>
      <p:sp>
        <p:nvSpPr>
          <p:cNvPr id="16" name="Text 14"/>
          <p:cNvSpPr/>
          <p:nvPr/>
        </p:nvSpPr>
        <p:spPr>
          <a:xfrm>
            <a:off x="8092440" y="2283736"/>
            <a:ext cx="60350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Paso 3</a:t>
            </a:r>
            <a:endParaRPr lang="en-US" sz="8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750040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D8793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2</a:t>
            </a:fld>
            <a:endParaRPr lang="en-US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A14D598F-27AF-DB7C-3623-3F04120CB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5" y="-30480"/>
            <a:ext cx="12192000" cy="1651000"/>
          </a:xfrm>
          <a:prstGeom prst="rect">
            <a:avLst/>
          </a:prstGeom>
        </p:spPr>
      </p:pic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20BACA8B-C975-0B06-20CF-BE857600DD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812152"/>
              </p:ext>
            </p:extLst>
          </p:nvPr>
        </p:nvGraphicFramePr>
        <p:xfrm>
          <a:off x="1691640" y="1944546"/>
          <a:ext cx="8864470" cy="450197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769430">
                  <a:extLst>
                    <a:ext uri="{9D8B030D-6E8A-4147-A177-3AD203B41FA5}">
                      <a16:colId xmlns:a16="http://schemas.microsoft.com/office/drawing/2014/main" val="1796613766"/>
                    </a:ext>
                  </a:extLst>
                </a:gridCol>
                <a:gridCol w="2725064">
                  <a:extLst>
                    <a:ext uri="{9D8B030D-6E8A-4147-A177-3AD203B41FA5}">
                      <a16:colId xmlns:a16="http://schemas.microsoft.com/office/drawing/2014/main" val="15332559"/>
                    </a:ext>
                  </a:extLst>
                </a:gridCol>
                <a:gridCol w="1202233">
                  <a:extLst>
                    <a:ext uri="{9D8B030D-6E8A-4147-A177-3AD203B41FA5}">
                      <a16:colId xmlns:a16="http://schemas.microsoft.com/office/drawing/2014/main" val="611378773"/>
                    </a:ext>
                  </a:extLst>
                </a:gridCol>
                <a:gridCol w="1154144">
                  <a:extLst>
                    <a:ext uri="{9D8B030D-6E8A-4147-A177-3AD203B41FA5}">
                      <a16:colId xmlns:a16="http://schemas.microsoft.com/office/drawing/2014/main" val="803531584"/>
                    </a:ext>
                  </a:extLst>
                </a:gridCol>
                <a:gridCol w="1554889">
                  <a:extLst>
                    <a:ext uri="{9D8B030D-6E8A-4147-A177-3AD203B41FA5}">
                      <a16:colId xmlns:a16="http://schemas.microsoft.com/office/drawing/2014/main" val="2386163239"/>
                    </a:ext>
                  </a:extLst>
                </a:gridCol>
                <a:gridCol w="1458710">
                  <a:extLst>
                    <a:ext uri="{9D8B030D-6E8A-4147-A177-3AD203B41FA5}">
                      <a16:colId xmlns:a16="http://schemas.microsoft.com/office/drawing/2014/main" val="97716560"/>
                    </a:ext>
                  </a:extLst>
                </a:gridCol>
              </a:tblGrid>
              <a:tr h="353673">
                <a:tc gridSpan="6"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20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Actividades Programadas a realizar en el mes de Septiembre 2026</a:t>
                      </a:r>
                      <a:endParaRPr lang="es-SV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 hMerge="1">
                  <a:txBody>
                    <a:bodyPr/>
                    <a:lstStyle/>
                    <a:p>
                      <a:endParaRPr lang="es-S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S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S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S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SV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683940"/>
                  </a:ext>
                </a:extLst>
              </a:tr>
              <a:tr h="486302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No</a:t>
                      </a:r>
                      <a:endParaRPr lang="es-SV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Actividad</a:t>
                      </a:r>
                      <a:endParaRPr lang="es-SV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Fecha</a:t>
                      </a:r>
                      <a:endParaRPr lang="es-SV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Lugar</a:t>
                      </a:r>
                      <a:endParaRPr lang="es-SV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Participantes</a:t>
                      </a:r>
                      <a:endParaRPr lang="es-SV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100" b="1" u="none" strike="noStrike">
                          <a:solidFill>
                            <a:srgbClr val="000000"/>
                          </a:solidFill>
                          <a:effectLst/>
                        </a:rPr>
                        <a:t>Organizador</a:t>
                      </a:r>
                      <a:endParaRPr lang="es-SV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465971997"/>
                  </a:ext>
                </a:extLst>
              </a:tr>
              <a:tr h="589456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Comité Adhoc Identificación de RP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CALMA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Miembros del  Comité Adhoc 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Comité Adhoc y DE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472060093"/>
                  </a:ext>
                </a:extLst>
              </a:tr>
              <a:tr h="501038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Visita de campo VC04-2026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PLAN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Miembros del Comité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RP/SR/Comité de ME y DE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901915219"/>
                  </a:ext>
                </a:extLst>
              </a:tr>
              <a:tr h="64840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Comité Adhoc Identificación de RP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8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CALMA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Miembros del  Comité Adhoc 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Comité Adhoc y DE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2128238565"/>
                  </a:ext>
                </a:extLst>
              </a:tr>
              <a:tr h="104628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4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Comité Conjunto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9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CALMA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Comité Conjunto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Comité Conjunto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593328134"/>
                  </a:ext>
                </a:extLst>
              </a:tr>
              <a:tr h="87681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5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Comité Adhoc de Sostenibilidad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CSSP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Miembros del Comité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Comité de Sostenibilidad  y Dirección Ejecutiva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415167072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CE269F-5A3F-7008-D170-5C80401FB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>
            <a:extLst>
              <a:ext uri="{FF2B5EF4-FFF2-40B4-BE49-F238E27FC236}">
                <a16:creationId xmlns:a16="http://schemas.microsoft.com/office/drawing/2014/main" id="{88852E7E-A963-49B1-9A61-44D715585B81}"/>
              </a:ext>
            </a:extLst>
          </p:cNvPr>
          <p:cNvSpPr/>
          <p:nvPr/>
        </p:nvSpPr>
        <p:spPr>
          <a:xfrm>
            <a:off x="1088136" y="2385639"/>
            <a:ext cx="60350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Paso 1</a:t>
            </a:r>
            <a:endParaRPr lang="en-US" sz="850" dirty="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F22B1ED1-8F17-D93E-9FA6-151D18394C2B}"/>
              </a:ext>
            </a:extLst>
          </p:cNvPr>
          <p:cNvSpPr/>
          <p:nvPr/>
        </p:nvSpPr>
        <p:spPr>
          <a:xfrm>
            <a:off x="4487418" y="2416515"/>
            <a:ext cx="60350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Paso 2</a:t>
            </a:r>
            <a:endParaRPr lang="en-US" sz="850" dirty="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71A77AD1-3541-542E-6751-5D480133C0F4}"/>
              </a:ext>
            </a:extLst>
          </p:cNvPr>
          <p:cNvSpPr/>
          <p:nvPr/>
        </p:nvSpPr>
        <p:spPr>
          <a:xfrm>
            <a:off x="8092440" y="2283736"/>
            <a:ext cx="60350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Paso 3</a:t>
            </a:r>
            <a:endParaRPr lang="en-US" sz="850" dirty="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08ADFE83-9422-31C3-E62F-4DE3C79EECFA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750040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D8793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</a:t>
            </a:fld>
            <a:endParaRPr lang="en-US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85845E3A-C949-17DB-7A6A-B5784733A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5" y="-30480"/>
            <a:ext cx="12192000" cy="1651000"/>
          </a:xfrm>
          <a:prstGeom prst="rect">
            <a:avLst/>
          </a:prstGeom>
        </p:spPr>
      </p:pic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49B26C0D-62A9-62DE-B8C9-951943098A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627708"/>
              </p:ext>
            </p:extLst>
          </p:nvPr>
        </p:nvGraphicFramePr>
        <p:xfrm>
          <a:off x="2584450" y="2401094"/>
          <a:ext cx="7023100" cy="320040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4079693165"/>
                    </a:ext>
                  </a:extLst>
                </a:gridCol>
                <a:gridCol w="2159000">
                  <a:extLst>
                    <a:ext uri="{9D8B030D-6E8A-4147-A177-3AD203B41FA5}">
                      <a16:colId xmlns:a16="http://schemas.microsoft.com/office/drawing/2014/main" val="3023155452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59377892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364930538"/>
                    </a:ext>
                  </a:extLst>
                </a:gridCol>
                <a:gridCol w="1231900">
                  <a:extLst>
                    <a:ext uri="{9D8B030D-6E8A-4147-A177-3AD203B41FA5}">
                      <a16:colId xmlns:a16="http://schemas.microsoft.com/office/drawing/2014/main" val="1945482758"/>
                    </a:ext>
                  </a:extLst>
                </a:gridCol>
                <a:gridCol w="1155700">
                  <a:extLst>
                    <a:ext uri="{9D8B030D-6E8A-4147-A177-3AD203B41FA5}">
                      <a16:colId xmlns:a16="http://schemas.microsoft.com/office/drawing/2014/main" val="18905589"/>
                    </a:ext>
                  </a:extLst>
                </a:gridCol>
              </a:tblGrid>
              <a:tr h="90170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Visitas de Campo VIH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22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Ilobasco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Miembros del Comité de Monitoreo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Comité de Monitoreo, RP y Dirección Ejecutiva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293051250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Plenarias Supervisión ME05 2026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24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Kalpataru</a:t>
                      </a:r>
                      <a:b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/Cebollines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Todos los Miembros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Comité</a:t>
                      </a:r>
                      <a:b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</a:b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Ejecutivo y Dirección Ejecutiva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896414590"/>
                  </a:ext>
                </a:extLst>
              </a:tr>
              <a:tr h="55880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8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Tablero de mando proyectos de pais FM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24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Kalpataru/C ebollines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Todos los Miembros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RP Comite de Monitoreo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2872873254"/>
                  </a:ext>
                </a:extLst>
              </a:tr>
              <a:tr h="90170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9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Fortalecimiento a miembros en Liderazgo.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29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??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Todos los Miembros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Comité conjunto y Dirección Ejecutiva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Tenorite Display" panose="00000500000000000000" pitchFamily="2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772186041"/>
                  </a:ext>
                </a:extLst>
              </a:tr>
            </a:tbl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FF13A180-FD85-E0A2-AEA9-84EBE8BB1D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4450" y="2028851"/>
            <a:ext cx="7240010" cy="295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694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DF9C50-26F5-8E4B-9294-A1E97BE009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4">
            <a:extLst>
              <a:ext uri="{FF2B5EF4-FFF2-40B4-BE49-F238E27FC236}">
                <a16:creationId xmlns:a16="http://schemas.microsoft.com/office/drawing/2014/main" id="{E9EE37D0-F77D-136D-6D0B-CC933D8140D0}"/>
              </a:ext>
            </a:extLst>
          </p:cNvPr>
          <p:cNvSpPr/>
          <p:nvPr/>
        </p:nvSpPr>
        <p:spPr>
          <a:xfrm>
            <a:off x="1088136" y="2385639"/>
            <a:ext cx="60350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Paso 1</a:t>
            </a:r>
            <a:endParaRPr lang="en-US" sz="850" dirty="0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694C53D4-A648-A91B-F125-4B0095460225}"/>
              </a:ext>
            </a:extLst>
          </p:cNvPr>
          <p:cNvSpPr/>
          <p:nvPr/>
        </p:nvSpPr>
        <p:spPr>
          <a:xfrm>
            <a:off x="4487418" y="2416515"/>
            <a:ext cx="60350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Paso 2</a:t>
            </a:r>
            <a:endParaRPr lang="en-US" sz="850" dirty="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DD449F91-D74D-499A-7500-CB7B8981AEEB}"/>
              </a:ext>
            </a:extLst>
          </p:cNvPr>
          <p:cNvSpPr/>
          <p:nvPr/>
        </p:nvSpPr>
        <p:spPr>
          <a:xfrm>
            <a:off x="8092440" y="2283736"/>
            <a:ext cx="603504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Paso 3</a:t>
            </a:r>
            <a:endParaRPr lang="en-US" sz="850" dirty="0"/>
          </a:p>
        </p:txBody>
      </p:sp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68CF94E1-73FC-8FB5-0A9A-90E23FC8BF9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750040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7D8793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4</a:t>
            </a:fld>
            <a:endParaRPr lang="en-US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1FD2220D-A6B5-77D7-D9ED-8D7B0DD8CA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5" y="-30480"/>
            <a:ext cx="12192000" cy="1651000"/>
          </a:xfrm>
          <a:prstGeom prst="rect">
            <a:avLst/>
          </a:prstGeom>
        </p:spPr>
      </p:pic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A927305A-3EE6-66ED-2F31-3071C9C925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30908"/>
              </p:ext>
            </p:extLst>
          </p:nvPr>
        </p:nvGraphicFramePr>
        <p:xfrm>
          <a:off x="1088137" y="1985142"/>
          <a:ext cx="9467973" cy="396424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830827">
                  <a:extLst>
                    <a:ext uri="{9D8B030D-6E8A-4147-A177-3AD203B41FA5}">
                      <a16:colId xmlns:a16="http://schemas.microsoft.com/office/drawing/2014/main" val="2990145790"/>
                    </a:ext>
                  </a:extLst>
                </a:gridCol>
                <a:gridCol w="2942515">
                  <a:extLst>
                    <a:ext uri="{9D8B030D-6E8A-4147-A177-3AD203B41FA5}">
                      <a16:colId xmlns:a16="http://schemas.microsoft.com/office/drawing/2014/main" val="105843868"/>
                    </a:ext>
                  </a:extLst>
                </a:gridCol>
                <a:gridCol w="1298169">
                  <a:extLst>
                    <a:ext uri="{9D8B030D-6E8A-4147-A177-3AD203B41FA5}">
                      <a16:colId xmlns:a16="http://schemas.microsoft.com/office/drawing/2014/main" val="3328536517"/>
                    </a:ext>
                  </a:extLst>
                </a:gridCol>
                <a:gridCol w="1142388">
                  <a:extLst>
                    <a:ext uri="{9D8B030D-6E8A-4147-A177-3AD203B41FA5}">
                      <a16:colId xmlns:a16="http://schemas.microsoft.com/office/drawing/2014/main" val="965821939"/>
                    </a:ext>
                  </a:extLst>
                </a:gridCol>
                <a:gridCol w="1678964">
                  <a:extLst>
                    <a:ext uri="{9D8B030D-6E8A-4147-A177-3AD203B41FA5}">
                      <a16:colId xmlns:a16="http://schemas.microsoft.com/office/drawing/2014/main" val="512658918"/>
                    </a:ext>
                  </a:extLst>
                </a:gridCol>
                <a:gridCol w="1575110">
                  <a:extLst>
                    <a:ext uri="{9D8B030D-6E8A-4147-A177-3AD203B41FA5}">
                      <a16:colId xmlns:a16="http://schemas.microsoft.com/office/drawing/2014/main" val="3242870966"/>
                    </a:ext>
                  </a:extLst>
                </a:gridCol>
              </a:tblGrid>
              <a:tr h="625934">
                <a:tc gridSpan="6"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20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Coordinación con otras Plataformas de País y Regionales Agosto  2026</a:t>
                      </a:r>
                      <a:endParaRPr lang="es-SV" sz="20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350" marR="6350" marT="6350" marB="0"/>
                </a:tc>
                <a:tc hMerge="1">
                  <a:txBody>
                    <a:bodyPr/>
                    <a:lstStyle/>
                    <a:p>
                      <a:endParaRPr lang="es-S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S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S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SV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SV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861409"/>
                  </a:ext>
                </a:extLst>
              </a:tr>
              <a:tr h="810031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No</a:t>
                      </a:r>
                      <a:endParaRPr lang="es-SV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Actividad</a:t>
                      </a:r>
                      <a:endParaRPr lang="es-SV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1" u="none" strike="noStrike">
                          <a:solidFill>
                            <a:srgbClr val="000000"/>
                          </a:solidFill>
                          <a:effectLst/>
                        </a:rPr>
                        <a:t>Fecha</a:t>
                      </a:r>
                      <a:endParaRPr lang="es-SV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1" u="none" strike="noStrike">
                          <a:solidFill>
                            <a:srgbClr val="000000"/>
                          </a:solidFill>
                          <a:effectLst/>
                        </a:rPr>
                        <a:t>Lugar</a:t>
                      </a:r>
                      <a:endParaRPr lang="es-SV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1" u="none" strike="noStrike">
                          <a:solidFill>
                            <a:srgbClr val="000000"/>
                          </a:solidFill>
                          <a:effectLst/>
                        </a:rPr>
                        <a:t>Participantes</a:t>
                      </a:r>
                      <a:endParaRPr lang="es-SV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SV" sz="1200" b="1" u="none" strike="noStrike">
                          <a:solidFill>
                            <a:srgbClr val="000000"/>
                          </a:solidFill>
                          <a:effectLst/>
                        </a:rPr>
                        <a:t>Organizador</a:t>
                      </a:r>
                      <a:endParaRPr lang="es-SV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0" marR="6350" marT="6350" marB="0"/>
                </a:tc>
                <a:extLst>
                  <a:ext uri="{0D108BD9-81ED-4DB2-BD59-A6C34878D82A}">
                    <a16:rowId xmlns:a16="http://schemas.microsoft.com/office/drawing/2014/main" val="1841508993"/>
                  </a:ext>
                </a:extLst>
              </a:tr>
              <a:tr h="1313233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1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Llamada de Seguimiento con Gerente de Portafolio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Virtual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Por invitación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Presidencia y Dirección Ejecutiva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1838278742"/>
                  </a:ext>
                </a:extLst>
              </a:tr>
              <a:tr h="1215048"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l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Subcomisión de Monitoreo CONAVIH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19050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21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>
                          <a:solidFill>
                            <a:srgbClr val="000000"/>
                          </a:solidFill>
                          <a:effectLst/>
                        </a:rPr>
                        <a:t>PASMO</a:t>
                      </a:r>
                      <a:endParaRPr lang="es-SV" sz="12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Miembros de la Subcomisión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t">
                        <a:buNone/>
                      </a:pPr>
                      <a:r>
                        <a:rPr lang="es-SV" sz="1200" b="0" u="none" strike="noStrike" dirty="0">
                          <a:solidFill>
                            <a:srgbClr val="000000"/>
                          </a:solidFill>
                          <a:effectLst/>
                        </a:rPr>
                        <a:t>Secretaria Técnica CONAVIH</a:t>
                      </a:r>
                      <a:endParaRPr lang="es-SV" sz="12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6350" marR="6350" marT="6350" marB="0"/>
                </a:tc>
                <a:extLst>
                  <a:ext uri="{0D108BD9-81ED-4DB2-BD59-A6C34878D82A}">
                    <a16:rowId xmlns:a16="http://schemas.microsoft.com/office/drawing/2014/main" val="39551523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0201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333601-D27E-2C04-D70A-8E4B41567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>
            <a:extLst>
              <a:ext uri="{FF2B5EF4-FFF2-40B4-BE49-F238E27FC236}">
                <a16:creationId xmlns:a16="http://schemas.microsoft.com/office/drawing/2014/main" id="{BA373668-5B58-2A2E-B676-83B33244F3B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750040" y="644652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0"/>
            </a:ext>
          </a:extLst>
        </p:spPr>
        <p:txBody>
          <a:bodyPr/>
          <a:lstStyle>
            <a:lvl1pPr>
              <a:defRPr sz="800">
                <a:solidFill>
                  <a:srgbClr val="7D8793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5</a:t>
            </a:fld>
            <a:endParaRPr lang="en-US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356598F-963D-850C-108F-44D3A58D83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5" y="-30480"/>
            <a:ext cx="12192000" cy="1651000"/>
          </a:xfrm>
          <a:prstGeom prst="rect">
            <a:avLst/>
          </a:prstGeom>
        </p:spPr>
      </p:pic>
      <p:sp>
        <p:nvSpPr>
          <p:cNvPr id="15" name="Freeform 3">
            <a:extLst>
              <a:ext uri="{FF2B5EF4-FFF2-40B4-BE49-F238E27FC236}">
                <a16:creationId xmlns:a16="http://schemas.microsoft.com/office/drawing/2014/main" id="{FB230D4D-8D63-C514-A627-E129355BB879}"/>
              </a:ext>
            </a:extLst>
          </p:cNvPr>
          <p:cNvSpPr/>
          <p:nvPr/>
        </p:nvSpPr>
        <p:spPr>
          <a:xfrm>
            <a:off x="1866162" y="1852320"/>
            <a:ext cx="8459676" cy="4502760"/>
          </a:xfrm>
          <a:custGeom>
            <a:avLst/>
            <a:gdLst/>
            <a:ahLst/>
            <a:cxnLst/>
            <a:rect l="l" t="t" r="r" b="b"/>
            <a:pathLst>
              <a:path w="10456125" h="7379571">
                <a:moveTo>
                  <a:pt x="0" y="0"/>
                </a:moveTo>
                <a:lnTo>
                  <a:pt x="10456125" y="0"/>
                </a:lnTo>
                <a:lnTo>
                  <a:pt x="10456125" y="7379571"/>
                </a:lnTo>
                <a:lnTo>
                  <a:pt x="0" y="73795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SV"/>
          </a:p>
        </p:txBody>
      </p:sp>
    </p:spTree>
    <p:extLst>
      <p:ext uri="{BB962C8B-B14F-4D97-AF65-F5344CB8AC3E}">
        <p14:creationId xmlns:p14="http://schemas.microsoft.com/office/powerpoint/2010/main" val="4110889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468</Words>
  <Application>Microsoft Office PowerPoint</Application>
  <PresentationFormat>Panorámica</PresentationFormat>
  <Paragraphs>111</Paragraphs>
  <Slides>5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2" baseType="lpstr">
      <vt:lpstr>Aptos</vt:lpstr>
      <vt:lpstr>Arial</vt:lpstr>
      <vt:lpstr>Calibri</vt:lpstr>
      <vt:lpstr>Tenorite Display</vt:lpstr>
      <vt:lpstr>Times New Roman</vt:lpstr>
      <vt:lpstr>Verdana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MCP-ES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Solicitud de aprobación para continuidad como apoyo voluntario</dc:title>
  <dc:subject>Solicitud de aprobación para apoyo voluntario</dc:subject>
  <dc:creator>MCP-ES</dc:creator>
  <cp:lastModifiedBy>Administración y Comunicaciones MCP</cp:lastModifiedBy>
  <cp:revision>2</cp:revision>
  <dcterms:created xsi:type="dcterms:W3CDTF">2026-08-21T14:58:55Z</dcterms:created>
  <dcterms:modified xsi:type="dcterms:W3CDTF">2026-08-25T15:43:35Z</dcterms:modified>
</cp:coreProperties>
</file>