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63" r:id="rId3"/>
    <p:sldId id="257" r:id="rId4"/>
    <p:sldId id="258" r:id="rId5"/>
    <p:sldId id="259" r:id="rId6"/>
    <p:sldId id="260" r:id="rId7"/>
    <p:sldId id="261" r:id="rId8"/>
    <p:sldId id="264" r:id="rId9"/>
    <p:sldId id="262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792BDF-D67C-43E8-8F6F-E5B57119EE80}" v="1" dt="2026-08-24T20:49:03.9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ministración y Comunicaciones MCP" userId="6e1c2796-b399-4b97-baca-0d887e5a0dc8" providerId="ADAL" clId="{4B4658E8-BF8C-4094-9923-A8A426596295}"/>
    <pc:docChg chg="undo custSel addSld modSld">
      <pc:chgData name="Administración y Comunicaciones MCP" userId="6e1c2796-b399-4b97-baca-0d887e5a0dc8" providerId="ADAL" clId="{4B4658E8-BF8C-4094-9923-A8A426596295}" dt="2026-08-21T19:59:07.359" v="474" actId="255"/>
      <pc:docMkLst>
        <pc:docMk/>
      </pc:docMkLst>
      <pc:sldChg chg="addSp delSp modSp mod">
        <pc:chgData name="Administración y Comunicaciones MCP" userId="6e1c2796-b399-4b97-baca-0d887e5a0dc8" providerId="ADAL" clId="{4B4658E8-BF8C-4094-9923-A8A426596295}" dt="2026-08-21T19:59:07.359" v="474" actId="255"/>
        <pc:sldMkLst>
          <pc:docMk/>
          <pc:sldMk cId="0" sldId="256"/>
        </pc:sldMkLst>
        <pc:spChg chg="add mod">
          <ac:chgData name="Administración y Comunicaciones MCP" userId="6e1c2796-b399-4b97-baca-0d887e5a0dc8" providerId="ADAL" clId="{4B4658E8-BF8C-4094-9923-A8A426596295}" dt="2026-08-21T17:47:38.770" v="436" actId="1076"/>
          <ac:spMkLst>
            <pc:docMk/>
            <pc:sldMk cId="0" sldId="256"/>
            <ac:spMk id="3" creationId="{999A16ED-D921-950B-77CF-5CA626D21A25}"/>
          </ac:spMkLst>
        </pc:spChg>
        <pc:spChg chg="mod">
          <ac:chgData name="Administración y Comunicaciones MCP" userId="6e1c2796-b399-4b97-baca-0d887e5a0dc8" providerId="ADAL" clId="{4B4658E8-BF8C-4094-9923-A8A426596295}" dt="2026-08-21T16:48:41.875" v="11" actId="255"/>
          <ac:spMkLst>
            <pc:docMk/>
            <pc:sldMk cId="0" sldId="256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6:48:47.400" v="12" actId="1076"/>
          <ac:spMkLst>
            <pc:docMk/>
            <pc:sldMk cId="0" sldId="256"/>
            <ac:spMk id="7" creationId="{00000000-0000-0000-0000-000000000000}"/>
          </ac:spMkLst>
        </pc:spChg>
        <pc:spChg chg="add mod">
          <ac:chgData name="Administración y Comunicaciones MCP" userId="6e1c2796-b399-4b97-baca-0d887e5a0dc8" providerId="ADAL" clId="{4B4658E8-BF8C-4094-9923-A8A426596295}" dt="2026-08-21T19:59:07.359" v="474" actId="255"/>
          <ac:spMkLst>
            <pc:docMk/>
            <pc:sldMk cId="0" sldId="256"/>
            <ac:spMk id="13" creationId="{944E81A0-8E4F-E5C1-077D-94EF3792B142}"/>
          </ac:spMkLst>
        </pc:spChg>
        <pc:spChg chg="add mod">
          <ac:chgData name="Administración y Comunicaciones MCP" userId="6e1c2796-b399-4b97-baca-0d887e5a0dc8" providerId="ADAL" clId="{4B4658E8-BF8C-4094-9923-A8A426596295}" dt="2026-08-21T16:51:21.700" v="93" actId="1076"/>
          <ac:spMkLst>
            <pc:docMk/>
            <pc:sldMk cId="0" sldId="256"/>
            <ac:spMk id="15" creationId="{63865DF9-FF3A-4B7D-1FB1-116F0AC7EFC9}"/>
          </ac:spMkLst>
        </pc:spChg>
        <pc:picChg chg="add mod">
          <ac:chgData name="Administración y Comunicaciones MCP" userId="6e1c2796-b399-4b97-baca-0d887e5a0dc8" providerId="ADAL" clId="{4B4658E8-BF8C-4094-9923-A8A426596295}" dt="2026-08-21T16:48:29.482" v="7" actId="1076"/>
          <ac:picMkLst>
            <pc:docMk/>
            <pc:sldMk cId="0" sldId="256"/>
            <ac:picMk id="8" creationId="{224B709E-E336-A336-8C17-1E6850D056CD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05:52.140" v="179" actId="1076"/>
        <pc:sldMkLst>
          <pc:docMk/>
          <pc:sldMk cId="0" sldId="257"/>
        </pc:sldMkLst>
        <pc:spChg chg="mod">
          <ac:chgData name="Administración y Comunicaciones MCP" userId="6e1c2796-b399-4b97-baca-0d887e5a0dc8" providerId="ADAL" clId="{4B4658E8-BF8C-4094-9923-A8A426596295}" dt="2026-08-21T16:58:18.770" v="142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6:58:16.602" v="141" actId="1076"/>
          <ac:spMkLst>
            <pc:docMk/>
            <pc:sldMk cId="0" sldId="257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0:51.912" v="159" actId="1076"/>
          <ac:spMkLst>
            <pc:docMk/>
            <pc:sldMk cId="0" sldId="257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0:45.124" v="158" actId="1076"/>
          <ac:spMkLst>
            <pc:docMk/>
            <pc:sldMk cId="0" sldId="257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4:13.079" v="161" actId="255"/>
          <ac:spMkLst>
            <pc:docMk/>
            <pc:sldMk cId="0" sldId="257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6:59:02.524" v="149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5:41.500" v="177" actId="122"/>
          <ac:spMkLst>
            <pc:docMk/>
            <pc:sldMk cId="0" sldId="257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4:20.334" v="162" actId="255"/>
          <ac:spMkLst>
            <pc:docMk/>
            <pc:sldMk cId="0" sldId="257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6:59:11.389" v="151" actId="1076"/>
          <ac:spMkLst>
            <pc:docMk/>
            <pc:sldMk cId="0" sldId="257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5:40.429" v="176" actId="122"/>
          <ac:spMkLst>
            <pc:docMk/>
            <pc:sldMk cId="0" sldId="257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4:28.280" v="163" actId="255"/>
          <ac:spMkLst>
            <pc:docMk/>
            <pc:sldMk cId="0" sldId="257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6:59:22.090" v="153" actId="1076"/>
          <ac:spMkLst>
            <pc:docMk/>
            <pc:sldMk cId="0" sldId="257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5:39.529" v="175" actId="122"/>
          <ac:spMkLst>
            <pc:docMk/>
            <pc:sldMk cId="0" sldId="257"/>
            <ac:spMk id="1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5:52.140" v="179" actId="1076"/>
          <ac:spMkLst>
            <pc:docMk/>
            <pc:sldMk cId="0" sldId="257"/>
            <ac:spMk id="17" creationId="{00000000-0000-0000-0000-000000000000}"/>
          </ac:spMkLst>
        </pc:spChg>
        <pc:spChg chg="add">
          <ac:chgData name="Administración y Comunicaciones MCP" userId="6e1c2796-b399-4b97-baca-0d887e5a0dc8" providerId="ADAL" clId="{4B4658E8-BF8C-4094-9923-A8A426596295}" dt="2026-08-21T16:54:52.990" v="110" actId="22"/>
          <ac:spMkLst>
            <pc:docMk/>
            <pc:sldMk cId="0" sldId="257"/>
            <ac:spMk id="19" creationId="{C5966601-0139-49FF-8A5C-1EA2B60DF27B}"/>
          </ac:spMkLst>
        </pc:spChg>
        <pc:picChg chg="add mod">
          <ac:chgData name="Administración y Comunicaciones MCP" userId="6e1c2796-b399-4b97-baca-0d887e5a0dc8" providerId="ADAL" clId="{4B4658E8-BF8C-4094-9923-A8A426596295}" dt="2026-08-21T16:58:21.642" v="143" actId="1076"/>
          <ac:picMkLst>
            <pc:docMk/>
            <pc:sldMk cId="0" sldId="257"/>
            <ac:picMk id="21" creationId="{5516FB65-F50F-EA31-974D-3A5D4CE1F354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23:26.698" v="240" actId="123"/>
        <pc:sldMkLst>
          <pc:docMk/>
          <pc:sldMk cId="0" sldId="258"/>
        </pc:sldMkLst>
        <pc:spChg chg="mod">
          <ac:chgData name="Administración y Comunicaciones MCP" userId="6e1c2796-b399-4b97-baca-0d887e5a0dc8" providerId="ADAL" clId="{4B4658E8-BF8C-4094-9923-A8A426596295}" dt="2026-08-21T17:08:48.320" v="215" actId="255"/>
          <ac:spMkLst>
            <pc:docMk/>
            <pc:sldMk cId="0" sldId="258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08:32.790" v="211" actId="1076"/>
          <ac:spMkLst>
            <pc:docMk/>
            <pc:sldMk cId="0" sldId="258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1:54.995" v="217" actId="1076"/>
          <ac:spMkLst>
            <pc:docMk/>
            <pc:sldMk cId="0" sldId="258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3:26.698" v="240" actId="123"/>
          <ac:spMkLst>
            <pc:docMk/>
            <pc:sldMk cId="0" sldId="258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49.273" v="231" actId="1076"/>
          <ac:spMkLst>
            <pc:docMk/>
            <pc:sldMk cId="0" sldId="258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3:05.319" v="235" actId="1076"/>
          <ac:spMkLst>
            <pc:docMk/>
            <pc:sldMk cId="0" sldId="258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51.654" v="232" actId="1076"/>
          <ac:spMkLst>
            <pc:docMk/>
            <pc:sldMk cId="0" sldId="258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3:11.319" v="236" actId="1076"/>
          <ac:spMkLst>
            <pc:docMk/>
            <pc:sldMk cId="0" sldId="258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55.242" v="233" actId="1076"/>
          <ac:spMkLst>
            <pc:docMk/>
            <pc:sldMk cId="0" sldId="258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3:14.479" v="237" actId="1076"/>
          <ac:spMkLst>
            <pc:docMk/>
            <pc:sldMk cId="0" sldId="258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59.949" v="234" actId="1076"/>
          <ac:spMkLst>
            <pc:docMk/>
            <pc:sldMk cId="0" sldId="258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3:18.139" v="238" actId="1076"/>
          <ac:spMkLst>
            <pc:docMk/>
            <pc:sldMk cId="0" sldId="258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24.583" v="224" actId="1076"/>
          <ac:spMkLst>
            <pc:docMk/>
            <pc:sldMk cId="0" sldId="258"/>
            <ac:spMk id="1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37.676" v="227" actId="1076"/>
          <ac:spMkLst>
            <pc:docMk/>
            <pc:sldMk cId="0" sldId="258"/>
            <ac:spMk id="1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19.904" v="223" actId="1076"/>
          <ac:spMkLst>
            <pc:docMk/>
            <pc:sldMk cId="0" sldId="258"/>
            <ac:spMk id="1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40.620" v="228" actId="1076"/>
          <ac:spMkLst>
            <pc:docMk/>
            <pc:sldMk cId="0" sldId="258"/>
            <ac:spMk id="1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28.399" v="225" actId="1076"/>
          <ac:spMkLst>
            <pc:docMk/>
            <pc:sldMk cId="0" sldId="258"/>
            <ac:spMk id="1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43.540" v="229" actId="1076"/>
          <ac:spMkLst>
            <pc:docMk/>
            <pc:sldMk cId="0" sldId="258"/>
            <ac:spMk id="1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32.230" v="226" actId="1076"/>
          <ac:spMkLst>
            <pc:docMk/>
            <pc:sldMk cId="0" sldId="258"/>
            <ac:spMk id="2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46.597" v="230" actId="1076"/>
          <ac:spMkLst>
            <pc:docMk/>
            <pc:sldMk cId="0" sldId="258"/>
            <ac:spMk id="2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08.919" v="219" actId="1076"/>
          <ac:spMkLst>
            <pc:docMk/>
            <pc:sldMk cId="0" sldId="258"/>
            <ac:spMk id="2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2:10.610" v="220" actId="1076"/>
          <ac:spMkLst>
            <pc:docMk/>
            <pc:sldMk cId="0" sldId="258"/>
            <ac:spMk id="23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7:08:19.910" v="208" actId="22"/>
          <ac:picMkLst>
            <pc:docMk/>
            <pc:sldMk cId="0" sldId="258"/>
            <ac:picMk id="28" creationId="{AB683DA8-B052-67EE-7B5D-9611F13DB72D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27:31.861" v="281" actId="255"/>
        <pc:sldMkLst>
          <pc:docMk/>
          <pc:sldMk cId="0" sldId="259"/>
        </pc:sldMkLst>
        <pc:spChg chg="mod">
          <ac:chgData name="Administración y Comunicaciones MCP" userId="6e1c2796-b399-4b97-baca-0d887e5a0dc8" providerId="ADAL" clId="{4B4658E8-BF8C-4094-9923-A8A426596295}" dt="2026-08-21T17:25:14.540" v="267" actId="1076"/>
          <ac:spMkLst>
            <pc:docMk/>
            <pc:sldMk cId="0" sldId="259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5:10.425" v="266" actId="1076"/>
          <ac:spMkLst>
            <pc:docMk/>
            <pc:sldMk cId="0" sldId="259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6:24.081" v="273" actId="255"/>
          <ac:spMkLst>
            <pc:docMk/>
            <pc:sldMk cId="0" sldId="259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6:32.641" v="274" actId="255"/>
          <ac:spMkLst>
            <pc:docMk/>
            <pc:sldMk cId="0" sldId="259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6:44.481" v="276" actId="255"/>
          <ac:spMkLst>
            <pc:docMk/>
            <pc:sldMk cId="0" sldId="259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4:32.080" v="257" actId="1076"/>
          <ac:spMkLst>
            <pc:docMk/>
            <pc:sldMk cId="0" sldId="259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7:08.989" v="278" actId="255"/>
          <ac:spMkLst>
            <pc:docMk/>
            <pc:sldMk cId="0" sldId="259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4:43.199" v="259" actId="14100"/>
          <ac:spMkLst>
            <pc:docMk/>
            <pc:sldMk cId="0" sldId="259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6:53.406" v="277" actId="255"/>
          <ac:spMkLst>
            <pc:docMk/>
            <pc:sldMk cId="0" sldId="259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4:36.772" v="258" actId="1076"/>
          <ac:spMkLst>
            <pc:docMk/>
            <pc:sldMk cId="0" sldId="259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7:16.802" v="280" actId="27636"/>
          <ac:spMkLst>
            <pc:docMk/>
            <pc:sldMk cId="0" sldId="259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27:31.861" v="281" actId="255"/>
          <ac:spMkLst>
            <pc:docMk/>
            <pc:sldMk cId="0" sldId="259"/>
            <ac:spMk id="13" creationId="{00000000-0000-0000-0000-000000000000}"/>
          </ac:spMkLst>
        </pc:spChg>
        <pc:picChg chg="add mod">
          <ac:chgData name="Administración y Comunicaciones MCP" userId="6e1c2796-b399-4b97-baca-0d887e5a0dc8" providerId="ADAL" clId="{4B4658E8-BF8C-4094-9923-A8A426596295}" dt="2026-08-21T17:25:03.923" v="265" actId="1076"/>
          <ac:picMkLst>
            <pc:docMk/>
            <pc:sldMk cId="0" sldId="259"/>
            <ac:picMk id="18" creationId="{2A53DE05-645C-30BF-2CC0-043D237B6098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32:49.499" v="312" actId="255"/>
        <pc:sldMkLst>
          <pc:docMk/>
          <pc:sldMk cId="0" sldId="260"/>
        </pc:sldMkLst>
        <pc:spChg chg="mod">
          <ac:chgData name="Administración y Comunicaciones MCP" userId="6e1c2796-b399-4b97-baca-0d887e5a0dc8" providerId="ADAL" clId="{4B4658E8-BF8C-4094-9923-A8A426596295}" dt="2026-08-21T17:32:29.211" v="308" actId="1076"/>
          <ac:spMkLst>
            <pc:docMk/>
            <pc:sldMk cId="0" sldId="260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26.095" v="307" actId="1076"/>
          <ac:spMkLst>
            <pc:docMk/>
            <pc:sldMk cId="0" sldId="260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23.271" v="306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20.598" v="305" actId="1076"/>
          <ac:spMkLst>
            <pc:docMk/>
            <pc:sldMk cId="0" sldId="260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40.370" v="310" actId="255"/>
          <ac:spMkLst>
            <pc:docMk/>
            <pc:sldMk cId="0" sldId="260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16.074" v="290" actId="1076"/>
          <ac:spMkLst>
            <pc:docMk/>
            <pc:sldMk cId="0" sldId="260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00.855" v="287" actId="1076"/>
          <ac:spMkLst>
            <pc:docMk/>
            <pc:sldMk cId="0" sldId="260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45.057" v="311" actId="255"/>
          <ac:spMkLst>
            <pc:docMk/>
            <pc:sldMk cId="0" sldId="260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19.590" v="291" actId="1076"/>
          <ac:spMkLst>
            <pc:docMk/>
            <pc:sldMk cId="0" sldId="260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06.493" v="288" actId="1076"/>
          <ac:spMkLst>
            <pc:docMk/>
            <pc:sldMk cId="0" sldId="260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2:49.499" v="312" actId="255"/>
          <ac:spMkLst>
            <pc:docMk/>
            <pc:sldMk cId="0" sldId="260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24.323" v="292" actId="1076"/>
          <ac:spMkLst>
            <pc:docMk/>
            <pc:sldMk cId="0" sldId="260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1:09.852" v="289" actId="1076"/>
          <ac:spMkLst>
            <pc:docMk/>
            <pc:sldMk cId="0" sldId="260"/>
            <ac:spMk id="14" creationId="{00000000-0000-0000-0000-000000000000}"/>
          </ac:spMkLst>
        </pc:spChg>
        <pc:picChg chg="add mod">
          <ac:chgData name="Administración y Comunicaciones MCP" userId="6e1c2796-b399-4b97-baca-0d887e5a0dc8" providerId="ADAL" clId="{4B4658E8-BF8C-4094-9923-A8A426596295}" dt="2026-08-21T17:32:31.040" v="309" actId="1076"/>
          <ac:picMkLst>
            <pc:docMk/>
            <pc:sldMk cId="0" sldId="260"/>
            <ac:picMk id="19" creationId="{9923F277-7E9A-28E7-31E5-89FBEC1287E1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36:36.293" v="354" actId="255"/>
        <pc:sldMkLst>
          <pc:docMk/>
          <pc:sldMk cId="0" sldId="261"/>
        </pc:sldMkLst>
        <pc:spChg chg="mod">
          <ac:chgData name="Administración y Comunicaciones MCP" userId="6e1c2796-b399-4b97-baca-0d887e5a0dc8" providerId="ADAL" clId="{4B4658E8-BF8C-4094-9923-A8A426596295}" dt="2026-08-21T17:35:34.993" v="343" actId="1076"/>
          <ac:spMkLst>
            <pc:docMk/>
            <pc:sldMk cId="0" sldId="261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5:30.782" v="342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6:36.293" v="354" actId="255"/>
          <ac:spMkLst>
            <pc:docMk/>
            <pc:sldMk cId="0" sldId="261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6:29.219" v="353" actId="255"/>
          <ac:spMkLst>
            <pc:docMk/>
            <pc:sldMk cId="0" sldId="261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5:00.189" v="333" actId="1076"/>
          <ac:spMkLst>
            <pc:docMk/>
            <pc:sldMk cId="0" sldId="261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6:09.522" v="350" actId="255"/>
          <ac:spMkLst>
            <pc:docMk/>
            <pc:sldMk cId="0" sldId="261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6:22.409" v="352" actId="1076"/>
          <ac:spMkLst>
            <pc:docMk/>
            <pc:sldMk cId="0" sldId="261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4:53.151" v="332" actId="1076"/>
          <ac:spMkLst>
            <pc:docMk/>
            <pc:sldMk cId="0" sldId="261"/>
            <ac:spMk id="9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4:49.312" v="331" actId="1076"/>
          <ac:spMkLst>
            <pc:docMk/>
            <pc:sldMk cId="0" sldId="261"/>
            <ac:spMk id="10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5:58.930" v="348" actId="255"/>
          <ac:spMkLst>
            <pc:docMk/>
            <pc:sldMk cId="0" sldId="261"/>
            <ac:spMk id="11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6:03.924" v="349" actId="255"/>
          <ac:spMkLst>
            <pc:docMk/>
            <pc:sldMk cId="0" sldId="261"/>
            <ac:spMk id="1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4:38.042" v="327" actId="1076"/>
          <ac:spMkLst>
            <pc:docMk/>
            <pc:sldMk cId="0" sldId="261"/>
            <ac:spMk id="1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5:50.400" v="346" actId="1076"/>
          <ac:spMkLst>
            <pc:docMk/>
            <pc:sldMk cId="0" sldId="261"/>
            <ac:spMk id="2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35:53.210" v="347" actId="1076"/>
          <ac:spMkLst>
            <pc:docMk/>
            <pc:sldMk cId="0" sldId="261"/>
            <ac:spMk id="25" creationId="{00000000-0000-0000-0000-000000000000}"/>
          </ac:spMkLst>
        </pc:spChg>
        <pc:picChg chg="add mod">
          <ac:chgData name="Administración y Comunicaciones MCP" userId="6e1c2796-b399-4b97-baca-0d887e5a0dc8" providerId="ADAL" clId="{4B4658E8-BF8C-4094-9923-A8A426596295}" dt="2026-08-21T17:35:41.081" v="344" actId="1076"/>
          <ac:picMkLst>
            <pc:docMk/>
            <pc:sldMk cId="0" sldId="261"/>
            <ac:picMk id="27" creationId="{9A2D07F4-A270-F3CD-B7E3-BA868972AC05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42:26.218" v="404" actId="478"/>
        <pc:sldMkLst>
          <pc:docMk/>
          <pc:sldMk cId="0" sldId="262"/>
        </pc:sldMkLst>
        <pc:spChg chg="mod">
          <ac:chgData name="Administración y Comunicaciones MCP" userId="6e1c2796-b399-4b97-baca-0d887e5a0dc8" providerId="ADAL" clId="{4B4658E8-BF8C-4094-9923-A8A426596295}" dt="2026-08-21T17:41:32.710" v="392" actId="1076"/>
          <ac:spMkLst>
            <pc:docMk/>
            <pc:sldMk cId="0" sldId="262"/>
            <ac:spMk id="2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1:29.316" v="391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1:45.715" v="394" actId="255"/>
          <ac:spMkLst>
            <pc:docMk/>
            <pc:sldMk cId="0" sldId="262"/>
            <ac:spMk id="4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1:56.942" v="397" actId="123"/>
          <ac:spMkLst>
            <pc:docMk/>
            <pc:sldMk cId="0" sldId="262"/>
            <ac:spMk id="5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2:03.359" v="398" actId="255"/>
          <ac:spMkLst>
            <pc:docMk/>
            <pc:sldMk cId="0" sldId="262"/>
            <ac:spMk id="6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2:19.169" v="402" actId="123"/>
          <ac:spMkLst>
            <pc:docMk/>
            <pc:sldMk cId="0" sldId="262"/>
            <ac:spMk id="7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2:16.050" v="401" actId="1076"/>
          <ac:spMkLst>
            <pc:docMk/>
            <pc:sldMk cId="0" sldId="262"/>
            <ac:spMk id="8" creationId="{00000000-0000-0000-0000-000000000000}"/>
          </ac:spMkLst>
        </pc:spChg>
        <pc:spChg chg="mod">
          <ac:chgData name="Administración y Comunicaciones MCP" userId="6e1c2796-b399-4b97-baca-0d887e5a0dc8" providerId="ADAL" clId="{4B4658E8-BF8C-4094-9923-A8A426596295}" dt="2026-08-21T17:42:12.841" v="400" actId="1076"/>
          <ac:spMkLst>
            <pc:docMk/>
            <pc:sldMk cId="0" sldId="262"/>
            <ac:spMk id="9" creationId="{00000000-0000-0000-0000-000000000000}"/>
          </ac:spMkLst>
        </pc:spChg>
        <pc:picChg chg="add">
          <ac:chgData name="Administración y Comunicaciones MCP" userId="6e1c2796-b399-4b97-baca-0d887e5a0dc8" providerId="ADAL" clId="{4B4658E8-BF8C-4094-9923-A8A426596295}" dt="2026-08-21T17:41:38.230" v="393" actId="22"/>
          <ac:picMkLst>
            <pc:docMk/>
            <pc:sldMk cId="0" sldId="262"/>
            <ac:picMk id="14" creationId="{B0473593-22CD-53D9-3F84-BAF150017587}"/>
          </ac:picMkLst>
        </pc:picChg>
      </pc:sldChg>
      <pc:sldChg chg="addSp delSp modSp mod">
        <pc:chgData name="Administración y Comunicaciones MCP" userId="6e1c2796-b399-4b97-baca-0d887e5a0dc8" providerId="ADAL" clId="{4B4658E8-BF8C-4094-9923-A8A426596295}" dt="2026-08-21T17:06:40.360" v="181" actId="14100"/>
        <pc:sldMkLst>
          <pc:docMk/>
          <pc:sldMk cId="3646559504" sldId="263"/>
        </pc:sldMkLst>
        <pc:spChg chg="mod">
          <ac:chgData name="Administración y Comunicaciones MCP" userId="6e1c2796-b399-4b97-baca-0d887e5a0dc8" providerId="ADAL" clId="{4B4658E8-BF8C-4094-9923-A8A426596295}" dt="2026-08-21T16:54:07.160" v="108" actId="123"/>
          <ac:spMkLst>
            <pc:docMk/>
            <pc:sldMk cId="3646559504" sldId="263"/>
            <ac:spMk id="5" creationId="{3934D36A-1132-8B5E-10EF-059BE1D5DFC0}"/>
          </ac:spMkLst>
        </pc:spChg>
        <pc:spChg chg="mod">
          <ac:chgData name="Administración y Comunicaciones MCP" userId="6e1c2796-b399-4b97-baca-0d887e5a0dc8" providerId="ADAL" clId="{4B4658E8-BF8C-4094-9923-A8A426596295}" dt="2026-08-21T17:06:40.360" v="181" actId="14100"/>
          <ac:spMkLst>
            <pc:docMk/>
            <pc:sldMk cId="3646559504" sldId="263"/>
            <ac:spMk id="6" creationId="{0AEFB761-757F-036E-D31F-E977B95B876D}"/>
          </ac:spMkLst>
        </pc:spChg>
        <pc:spChg chg="mod">
          <ac:chgData name="Administración y Comunicaciones MCP" userId="6e1c2796-b399-4b97-baca-0d887e5a0dc8" providerId="ADAL" clId="{4B4658E8-BF8C-4094-9923-A8A426596295}" dt="2026-08-21T16:53:51.349" v="105" actId="1076"/>
          <ac:spMkLst>
            <pc:docMk/>
            <pc:sldMk cId="3646559504" sldId="263"/>
            <ac:spMk id="7" creationId="{36888559-8B94-D42C-8E66-9DA662344B40}"/>
          </ac:spMkLst>
        </pc:spChg>
        <pc:spChg chg="mod">
          <ac:chgData name="Administración y Comunicaciones MCP" userId="6e1c2796-b399-4b97-baca-0d887e5a0dc8" providerId="ADAL" clId="{4B4658E8-BF8C-4094-9923-A8A426596295}" dt="2026-08-21T16:53:48.949" v="104" actId="1076"/>
          <ac:spMkLst>
            <pc:docMk/>
            <pc:sldMk cId="3646559504" sldId="263"/>
            <ac:spMk id="8" creationId="{6DD4D2ED-D543-A7A5-671C-3DF5E4D475F2}"/>
          </ac:spMkLst>
        </pc:spChg>
        <pc:spChg chg="add mod">
          <ac:chgData name="Administración y Comunicaciones MCP" userId="6e1c2796-b399-4b97-baca-0d887e5a0dc8" providerId="ADAL" clId="{4B4658E8-BF8C-4094-9923-A8A426596295}" dt="2026-08-21T16:53:21.178" v="101" actId="1076"/>
          <ac:spMkLst>
            <pc:docMk/>
            <pc:sldMk cId="3646559504" sldId="263"/>
            <ac:spMk id="15" creationId="{B5BA990B-FA35-9011-57B5-3C35CE27F8FB}"/>
          </ac:spMkLst>
        </pc:spChg>
        <pc:picChg chg="add">
          <ac:chgData name="Administración y Comunicaciones MCP" userId="6e1c2796-b399-4b97-baca-0d887e5a0dc8" providerId="ADAL" clId="{4B4658E8-BF8C-4094-9923-A8A426596295}" dt="2026-08-21T16:52:32.989" v="96" actId="22"/>
          <ac:picMkLst>
            <pc:docMk/>
            <pc:sldMk cId="3646559504" sldId="263"/>
            <ac:picMk id="13" creationId="{25EE12F5-40F3-CED7-5E13-62102D31C392}"/>
          </ac:picMkLst>
        </pc:picChg>
      </pc:sldChg>
      <pc:sldChg chg="addSp delSp modSp add mod">
        <pc:chgData name="Administración y Comunicaciones MCP" userId="6e1c2796-b399-4b97-baca-0d887e5a0dc8" providerId="ADAL" clId="{4B4658E8-BF8C-4094-9923-A8A426596295}" dt="2026-08-21T17:41:09.110" v="386" actId="1076"/>
        <pc:sldMkLst>
          <pc:docMk/>
          <pc:sldMk cId="2100075866" sldId="264"/>
        </pc:sldMkLst>
        <pc:spChg chg="mod">
          <ac:chgData name="Administración y Comunicaciones MCP" userId="6e1c2796-b399-4b97-baca-0d887e5a0dc8" providerId="ADAL" clId="{4B4658E8-BF8C-4094-9923-A8A426596295}" dt="2026-08-21T17:38:17.960" v="370" actId="1076"/>
          <ac:spMkLst>
            <pc:docMk/>
            <pc:sldMk cId="2100075866" sldId="264"/>
            <ac:spMk id="2" creationId="{D34BAE83-7AD0-3AE1-8811-7780B3357E0E}"/>
          </ac:spMkLst>
        </pc:spChg>
        <pc:spChg chg="mod">
          <ac:chgData name="Administración y Comunicaciones MCP" userId="6e1c2796-b399-4b97-baca-0d887e5a0dc8" providerId="ADAL" clId="{4B4658E8-BF8C-4094-9923-A8A426596295}" dt="2026-08-21T17:38:14.136" v="369" actId="1076"/>
          <ac:spMkLst>
            <pc:docMk/>
            <pc:sldMk cId="2100075866" sldId="264"/>
            <ac:spMk id="3" creationId="{A62168C4-57FA-5889-1257-AC415321C589}"/>
          </ac:spMkLst>
        </pc:spChg>
        <pc:spChg chg="mod">
          <ac:chgData name="Administración y Comunicaciones MCP" userId="6e1c2796-b399-4b97-baca-0d887e5a0dc8" providerId="ADAL" clId="{4B4658E8-BF8C-4094-9923-A8A426596295}" dt="2026-08-21T17:39:15.030" v="371" actId="1076"/>
          <ac:spMkLst>
            <pc:docMk/>
            <pc:sldMk cId="2100075866" sldId="264"/>
            <ac:spMk id="14" creationId="{A3263903-C990-4804-9879-D4DFA27057F2}"/>
          </ac:spMkLst>
        </pc:spChg>
        <pc:spChg chg="mod">
          <ac:chgData name="Administración y Comunicaciones MCP" userId="6e1c2796-b399-4b97-baca-0d887e5a0dc8" providerId="ADAL" clId="{4B4658E8-BF8C-4094-9923-A8A426596295}" dt="2026-08-21T17:39:27.178" v="373" actId="255"/>
          <ac:spMkLst>
            <pc:docMk/>
            <pc:sldMk cId="2100075866" sldId="264"/>
            <ac:spMk id="15" creationId="{D3301027-6480-81A7-A7E0-880CF5FC9DB0}"/>
          </ac:spMkLst>
        </pc:spChg>
        <pc:spChg chg="mod">
          <ac:chgData name="Administración y Comunicaciones MCP" userId="6e1c2796-b399-4b97-baca-0d887e5a0dc8" providerId="ADAL" clId="{4B4658E8-BF8C-4094-9923-A8A426596295}" dt="2026-08-21T17:39:47.410" v="376" actId="123"/>
          <ac:spMkLst>
            <pc:docMk/>
            <pc:sldMk cId="2100075866" sldId="264"/>
            <ac:spMk id="16" creationId="{B94EDF97-8C0A-546F-DC05-6BFC9D75AA69}"/>
          </ac:spMkLst>
        </pc:spChg>
        <pc:spChg chg="mod">
          <ac:chgData name="Administración y Comunicaciones MCP" userId="6e1c2796-b399-4b97-baca-0d887e5a0dc8" providerId="ADAL" clId="{4B4658E8-BF8C-4094-9923-A8A426596295}" dt="2026-08-21T17:39:51.670" v="377" actId="1076"/>
          <ac:spMkLst>
            <pc:docMk/>
            <pc:sldMk cId="2100075866" sldId="264"/>
            <ac:spMk id="17" creationId="{AF50F56A-296A-4F9D-2AFA-35E8211A7F8E}"/>
          </ac:spMkLst>
        </pc:spChg>
        <pc:spChg chg="mod">
          <ac:chgData name="Administración y Comunicaciones MCP" userId="6e1c2796-b399-4b97-baca-0d887e5a0dc8" providerId="ADAL" clId="{4B4658E8-BF8C-4094-9923-A8A426596295}" dt="2026-08-21T17:40:34.154" v="378" actId="1076"/>
          <ac:spMkLst>
            <pc:docMk/>
            <pc:sldMk cId="2100075866" sldId="264"/>
            <ac:spMk id="18" creationId="{38D06786-22AA-738F-3AC5-CF4CCDD8DBA8}"/>
          </ac:spMkLst>
        </pc:spChg>
        <pc:spChg chg="mod">
          <ac:chgData name="Administración y Comunicaciones MCP" userId="6e1c2796-b399-4b97-baca-0d887e5a0dc8" providerId="ADAL" clId="{4B4658E8-BF8C-4094-9923-A8A426596295}" dt="2026-08-21T17:40:43.410" v="380" actId="255"/>
          <ac:spMkLst>
            <pc:docMk/>
            <pc:sldMk cId="2100075866" sldId="264"/>
            <ac:spMk id="19" creationId="{D3A9B32F-1CE6-6F65-F06F-C6593552025D}"/>
          </ac:spMkLst>
        </pc:spChg>
        <pc:spChg chg="mod">
          <ac:chgData name="Administración y Comunicaciones MCP" userId="6e1c2796-b399-4b97-baca-0d887e5a0dc8" providerId="ADAL" clId="{4B4658E8-BF8C-4094-9923-A8A426596295}" dt="2026-08-21T17:40:52.045" v="382" actId="255"/>
          <ac:spMkLst>
            <pc:docMk/>
            <pc:sldMk cId="2100075866" sldId="264"/>
            <ac:spMk id="20" creationId="{5D462E24-A2F2-2EBA-EE0E-E22B7A7F6C2A}"/>
          </ac:spMkLst>
        </pc:spChg>
        <pc:spChg chg="mod">
          <ac:chgData name="Administración y Comunicaciones MCP" userId="6e1c2796-b399-4b97-baca-0d887e5a0dc8" providerId="ADAL" clId="{4B4658E8-BF8C-4094-9923-A8A426596295}" dt="2026-08-21T17:40:55.100" v="383" actId="1076"/>
          <ac:spMkLst>
            <pc:docMk/>
            <pc:sldMk cId="2100075866" sldId="264"/>
            <ac:spMk id="21" creationId="{01B6468C-D8DC-6669-200C-A406697FB101}"/>
          </ac:spMkLst>
        </pc:spChg>
        <pc:spChg chg="mod">
          <ac:chgData name="Administración y Comunicaciones MCP" userId="6e1c2796-b399-4b97-baca-0d887e5a0dc8" providerId="ADAL" clId="{4B4658E8-BF8C-4094-9923-A8A426596295}" dt="2026-08-21T17:41:09.110" v="386" actId="1076"/>
          <ac:spMkLst>
            <pc:docMk/>
            <pc:sldMk cId="2100075866" sldId="264"/>
            <ac:spMk id="22" creationId="{CDC7EE5F-F437-9BB0-E8E0-EF1A77832DED}"/>
          </ac:spMkLst>
        </pc:spChg>
        <pc:picChg chg="add">
          <ac:chgData name="Administración y Comunicaciones MCP" userId="6e1c2796-b399-4b97-baca-0d887e5a0dc8" providerId="ADAL" clId="{4B4658E8-BF8C-4094-9923-A8A426596295}" dt="2026-08-21T17:38:10.587" v="368" actId="22"/>
          <ac:picMkLst>
            <pc:docMk/>
            <pc:sldMk cId="2100075866" sldId="264"/>
            <ac:picMk id="24" creationId="{E1BB6C43-3210-4CEE-C322-8BF495B27FFF}"/>
          </ac:picMkLst>
        </pc:picChg>
      </pc:sldChg>
      <pc:sldChg chg="addSp delSp modSp add mod">
        <pc:chgData name="Administración y Comunicaciones MCP" userId="6e1c2796-b399-4b97-baca-0d887e5a0dc8" providerId="ADAL" clId="{4B4658E8-BF8C-4094-9923-A8A426596295}" dt="2026-08-21T17:43:37.319" v="420" actId="1076"/>
        <pc:sldMkLst>
          <pc:docMk/>
          <pc:sldMk cId="2755784839" sldId="265"/>
        </pc:sldMkLst>
        <pc:spChg chg="add mod">
          <ac:chgData name="Administración y Comunicaciones MCP" userId="6e1c2796-b399-4b97-baca-0d887e5a0dc8" providerId="ADAL" clId="{4B4658E8-BF8C-4094-9923-A8A426596295}" dt="2026-08-21T17:43:37.319" v="420" actId="1076"/>
          <ac:spMkLst>
            <pc:docMk/>
            <pc:sldMk cId="2755784839" sldId="265"/>
            <ac:spMk id="11" creationId="{986433DC-8D80-F7A4-29DF-54D023CDE3B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03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 Reunión Conjunta Comité de Ética y Comité ad hoc de Propuestas, p. 1, líneas 2-12: identificación de reunión, fecha y objetivo.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B015-591E-71BE-515B-AFB4D45B9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A3F835-78FB-1B15-6846-B8254F5ED7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92B342-DFBD-74B7-3F2C-17269C3DB3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 Reunión Conjunta Comité de Ética y Comité ad hoc de Propuestas, p. 1, líneas 2-12: identificación de reunión, fecha y objetivo.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FABA4E-8670-6BEF-8140-6F994999DC0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124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1, líneas 8-12: objetivo de la reunión.
Minuta, p. 1, líneas 24-35: contextualización, entrega de lineamientos y delimitación del rol del Comité de Ética.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2, líneas 38-45: entrega de lineamientos y principios éticos.
Minuta, p. 2, líneas 46-53: confidencialidad y trazabilidad de las decisiones.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2-3, líneas 69-83: autonomía del Comité Ad Hoc y disponibilidad del Comité de Ética para consultas.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3, líneas 84-103: proceso de identificación del Receptor Principal y necesidad de análisis objetivo.
Minuta, p. 4, líneas 110-128: preocupaciones sobre poblaciones clave y dimensión ética.
Minuta, p. 4-5, líneas 129-154: conflictos de interés y alcance técnico de la recomendación.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6-7, líneas 207-235: acuerdos y próximos pasos.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9E73B-8DE2-3BAE-2AD5-DFD9F63F8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A770E0-3428-6ECA-6F65-C4F23D0EE4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877C5C-E00A-E875-FBD3-DB27F77768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6-7, líneas 207-235: acuerdos y próximos pasos.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8E47BB-97C0-8EFA-8D9D-463DD53D7E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675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1, líneas 8-12: objetivo de la reunión.
Minuta, p. 6-7, líneas 207-241: acuerdos, próximos pasos y cierre.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1F639-F6AD-944F-F9D8-1E0C8C569A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AADDF4-DB49-9338-1660-E46CDB1618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DDF7E71-9563-5DC1-DB1E-F774FBB2B6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[Sources]
Minuta, p. 1, líneas 8-12: objetivo de la reunión.
Minuta, p. 6-7, líneas 207-241: acuerdos, próximos pasos y cierre.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16CE71-C101-ADAF-FF4F-10A3E761C57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453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1028168" y="2539999"/>
            <a:ext cx="996696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ctr">
              <a:buNone/>
            </a:pPr>
            <a:r>
              <a:rPr lang="es-SV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Informe sobre la coordinación entre el Comité de Ética y el Comité Ad Hoc para garantizar la aplicación de los principios éticos durante el proceso de identificación del Receptor Principal (RP).</a:t>
            </a:r>
            <a:endParaRPr lang="en-US" sz="3200" b="1" dirty="0"/>
          </a:p>
        </p:txBody>
      </p:sp>
      <p:sp>
        <p:nvSpPr>
          <p:cNvPr id="7" name="Shape 5"/>
          <p:cNvSpPr/>
          <p:nvPr/>
        </p:nvSpPr>
        <p:spPr>
          <a:xfrm>
            <a:off x="1644856" y="4511395"/>
            <a:ext cx="8138160" cy="0"/>
          </a:xfrm>
          <a:prstGeom prst="line">
            <a:avLst/>
          </a:prstGeom>
          <a:noFill/>
          <a:ln w="1524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Shape 9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24B709E-E336-A336-8C17-1E6850D056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  <p:sp>
        <p:nvSpPr>
          <p:cNvPr id="13" name="Text 4">
            <a:extLst>
              <a:ext uri="{FF2B5EF4-FFF2-40B4-BE49-F238E27FC236}">
                <a16:creationId xmlns:a16="http://schemas.microsoft.com/office/drawing/2014/main" id="{944E81A0-8E4F-E5C1-077D-94EF3792B142}"/>
              </a:ext>
            </a:extLst>
          </p:cNvPr>
          <p:cNvSpPr/>
          <p:nvPr/>
        </p:nvSpPr>
        <p:spPr>
          <a:xfrm>
            <a:off x="1421573" y="4688838"/>
            <a:ext cx="877824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algn="ctr"/>
            <a:r>
              <a:rPr lang="en-US" sz="2000" b="1" dirty="0">
                <a:solidFill>
                  <a:srgbClr val="1B4E89"/>
                </a:solidFill>
              </a:rPr>
              <a:t>Presentado por: </a:t>
            </a:r>
          </a:p>
          <a:p>
            <a:pPr algn="ctr"/>
            <a:r>
              <a:rPr lang="en-US" sz="2000" b="1" dirty="0">
                <a:solidFill>
                  <a:srgbClr val="1B4E89"/>
                </a:solidFill>
              </a:rPr>
              <a:t>Lcda. Marta Alicia de Magaña</a:t>
            </a:r>
          </a:p>
          <a:p>
            <a:pPr algn="ctr"/>
            <a:r>
              <a:rPr lang="en-US" sz="2000" b="1" dirty="0">
                <a:solidFill>
                  <a:srgbClr val="1B4E89"/>
                </a:solidFill>
              </a:rPr>
              <a:t>Directora Ejecutiva </a:t>
            </a:r>
          </a:p>
          <a:p>
            <a:pPr algn="ctr"/>
            <a:r>
              <a:rPr lang="en-US" sz="2000" b="1" dirty="0">
                <a:solidFill>
                  <a:srgbClr val="1B4E89"/>
                </a:solidFill>
              </a:rPr>
              <a:t>MCP-ES </a:t>
            </a:r>
          </a:p>
        </p:txBody>
      </p:sp>
      <p:sp>
        <p:nvSpPr>
          <p:cNvPr id="15" name="Text 4">
            <a:extLst>
              <a:ext uri="{FF2B5EF4-FFF2-40B4-BE49-F238E27FC236}">
                <a16:creationId xmlns:a16="http://schemas.microsoft.com/office/drawing/2014/main" id="{63865DF9-FF3A-4B7D-1FB1-116F0AC7EFC9}"/>
              </a:ext>
            </a:extLst>
          </p:cNvPr>
          <p:cNvSpPr/>
          <p:nvPr/>
        </p:nvSpPr>
        <p:spPr>
          <a:xfrm>
            <a:off x="9686970" y="5781986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  <p:sp>
        <p:nvSpPr>
          <p:cNvPr id="3" name="Text 0">
            <a:extLst>
              <a:ext uri="{FF2B5EF4-FFF2-40B4-BE49-F238E27FC236}">
                <a16:creationId xmlns:a16="http://schemas.microsoft.com/office/drawing/2014/main" id="{999A16ED-D921-950B-77CF-5CA626D21A25}"/>
              </a:ext>
            </a:extLst>
          </p:cNvPr>
          <p:cNvSpPr/>
          <p:nvPr/>
        </p:nvSpPr>
        <p:spPr>
          <a:xfrm>
            <a:off x="107388" y="167541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4B321"/>
                </a:solidFill>
              </a:rPr>
              <a:t>Anexo 6</a:t>
            </a:r>
            <a:endParaRPr lang="en-US" sz="1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AF012F-9D95-F579-165C-6CD97F6BFD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>
            <a:extLst>
              <a:ext uri="{FF2B5EF4-FFF2-40B4-BE49-F238E27FC236}">
                <a16:creationId xmlns:a16="http://schemas.microsoft.com/office/drawing/2014/main" id="{3934D36A-1132-8B5E-10EF-059BE1D5DFC0}"/>
              </a:ext>
            </a:extLst>
          </p:cNvPr>
          <p:cNvSpPr/>
          <p:nvPr/>
        </p:nvSpPr>
        <p:spPr>
          <a:xfrm>
            <a:off x="1033272" y="1730861"/>
            <a:ext cx="9966960" cy="12344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just">
              <a:buNone/>
            </a:pPr>
            <a:r>
              <a:rPr lang="en-US" sz="40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Informe sobre coordinación ética</a:t>
            </a:r>
            <a:endParaRPr lang="en-US" sz="4000" dirty="0"/>
          </a:p>
          <a:p>
            <a:pPr marL="0" indent="0" algn="just">
              <a:buNone/>
            </a:pPr>
            <a:r>
              <a:rPr lang="en-US" sz="40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en el proceso de identificación del RP</a:t>
            </a:r>
            <a:endParaRPr lang="en-US" sz="4000" dirty="0"/>
          </a:p>
        </p:txBody>
      </p:sp>
      <p:sp>
        <p:nvSpPr>
          <p:cNvPr id="6" name="Text 4">
            <a:extLst>
              <a:ext uri="{FF2B5EF4-FFF2-40B4-BE49-F238E27FC236}">
                <a16:creationId xmlns:a16="http://schemas.microsoft.com/office/drawing/2014/main" id="{0AEFB761-757F-036E-D31F-E977B95B876D}"/>
              </a:ext>
            </a:extLst>
          </p:cNvPr>
          <p:cNvSpPr/>
          <p:nvPr/>
        </p:nvSpPr>
        <p:spPr>
          <a:xfrm>
            <a:off x="896111" y="3464513"/>
            <a:ext cx="10523255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just">
              <a:buNone/>
            </a:pPr>
            <a:r>
              <a:rPr lang="en-US" sz="28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Comité de Ética + Comité Ad Hoc de Propuestas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Reunión ComitÉtica02-2026 / CADH01-2026 | 17 de agosto de 2026</a:t>
            </a:r>
            <a:endParaRPr lang="en-US" sz="2800" dirty="0"/>
          </a:p>
        </p:txBody>
      </p:sp>
      <p:sp>
        <p:nvSpPr>
          <p:cNvPr id="7" name="Shape 5">
            <a:extLst>
              <a:ext uri="{FF2B5EF4-FFF2-40B4-BE49-F238E27FC236}">
                <a16:creationId xmlns:a16="http://schemas.microsoft.com/office/drawing/2014/main" id="{36888559-8B94-D42C-8E66-9DA662344B40}"/>
              </a:ext>
            </a:extLst>
          </p:cNvPr>
          <p:cNvSpPr/>
          <p:nvPr/>
        </p:nvSpPr>
        <p:spPr>
          <a:xfrm>
            <a:off x="868680" y="4543292"/>
            <a:ext cx="8138160" cy="0"/>
          </a:xfrm>
          <a:prstGeom prst="line">
            <a:avLst/>
          </a:prstGeom>
          <a:noFill/>
          <a:ln w="1524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6">
            <a:extLst>
              <a:ext uri="{FF2B5EF4-FFF2-40B4-BE49-F238E27FC236}">
                <a16:creationId xmlns:a16="http://schemas.microsoft.com/office/drawing/2014/main" id="{6DD4D2ED-D543-A7A5-671C-3DF5E4D475F2}"/>
              </a:ext>
            </a:extLst>
          </p:cNvPr>
          <p:cNvSpPr/>
          <p:nvPr/>
        </p:nvSpPr>
        <p:spPr>
          <a:xfrm>
            <a:off x="868680" y="4791456"/>
            <a:ext cx="51206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B4E89"/>
                </a:solidFill>
              </a:rPr>
              <a:t>Para conocimiento del Pleno</a:t>
            </a:r>
            <a:endParaRPr lang="en-US" sz="2800" dirty="0"/>
          </a:p>
        </p:txBody>
      </p:sp>
      <p:sp>
        <p:nvSpPr>
          <p:cNvPr id="11" name="Shape 9">
            <a:extLst>
              <a:ext uri="{FF2B5EF4-FFF2-40B4-BE49-F238E27FC236}">
                <a16:creationId xmlns:a16="http://schemas.microsoft.com/office/drawing/2014/main" id="{AB86F2DA-4F9C-AE60-3D7B-A5F41E33BD4C}"/>
              </a:ext>
            </a:extLst>
          </p:cNvPr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25EE12F5-40F3-CED7-5E13-62102D31C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5400"/>
            <a:ext cx="12192000" cy="1651000"/>
          </a:xfrm>
          <a:prstGeom prst="rect">
            <a:avLst/>
          </a:prstGeom>
        </p:spPr>
      </p:pic>
      <p:sp>
        <p:nvSpPr>
          <p:cNvPr id="15" name="Text 4">
            <a:extLst>
              <a:ext uri="{FF2B5EF4-FFF2-40B4-BE49-F238E27FC236}">
                <a16:creationId xmlns:a16="http://schemas.microsoft.com/office/drawing/2014/main" id="{B5BA990B-FA35-9011-57B5-3C35CE27F8FB}"/>
              </a:ext>
            </a:extLst>
          </p:cNvPr>
          <p:cNvSpPr/>
          <p:nvPr/>
        </p:nvSpPr>
        <p:spPr>
          <a:xfrm>
            <a:off x="594360" y="6199632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64655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2202" y="1830061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CONTEXTO DE LA REUNIÓN</a:t>
            </a:r>
            <a:endParaRPr lang="en-US" sz="1050" dirty="0"/>
          </a:p>
        </p:txBody>
      </p:sp>
      <p:sp>
        <p:nvSpPr>
          <p:cNvPr id="3" name="Shape 1"/>
          <p:cNvSpPr/>
          <p:nvPr/>
        </p:nvSpPr>
        <p:spPr>
          <a:xfrm>
            <a:off x="685800" y="2152665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746760" y="2381938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Objetivo y alcance de la coordinación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720090" y="3315640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>
              <a:buNone/>
            </a:pPr>
            <a:r>
              <a:rPr lang="en-US" sz="28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 reunión conjunta se convocó para entregar los Lineamientos Éticos y definir cómo se acompañará el proceso.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720090" y="4321278"/>
            <a:ext cx="29260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E7294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Objetivo central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720090" y="4719687"/>
            <a:ext cx="2926080" cy="0"/>
          </a:xfrm>
          <a:prstGeom prst="line">
            <a:avLst/>
          </a:prstGeom>
          <a:noFill/>
          <a:ln w="1397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6"/>
          <p:cNvSpPr/>
          <p:nvPr/>
        </p:nvSpPr>
        <p:spPr>
          <a:xfrm>
            <a:off x="720090" y="4816971"/>
            <a:ext cx="3429000" cy="11430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Entregar formalmente los Lineamientos Éticos al Comité Ad Hoc y contextualizar su finalidad y alcance.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842512" y="4396661"/>
            <a:ext cx="2971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Intercambio entre comités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4842512" y="4709160"/>
            <a:ext cx="2971800" cy="0"/>
          </a:xfrm>
          <a:prstGeom prst="line">
            <a:avLst/>
          </a:prstGeom>
          <a:noFill/>
          <a:ln w="1397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4842512" y="4709160"/>
            <a:ext cx="3200400" cy="173736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 lnSpcReduction="10000"/>
          </a:bodyPr>
          <a:lstStyle/>
          <a:p>
            <a:r>
              <a:rPr lang="en-US" b="1" dirty="0">
                <a:solidFill>
                  <a:srgbClr val="1D1D2C"/>
                </a:solidFill>
                <a:latin typeface="Aptos" pitchFamily="34" charset="0"/>
              </a:rPr>
              <a:t>Espacio para aclarar dudas éticas del </a:t>
            </a:r>
            <a:r>
              <a:rPr lang="en-US" b="1" dirty="0" err="1">
                <a:solidFill>
                  <a:srgbClr val="1D1D2C"/>
                </a:solidFill>
                <a:latin typeface="Aptos" pitchFamily="34" charset="0"/>
              </a:rPr>
              <a:t>proceso</a:t>
            </a:r>
            <a:r>
              <a:rPr lang="en-US" b="1" dirty="0">
                <a:solidFill>
                  <a:srgbClr val="1D1D2C"/>
                </a:solidFill>
                <a:latin typeface="Aptos" pitchFamily="34" charset="0"/>
              </a:rPr>
              <a:t>.</a:t>
            </a:r>
          </a:p>
          <a:p>
            <a:r>
              <a:rPr lang="en-US" b="1" dirty="0">
                <a:solidFill>
                  <a:srgbClr val="1D1D2C"/>
                </a:solidFill>
                <a:latin typeface="Aptos" pitchFamily="34" charset="0"/>
              </a:rPr>
              <a:t>Reconocimiento de la autonomía del Comité Ad Hoc.</a:t>
            </a:r>
          </a:p>
          <a:p>
            <a:r>
              <a:rPr lang="en-US" b="1" dirty="0">
                <a:solidFill>
                  <a:srgbClr val="1D1D2C"/>
                </a:solidFill>
                <a:latin typeface="Aptos" pitchFamily="34" charset="0"/>
              </a:rPr>
              <a:t>Disponibilidad del Comité de Ética para consultas posteriores.</a:t>
            </a:r>
          </a:p>
        </p:txBody>
      </p:sp>
      <p:sp>
        <p:nvSpPr>
          <p:cNvPr id="12" name="Text 10"/>
          <p:cNvSpPr/>
          <p:nvPr/>
        </p:nvSpPr>
        <p:spPr>
          <a:xfrm>
            <a:off x="8739963" y="4385708"/>
            <a:ext cx="28346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C6921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Resultado esperado</a:t>
            </a: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8736334" y="4652693"/>
            <a:ext cx="2834640" cy="0"/>
          </a:xfrm>
          <a:prstGeom prst="line">
            <a:avLst/>
          </a:prstGeom>
          <a:noFill/>
          <a:ln w="13970">
            <a:solidFill>
              <a:srgbClr val="C69214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4" name="Text 12"/>
          <p:cNvSpPr/>
          <p:nvPr/>
        </p:nvSpPr>
        <p:spPr>
          <a:xfrm>
            <a:off x="8736334" y="4840997"/>
            <a:ext cx="3154680" cy="13258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Fortalecer la transparencia, integridad y legitimidad de la recomendación que será elevada al Pleno.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1201400" y="6446520"/>
            <a:ext cx="41148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85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02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586740" y="644014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C5966601-0139-49FF-8A5C-1EA2B60DF27B}"/>
              </a:ext>
            </a:extLst>
          </p:cNvPr>
          <p:cNvSpPr/>
          <p:nvPr/>
        </p:nvSpPr>
        <p:spPr>
          <a:xfrm>
            <a:off x="594360" y="6199632"/>
            <a:ext cx="2221496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27 de Agosto de 2026</a:t>
            </a:r>
            <a:endParaRPr lang="en-US" sz="1600" dirty="0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5516FB65-F50F-EA31-974D-3A5D4CE1F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015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282" y="1807964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LINEAMIENTOS ÉTICOS</a:t>
            </a:r>
            <a:endParaRPr lang="en-US" dirty="0"/>
          </a:p>
        </p:txBody>
      </p:sp>
      <p:sp>
        <p:nvSpPr>
          <p:cNvPr id="3" name="Shape 1"/>
          <p:cNvSpPr/>
          <p:nvPr/>
        </p:nvSpPr>
        <p:spPr>
          <a:xfrm>
            <a:off x="502282" y="2092280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502282" y="2274417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>
              <a:buNone/>
            </a:pPr>
            <a:r>
              <a:rPr lang="en-US" sz="40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Principios que orientarán el proceso</a:t>
            </a:r>
            <a:endParaRPr lang="en-US" sz="4000" dirty="0"/>
          </a:p>
        </p:txBody>
      </p:sp>
      <p:sp>
        <p:nvSpPr>
          <p:cNvPr id="5" name="Text 3"/>
          <p:cNvSpPr/>
          <p:nvPr/>
        </p:nvSpPr>
        <p:spPr>
          <a:xfrm>
            <a:off x="533754" y="3173453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just">
              <a:buNone/>
            </a:pPr>
            <a:r>
              <a:rPr lang="en-US" sz="28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Los lineamientos buscan que la recomendación pueda ser sustentada con criterios claros y trazables.</a:t>
            </a:r>
            <a:endParaRPr lang="en-US" sz="2800" dirty="0"/>
          </a:p>
        </p:txBody>
      </p:sp>
      <p:sp>
        <p:nvSpPr>
          <p:cNvPr id="6" name="Shape 4"/>
          <p:cNvSpPr/>
          <p:nvPr/>
        </p:nvSpPr>
        <p:spPr>
          <a:xfrm>
            <a:off x="640080" y="4554988"/>
            <a:ext cx="1645920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7" name="Text 5"/>
          <p:cNvSpPr/>
          <p:nvPr/>
        </p:nvSpPr>
        <p:spPr>
          <a:xfrm>
            <a:off x="675167" y="4008899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Transparencia</a:t>
            </a:r>
            <a:endParaRPr lang="en-US" sz="1650" dirty="0"/>
          </a:p>
        </p:txBody>
      </p:sp>
      <p:sp>
        <p:nvSpPr>
          <p:cNvPr id="8" name="Shape 6"/>
          <p:cNvSpPr/>
          <p:nvPr/>
        </p:nvSpPr>
        <p:spPr>
          <a:xfrm>
            <a:off x="3100879" y="4554988"/>
            <a:ext cx="1645920" cy="0"/>
          </a:xfrm>
          <a:prstGeom prst="line">
            <a:avLst/>
          </a:prstGeom>
          <a:noFill/>
          <a:ln w="3810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3139794" y="3958841"/>
            <a:ext cx="2011680" cy="36273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Objetividad</a:t>
            </a:r>
            <a:endParaRPr lang="en-US" sz="1650" dirty="0"/>
          </a:p>
        </p:txBody>
      </p:sp>
      <p:sp>
        <p:nvSpPr>
          <p:cNvPr id="10" name="Shape 8"/>
          <p:cNvSpPr/>
          <p:nvPr/>
        </p:nvSpPr>
        <p:spPr>
          <a:xfrm>
            <a:off x="5311494" y="4554988"/>
            <a:ext cx="1645920" cy="0"/>
          </a:xfrm>
          <a:prstGeom prst="line">
            <a:avLst/>
          </a:prstGeom>
          <a:noFill/>
          <a:ln w="38100">
            <a:solidFill>
              <a:srgbClr val="C69214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5311494" y="3949921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Imparcialidad</a:t>
            </a:r>
            <a:endParaRPr lang="en-US" sz="1650" dirty="0"/>
          </a:p>
        </p:txBody>
      </p:sp>
      <p:sp>
        <p:nvSpPr>
          <p:cNvPr id="12" name="Shape 10"/>
          <p:cNvSpPr/>
          <p:nvPr/>
        </p:nvSpPr>
        <p:spPr>
          <a:xfrm>
            <a:off x="7818120" y="4554988"/>
            <a:ext cx="1645920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3" name="Text 11"/>
          <p:cNvSpPr/>
          <p:nvPr/>
        </p:nvSpPr>
        <p:spPr>
          <a:xfrm>
            <a:off x="7818120" y="3993248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Integridad</a:t>
            </a:r>
            <a:endParaRPr lang="en-US" sz="1650" dirty="0"/>
          </a:p>
        </p:txBody>
      </p:sp>
      <p:sp>
        <p:nvSpPr>
          <p:cNvPr id="14" name="Shape 12"/>
          <p:cNvSpPr/>
          <p:nvPr/>
        </p:nvSpPr>
        <p:spPr>
          <a:xfrm>
            <a:off x="640080" y="5553464"/>
            <a:ext cx="1645920" cy="0"/>
          </a:xfrm>
          <a:prstGeom prst="line">
            <a:avLst/>
          </a:prstGeom>
          <a:noFill/>
          <a:ln w="3810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5" name="Text 13"/>
          <p:cNvSpPr/>
          <p:nvPr/>
        </p:nvSpPr>
        <p:spPr>
          <a:xfrm>
            <a:off x="675167" y="5016733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Confidencialidad</a:t>
            </a:r>
            <a:endParaRPr lang="en-US" sz="1650" dirty="0"/>
          </a:p>
        </p:txBody>
      </p:sp>
      <p:sp>
        <p:nvSpPr>
          <p:cNvPr id="16" name="Shape 14"/>
          <p:cNvSpPr/>
          <p:nvPr/>
        </p:nvSpPr>
        <p:spPr>
          <a:xfrm>
            <a:off x="3100879" y="5545517"/>
            <a:ext cx="1645920" cy="0"/>
          </a:xfrm>
          <a:prstGeom prst="line">
            <a:avLst/>
          </a:prstGeom>
          <a:noFill/>
          <a:ln w="38100">
            <a:solidFill>
              <a:srgbClr val="C69214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7" name="Text 15"/>
          <p:cNvSpPr/>
          <p:nvPr/>
        </p:nvSpPr>
        <p:spPr>
          <a:xfrm>
            <a:off x="3139794" y="500210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Igualdad de trato</a:t>
            </a:r>
            <a:endParaRPr lang="en-US" sz="1650" dirty="0"/>
          </a:p>
        </p:txBody>
      </p:sp>
      <p:sp>
        <p:nvSpPr>
          <p:cNvPr id="18" name="Shape 16"/>
          <p:cNvSpPr/>
          <p:nvPr/>
        </p:nvSpPr>
        <p:spPr>
          <a:xfrm>
            <a:off x="5311494" y="5541158"/>
            <a:ext cx="1645920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9" name="Text 17"/>
          <p:cNvSpPr/>
          <p:nvPr/>
        </p:nvSpPr>
        <p:spPr>
          <a:xfrm>
            <a:off x="5450250" y="4980422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 discriminación</a:t>
            </a:r>
            <a:endParaRPr lang="en-US" sz="1650" dirty="0"/>
          </a:p>
        </p:txBody>
      </p:sp>
      <p:sp>
        <p:nvSpPr>
          <p:cNvPr id="20" name="Shape 18"/>
          <p:cNvSpPr/>
          <p:nvPr/>
        </p:nvSpPr>
        <p:spPr>
          <a:xfrm>
            <a:off x="7818120" y="5553464"/>
            <a:ext cx="1645920" cy="0"/>
          </a:xfrm>
          <a:prstGeom prst="line">
            <a:avLst/>
          </a:prstGeom>
          <a:noFill/>
          <a:ln w="3810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21" name="Text 19"/>
          <p:cNvSpPr/>
          <p:nvPr/>
        </p:nvSpPr>
        <p:spPr>
          <a:xfrm>
            <a:off x="7913813" y="5002100"/>
            <a:ext cx="2011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5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Trazabilidad</a:t>
            </a:r>
            <a:endParaRPr lang="en-US" sz="1650" dirty="0"/>
          </a:p>
        </p:txBody>
      </p:sp>
      <p:sp>
        <p:nvSpPr>
          <p:cNvPr id="22" name="Text 20"/>
          <p:cNvSpPr/>
          <p:nvPr/>
        </p:nvSpPr>
        <p:spPr>
          <a:xfrm>
            <a:off x="675167" y="5783260"/>
            <a:ext cx="2011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1B4E89"/>
                </a:solidFill>
              </a:rPr>
              <a:t>Énfasis operativo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3139794" y="5632570"/>
            <a:ext cx="763524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55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Preservar la confidencialidad de la información y documentar decisiones, fundamentos, participantes, conflictos de interés y salvaguardas.</a:t>
            </a:r>
            <a:endParaRPr lang="en-US" sz="1550" dirty="0"/>
          </a:p>
        </p:txBody>
      </p:sp>
      <p:sp>
        <p:nvSpPr>
          <p:cNvPr id="26" name="Shape 24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AB683DA8-B052-67EE-7B5D-9611F13DB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" y="-2015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08660" y="1837838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ROLES Y LÍMITES</a:t>
            </a:r>
            <a:endParaRPr lang="en-US" sz="1050" dirty="0"/>
          </a:p>
        </p:txBody>
      </p:sp>
      <p:sp>
        <p:nvSpPr>
          <p:cNvPr id="3" name="Shape 1"/>
          <p:cNvSpPr/>
          <p:nvPr/>
        </p:nvSpPr>
        <p:spPr>
          <a:xfrm>
            <a:off x="708660" y="2095358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672935" y="2080260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Coordinación sin interferir en la autonomía técnica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685800" y="2599875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Cada comité conserva su ámbito de competencia durante el proceso.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708660" y="2965634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Comité Ad Hoc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708660" y="3392424"/>
            <a:ext cx="3840480" cy="0"/>
          </a:xfrm>
          <a:prstGeom prst="line">
            <a:avLst/>
          </a:prstGeom>
          <a:noFill/>
          <a:ln w="1397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6"/>
          <p:cNvSpPr/>
          <p:nvPr/>
        </p:nvSpPr>
        <p:spPr>
          <a:xfrm>
            <a:off x="685800" y="3429000"/>
            <a:ext cx="4297680" cy="2011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Define su metodología de trabajo.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Organiza sus sesiones y análisis.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Formula la recomendación técnica al Pleno.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Documenta el proceso y sus fundamentos.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760720" y="3392424"/>
            <a:ext cx="0" cy="2093975"/>
          </a:xfrm>
          <a:prstGeom prst="line">
            <a:avLst/>
          </a:prstGeom>
          <a:noFill/>
          <a:ln w="1778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0" name="Text 8"/>
          <p:cNvSpPr/>
          <p:nvPr/>
        </p:nvSpPr>
        <p:spPr>
          <a:xfrm>
            <a:off x="6431281" y="2966483"/>
            <a:ext cx="384048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E7294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Comité de Ética</a:t>
            </a:r>
            <a:endParaRPr lang="en-US" dirty="0"/>
          </a:p>
        </p:txBody>
      </p:sp>
      <p:sp>
        <p:nvSpPr>
          <p:cNvPr id="11" name="Shape 9"/>
          <p:cNvSpPr/>
          <p:nvPr/>
        </p:nvSpPr>
        <p:spPr>
          <a:xfrm>
            <a:off x="6296601" y="3392424"/>
            <a:ext cx="3840480" cy="0"/>
          </a:xfrm>
          <a:prstGeom prst="line">
            <a:avLst/>
          </a:prstGeom>
          <a:noFill/>
          <a:ln w="1397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2" name="Text 10"/>
          <p:cNvSpPr/>
          <p:nvPr/>
        </p:nvSpPr>
        <p:spPr>
          <a:xfrm>
            <a:off x="6431281" y="3392424"/>
            <a:ext cx="4297680" cy="20116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 lnSpcReduction="10000"/>
          </a:bodyPr>
          <a:lstStyle/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 dirige el trabajo técnico ni operativo.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Atiende consultas de naturaleza ética.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Apoya el análisis de conflictos de interés.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Orienta sobre salvaguardas cuando sea requerido</a:t>
            </a:r>
            <a:r>
              <a:rPr lang="en-US" sz="16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.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914400" y="5623560"/>
            <a:ext cx="99669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Principio de coordinación: acompañar sin sustituir la responsabilidad del Comité Ad Hoc.</a:t>
            </a:r>
            <a:endParaRPr lang="en-US" dirty="0"/>
          </a:p>
        </p:txBody>
      </p:sp>
      <p:sp>
        <p:nvSpPr>
          <p:cNvPr id="16" name="Shape 14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2A53DE05-645C-30BF-2CC0-043D237B6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647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0080" y="1714043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ASPECTOS SUSTANTIVOS</a:t>
            </a:r>
            <a:endParaRPr lang="en-US" sz="1050" dirty="0"/>
          </a:p>
        </p:txBody>
      </p:sp>
      <p:sp>
        <p:nvSpPr>
          <p:cNvPr id="3" name="Shape 1"/>
          <p:cNvSpPr/>
          <p:nvPr/>
        </p:nvSpPr>
        <p:spPr>
          <a:xfrm>
            <a:off x="697283" y="1987780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697283" y="2003517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Elementos que deberán reflejarse en el análisis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733859" y="2539850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informe al Pleno debe mostrar fortalezas, limitaciones, riesgos y desafíos de la alternativa analizada.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679208" y="3038839"/>
            <a:ext cx="32918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Mandato del Comité Ad Hoc</a:t>
            </a:r>
            <a:endParaRPr lang="en-US" dirty="0"/>
          </a:p>
        </p:txBody>
      </p:sp>
      <p:sp>
        <p:nvSpPr>
          <p:cNvPr id="7" name="Shape 5"/>
          <p:cNvSpPr/>
          <p:nvPr/>
        </p:nvSpPr>
        <p:spPr>
          <a:xfrm>
            <a:off x="640080" y="3443460"/>
            <a:ext cx="3291840" cy="0"/>
          </a:xfrm>
          <a:prstGeom prst="line">
            <a:avLst/>
          </a:prstGeom>
          <a:noFill/>
          <a:ln w="13970">
            <a:solidFill>
              <a:srgbClr val="1B4E89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8" name="Text 6"/>
          <p:cNvSpPr/>
          <p:nvPr/>
        </p:nvSpPr>
        <p:spPr>
          <a:xfrm>
            <a:off x="594360" y="3698749"/>
            <a:ext cx="3337560" cy="2057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Autofit/>
          </a:bodyPr>
          <a:lstStyle/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Analizar técnicamente la alternativa de Receptor Principal.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Documentar razones que sustenten la recomendación.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Evitar valoraciones basadas solo en intereses sectoriales o institucionales.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4569023" y="3038839"/>
            <a:ext cx="32461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E72945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Riesgos y sostenibilidad</a:t>
            </a:r>
            <a:endParaRPr lang="en-US" dirty="0"/>
          </a:p>
        </p:txBody>
      </p:sp>
      <p:sp>
        <p:nvSpPr>
          <p:cNvPr id="10" name="Shape 8"/>
          <p:cNvSpPr/>
          <p:nvPr/>
        </p:nvSpPr>
        <p:spPr>
          <a:xfrm>
            <a:off x="4569023" y="3429000"/>
            <a:ext cx="3246120" cy="0"/>
          </a:xfrm>
          <a:prstGeom prst="line">
            <a:avLst/>
          </a:prstGeom>
          <a:noFill/>
          <a:ln w="1397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1" name="Text 9"/>
          <p:cNvSpPr/>
          <p:nvPr/>
        </p:nvSpPr>
        <p:spPr>
          <a:xfrm>
            <a:off x="4453128" y="3698749"/>
            <a:ext cx="3337560" cy="2057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Autofit/>
          </a:bodyPr>
          <a:lstStyle/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Considerar continuidad de servicios para poblaciones clave.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Valorar trato justo, dignidad y no discriminación.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Analizar participación comunitaria y contratación social.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8220954" y="3040966"/>
            <a:ext cx="32004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C69214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Salvaguardas éticas</a:t>
            </a: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8183880" y="3429000"/>
            <a:ext cx="3200400" cy="0"/>
          </a:xfrm>
          <a:prstGeom prst="line">
            <a:avLst/>
          </a:prstGeom>
          <a:noFill/>
          <a:ln w="13970">
            <a:solidFill>
              <a:srgbClr val="C69214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4" name="Text 12"/>
          <p:cNvSpPr/>
          <p:nvPr/>
        </p:nvSpPr>
        <p:spPr>
          <a:xfrm>
            <a:off x="8046720" y="3698749"/>
            <a:ext cx="3337560" cy="2057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Autofit/>
          </a:bodyPr>
          <a:lstStyle/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Declarar posibles conflictos de interés.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Valorar abstenciones cuando corresponda.</a:t>
            </a:r>
            <a:endParaRPr lang="en-US" sz="2000" dirty="0"/>
          </a:p>
          <a:p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Consultar al Fondo Mundial sobre subreceptores y salvaguardas.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9923F277-7E9A-28E7-31E5-89FBEC1287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490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72084" y="1820082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ACUERDOS Y PRÓXIMOS PASOS</a:t>
            </a:r>
            <a:endParaRPr lang="en-US" sz="1050" dirty="0"/>
          </a:p>
        </p:txBody>
      </p:sp>
      <p:sp>
        <p:nvSpPr>
          <p:cNvPr id="3" name="Shape 1"/>
          <p:cNvSpPr/>
          <p:nvPr/>
        </p:nvSpPr>
        <p:spPr>
          <a:xfrm>
            <a:off x="672084" y="2112051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594360" y="2228053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Seguimientos definidos por ambos comités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594360" y="2995192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proceso continúa con lineamientos entregados, competencias delimitadas y consultas pendientes.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713232" y="3726180"/>
            <a:ext cx="411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72945"/>
                </a:solidFill>
              </a:rPr>
              <a:t>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280160" y="3728838"/>
            <a:ext cx="2971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D1D2C"/>
                </a:solidFill>
              </a:rPr>
              <a:t>Lineamientos entregados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5029200" y="3699917"/>
            <a:ext cx="62636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</a:rPr>
              <a:t>Se dieron por formalmente entregados como marco orientador para el proceso.</a:t>
            </a:r>
            <a:endParaRPr lang="en-US" dirty="0"/>
          </a:p>
        </p:txBody>
      </p:sp>
      <p:sp>
        <p:nvSpPr>
          <p:cNvPr id="9" name="Shape 7"/>
          <p:cNvSpPr/>
          <p:nvPr/>
        </p:nvSpPr>
        <p:spPr>
          <a:xfrm>
            <a:off x="914400" y="4323198"/>
            <a:ext cx="10515600" cy="0"/>
          </a:xfrm>
          <a:prstGeom prst="line">
            <a:avLst/>
          </a:prstGeom>
          <a:noFill/>
          <a:ln w="8890">
            <a:solidFill>
              <a:srgbClr val="E8EDF3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0" name="Text 8"/>
          <p:cNvSpPr/>
          <p:nvPr/>
        </p:nvSpPr>
        <p:spPr>
          <a:xfrm>
            <a:off x="754380" y="4679815"/>
            <a:ext cx="411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4E89"/>
                </a:solidFill>
              </a:rPr>
              <a:t>2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280160" y="4688959"/>
            <a:ext cx="2971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D1D2C"/>
                </a:solidFill>
              </a:rPr>
              <a:t>Competencias diferenciadas</a:t>
            </a:r>
            <a:endParaRPr lang="en-US" dirty="0"/>
          </a:p>
        </p:txBody>
      </p:sp>
      <p:sp>
        <p:nvSpPr>
          <p:cNvPr id="12" name="Text 10"/>
          <p:cNvSpPr/>
          <p:nvPr/>
        </p:nvSpPr>
        <p:spPr>
          <a:xfrm>
            <a:off x="5053442" y="4654935"/>
            <a:ext cx="62636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</a:rPr>
              <a:t>El Comité Ad Hoc conserva autonomía y el Comité de Ética acompaña solo asuntos éticos.</a:t>
            </a:r>
            <a:endParaRPr lang="en-US" dirty="0"/>
          </a:p>
        </p:txBody>
      </p:sp>
      <p:sp>
        <p:nvSpPr>
          <p:cNvPr id="13" name="Shape 11"/>
          <p:cNvSpPr/>
          <p:nvPr/>
        </p:nvSpPr>
        <p:spPr>
          <a:xfrm>
            <a:off x="713232" y="5320532"/>
            <a:ext cx="10515600" cy="0"/>
          </a:xfrm>
          <a:prstGeom prst="line">
            <a:avLst/>
          </a:prstGeom>
          <a:noFill/>
          <a:ln w="8890">
            <a:solidFill>
              <a:srgbClr val="E8EDF3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22" name="Text 20"/>
          <p:cNvSpPr/>
          <p:nvPr/>
        </p:nvSpPr>
        <p:spPr>
          <a:xfrm>
            <a:off x="1005840" y="5801762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Comité de Ética permanecerá disponible para atender consultas que surjan durante las sesiones y deliberaciones del Comité Ad Hoc.</a:t>
            </a:r>
            <a:endParaRPr lang="en-US" dirty="0"/>
          </a:p>
        </p:txBody>
      </p:sp>
      <p:sp>
        <p:nvSpPr>
          <p:cNvPr id="25" name="Shape 23"/>
          <p:cNvSpPr/>
          <p:nvPr/>
        </p:nvSpPr>
        <p:spPr>
          <a:xfrm>
            <a:off x="594360" y="6447583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9A2D07F4-A270-F3CD-B7E3-BA868972AC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76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4A7AE0-5645-FE45-B54A-6695AC0C5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>
            <a:extLst>
              <a:ext uri="{FF2B5EF4-FFF2-40B4-BE49-F238E27FC236}">
                <a16:creationId xmlns:a16="http://schemas.microsoft.com/office/drawing/2014/main" id="{D34BAE83-7AD0-3AE1-8811-7780B3357E0E}"/>
              </a:ext>
            </a:extLst>
          </p:cNvPr>
          <p:cNvSpPr/>
          <p:nvPr/>
        </p:nvSpPr>
        <p:spPr>
          <a:xfrm>
            <a:off x="594360" y="1751874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ACUERDOS Y PRÓXIMOS PASOS</a:t>
            </a:r>
            <a:endParaRPr lang="en-US" sz="1050" dirty="0"/>
          </a:p>
        </p:txBody>
      </p:sp>
      <p:sp>
        <p:nvSpPr>
          <p:cNvPr id="3" name="Shape 1">
            <a:extLst>
              <a:ext uri="{FF2B5EF4-FFF2-40B4-BE49-F238E27FC236}">
                <a16:creationId xmlns:a16="http://schemas.microsoft.com/office/drawing/2014/main" id="{A62168C4-57FA-5889-1257-AC415321C589}"/>
              </a:ext>
            </a:extLst>
          </p:cNvPr>
          <p:cNvSpPr/>
          <p:nvPr/>
        </p:nvSpPr>
        <p:spPr>
          <a:xfrm>
            <a:off x="594360" y="2062291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4" name="Text 12">
            <a:extLst>
              <a:ext uri="{FF2B5EF4-FFF2-40B4-BE49-F238E27FC236}">
                <a16:creationId xmlns:a16="http://schemas.microsoft.com/office/drawing/2014/main" id="{A3263903-C990-4804-9879-D4DFA27057F2}"/>
              </a:ext>
            </a:extLst>
          </p:cNvPr>
          <p:cNvSpPr/>
          <p:nvPr/>
        </p:nvSpPr>
        <p:spPr>
          <a:xfrm>
            <a:off x="868680" y="2721749"/>
            <a:ext cx="411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72945"/>
                </a:solidFill>
              </a:rPr>
              <a:t>3</a:t>
            </a:r>
            <a:endParaRPr lang="en-US" sz="1600" dirty="0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D3301027-6480-81A7-A7E0-880CF5FC9DB0}"/>
              </a:ext>
            </a:extLst>
          </p:cNvPr>
          <p:cNvSpPr/>
          <p:nvPr/>
        </p:nvSpPr>
        <p:spPr>
          <a:xfrm>
            <a:off x="1280160" y="2735465"/>
            <a:ext cx="2971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D1D2C"/>
                </a:solidFill>
              </a:rPr>
              <a:t>Proceso documentado</a:t>
            </a:r>
            <a:endParaRPr lang="en-US" dirty="0"/>
          </a:p>
        </p:txBody>
      </p:sp>
      <p:sp>
        <p:nvSpPr>
          <p:cNvPr id="16" name="Text 14">
            <a:extLst>
              <a:ext uri="{FF2B5EF4-FFF2-40B4-BE49-F238E27FC236}">
                <a16:creationId xmlns:a16="http://schemas.microsoft.com/office/drawing/2014/main" id="{B94EDF97-8C0A-546F-DC05-6BFC9D75AA69}"/>
              </a:ext>
            </a:extLst>
          </p:cNvPr>
          <p:cNvSpPr/>
          <p:nvPr/>
        </p:nvSpPr>
        <p:spPr>
          <a:xfrm>
            <a:off x="4648200" y="2706544"/>
            <a:ext cx="62636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 algn="just">
              <a:buNone/>
            </a:pPr>
            <a:r>
              <a:rPr lang="en-US" dirty="0">
                <a:solidFill>
                  <a:srgbClr val="5F6673"/>
                </a:solidFill>
              </a:rPr>
              <a:t>Se registrarán fundamentos, participantes, conflictos, abstenciones y salvaguardas.</a:t>
            </a:r>
            <a:endParaRPr lang="en-US" dirty="0"/>
          </a:p>
        </p:txBody>
      </p:sp>
      <p:sp>
        <p:nvSpPr>
          <p:cNvPr id="17" name="Shape 15">
            <a:extLst>
              <a:ext uri="{FF2B5EF4-FFF2-40B4-BE49-F238E27FC236}">
                <a16:creationId xmlns:a16="http://schemas.microsoft.com/office/drawing/2014/main" id="{AF50F56A-296A-4F9D-2AFA-35E8211A7F8E}"/>
              </a:ext>
            </a:extLst>
          </p:cNvPr>
          <p:cNvSpPr/>
          <p:nvPr/>
        </p:nvSpPr>
        <p:spPr>
          <a:xfrm>
            <a:off x="868680" y="3330117"/>
            <a:ext cx="10515600" cy="0"/>
          </a:xfrm>
          <a:prstGeom prst="line">
            <a:avLst/>
          </a:prstGeom>
          <a:noFill/>
          <a:ln w="8890">
            <a:solidFill>
              <a:srgbClr val="E8EDF3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18" name="Text 16">
            <a:extLst>
              <a:ext uri="{FF2B5EF4-FFF2-40B4-BE49-F238E27FC236}">
                <a16:creationId xmlns:a16="http://schemas.microsoft.com/office/drawing/2014/main" id="{38D06786-22AA-738F-3AC5-CF4CCDD8DBA8}"/>
              </a:ext>
            </a:extLst>
          </p:cNvPr>
          <p:cNvSpPr/>
          <p:nvPr/>
        </p:nvSpPr>
        <p:spPr>
          <a:xfrm>
            <a:off x="882396" y="3676234"/>
            <a:ext cx="411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B4E89"/>
                </a:solidFill>
              </a:rPr>
              <a:t>4</a:t>
            </a:r>
            <a:endParaRPr lang="en-US" sz="1600" dirty="0"/>
          </a:p>
        </p:txBody>
      </p:sp>
      <p:sp>
        <p:nvSpPr>
          <p:cNvPr id="19" name="Text 17">
            <a:extLst>
              <a:ext uri="{FF2B5EF4-FFF2-40B4-BE49-F238E27FC236}">
                <a16:creationId xmlns:a16="http://schemas.microsoft.com/office/drawing/2014/main" id="{D3A9B32F-1CE6-6F65-F06F-C6593552025D}"/>
              </a:ext>
            </a:extLst>
          </p:cNvPr>
          <p:cNvSpPr/>
          <p:nvPr/>
        </p:nvSpPr>
        <p:spPr>
          <a:xfrm>
            <a:off x="1280160" y="3713527"/>
            <a:ext cx="2971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1D1D2C"/>
                </a:solidFill>
              </a:rPr>
              <a:t>Consulta al Fondo Mundial</a:t>
            </a:r>
            <a:endParaRPr lang="en-US" dirty="0"/>
          </a:p>
        </p:txBody>
      </p:sp>
      <p:sp>
        <p:nvSpPr>
          <p:cNvPr id="20" name="Text 18">
            <a:extLst>
              <a:ext uri="{FF2B5EF4-FFF2-40B4-BE49-F238E27FC236}">
                <a16:creationId xmlns:a16="http://schemas.microsoft.com/office/drawing/2014/main" id="{5D462E24-A2F2-2EBA-EE0E-E22B7A7F6C2A}"/>
              </a:ext>
            </a:extLst>
          </p:cNvPr>
          <p:cNvSpPr/>
          <p:nvPr/>
        </p:nvSpPr>
        <p:spPr>
          <a:xfrm>
            <a:off x="4648200" y="3766902"/>
            <a:ext cx="62636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5F6673"/>
                </a:solidFill>
              </a:rPr>
              <a:t>Se solicitará aclaración sobre alcance de orientación RP y potenciales conflictos de interés.</a:t>
            </a:r>
            <a:endParaRPr lang="en-US" dirty="0"/>
          </a:p>
        </p:txBody>
      </p:sp>
      <p:sp>
        <p:nvSpPr>
          <p:cNvPr id="21" name="Shape 19">
            <a:extLst>
              <a:ext uri="{FF2B5EF4-FFF2-40B4-BE49-F238E27FC236}">
                <a16:creationId xmlns:a16="http://schemas.microsoft.com/office/drawing/2014/main" id="{01B6468C-D8DC-6669-200C-A406697FB101}"/>
              </a:ext>
            </a:extLst>
          </p:cNvPr>
          <p:cNvSpPr/>
          <p:nvPr/>
        </p:nvSpPr>
        <p:spPr>
          <a:xfrm>
            <a:off x="730457" y="4518837"/>
            <a:ext cx="10515600" cy="0"/>
          </a:xfrm>
          <a:prstGeom prst="line">
            <a:avLst/>
          </a:prstGeom>
          <a:noFill/>
          <a:ln w="8890">
            <a:solidFill>
              <a:srgbClr val="E8EDF3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22" name="Text 20">
            <a:extLst>
              <a:ext uri="{FF2B5EF4-FFF2-40B4-BE49-F238E27FC236}">
                <a16:creationId xmlns:a16="http://schemas.microsoft.com/office/drawing/2014/main" id="{CDC7EE5F-F437-9BB0-E8E0-EF1A77832DED}"/>
              </a:ext>
            </a:extLst>
          </p:cNvPr>
          <p:cNvSpPr/>
          <p:nvPr/>
        </p:nvSpPr>
        <p:spPr>
          <a:xfrm>
            <a:off x="730457" y="4965537"/>
            <a:ext cx="10424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Comité de Ética permanecerá disponible para atender consultas que surjan durante las sesiones y deliberaciones del Comité Ad Hoc.</a:t>
            </a:r>
            <a:endParaRPr lang="en-US" sz="2400" dirty="0"/>
          </a:p>
        </p:txBody>
      </p:sp>
      <p:sp>
        <p:nvSpPr>
          <p:cNvPr id="25" name="Shape 23">
            <a:extLst>
              <a:ext uri="{FF2B5EF4-FFF2-40B4-BE49-F238E27FC236}">
                <a16:creationId xmlns:a16="http://schemas.microsoft.com/office/drawing/2014/main" id="{114AFB21-F740-12E5-DC3C-DF68B8003AF4}"/>
              </a:ext>
            </a:extLst>
          </p:cNvPr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E1BB6C43-3210-4CEE-C322-8BF495B27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76"/>
            <a:ext cx="12192000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75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4360" y="1601527"/>
            <a:ext cx="61264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1B4E89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MENSAJE AL PLENO</a:t>
            </a:r>
            <a:endParaRPr lang="en-US" sz="1050" dirty="0"/>
          </a:p>
        </p:txBody>
      </p:sp>
      <p:sp>
        <p:nvSpPr>
          <p:cNvPr id="3" name="Shape 1"/>
          <p:cNvSpPr/>
          <p:nvPr/>
        </p:nvSpPr>
        <p:spPr>
          <a:xfrm>
            <a:off x="594360" y="1910033"/>
            <a:ext cx="987552" cy="0"/>
          </a:xfrm>
          <a:prstGeom prst="line">
            <a:avLst/>
          </a:prstGeom>
          <a:noFill/>
          <a:ln w="381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4" name="Text 2"/>
          <p:cNvSpPr/>
          <p:nvPr/>
        </p:nvSpPr>
        <p:spPr>
          <a:xfrm>
            <a:off x="708660" y="2000514"/>
            <a:ext cx="10698480" cy="56692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1D1D2C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Para conocimiento y respaldo institucional</a:t>
            </a:r>
            <a:endParaRPr lang="en-US" sz="3600" dirty="0"/>
          </a:p>
        </p:txBody>
      </p:sp>
      <p:sp>
        <p:nvSpPr>
          <p:cNvPr id="5" name="Text 3"/>
          <p:cNvSpPr/>
          <p:nvPr/>
        </p:nvSpPr>
        <p:spPr>
          <a:xfrm>
            <a:off x="896112" y="2666963"/>
            <a:ext cx="1024128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Autofit/>
          </a:bodyPr>
          <a:lstStyle/>
          <a:p>
            <a:pPr marL="0" indent="0" algn="just">
              <a:buNone/>
            </a:pPr>
            <a:r>
              <a:rPr lang="en-US" sz="2000" dirty="0">
                <a:solidFill>
                  <a:srgbClr val="5F6673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La coordinación busca asegurar que la recomendación sobre el RP sea objetiva, documentada y éticamente sustentada.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896112" y="3232828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E72945"/>
                </a:solidFill>
              </a:rPr>
              <a:t>Se informa al Pleno que: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96112" y="3639524"/>
            <a:ext cx="10058400" cy="20574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t">
            <a:normAutofit/>
          </a:bodyPr>
          <a:lstStyle/>
          <a:p>
            <a:pPr algn="just"/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Los Lineamientos Éticos fueron entregados formalmente al Comité Ad Hoc.</a:t>
            </a:r>
            <a:endParaRPr lang="en-US" sz="2000" dirty="0"/>
          </a:p>
          <a:p>
            <a:pPr algn="just"/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Ambos comités acordaron mantener roles claramente diferenciados.</a:t>
            </a:r>
            <a:endParaRPr lang="en-US" sz="2000" dirty="0"/>
          </a:p>
          <a:p>
            <a:pPr algn="just"/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El Comité Ad Hoc integrará riesgos, sostenibilidad, poblaciones clave y salvaguardas éticas en su análisis.</a:t>
            </a:r>
            <a:endParaRPr lang="en-US" sz="2000" dirty="0"/>
          </a:p>
          <a:p>
            <a:pPr algn="just"/>
            <a:r>
              <a:rPr lang="en-US" sz="2000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Se realizará consulta al Fondo Mundial antes de avanzar sustantivamente en las deliberaciones.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850392" y="5612928"/>
            <a:ext cx="10332720" cy="0"/>
          </a:xfrm>
          <a:prstGeom prst="line">
            <a:avLst/>
          </a:prstGeom>
          <a:noFill/>
          <a:ln w="25400">
            <a:solidFill>
              <a:srgbClr val="E72945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sp>
        <p:nvSpPr>
          <p:cNvPr id="9" name="Text 7"/>
          <p:cNvSpPr/>
          <p:nvPr/>
        </p:nvSpPr>
        <p:spPr>
          <a:xfrm>
            <a:off x="868680" y="5770927"/>
            <a:ext cx="10332720" cy="5029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D1D2C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No se solicita aprobación de una decisión técnica en este punto; se presenta como informe de coordinación y seguimiento ético del proceso.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B0473593-22CD-53D9-3F84-BAF150017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76"/>
            <a:ext cx="12192000" cy="1651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6FD165-3FB8-B2E0-2D9F-C87B918044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0">
            <a:extLst>
              <a:ext uri="{FF2B5EF4-FFF2-40B4-BE49-F238E27FC236}">
                <a16:creationId xmlns:a16="http://schemas.microsoft.com/office/drawing/2014/main" id="{1FB37489-1300-F57C-2F09-3F300DC2D7F5}"/>
              </a:ext>
            </a:extLst>
          </p:cNvPr>
          <p:cNvSpPr/>
          <p:nvPr/>
        </p:nvSpPr>
        <p:spPr>
          <a:xfrm>
            <a:off x="594360" y="6309360"/>
            <a:ext cx="11018520" cy="0"/>
          </a:xfrm>
          <a:prstGeom prst="line">
            <a:avLst/>
          </a:prstGeom>
          <a:noFill/>
          <a:ln w="10160">
            <a:solidFill>
              <a:srgbClr val="DDE4EC"/>
            </a:solidFill>
            <a:prstDash val="solid"/>
          </a:ln>
        </p:spPr>
        <p:txBody>
          <a:bodyPr/>
          <a:lstStyle/>
          <a:p>
            <a:endParaRPr lang="es-SV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BACF24B-B469-CA7A-8496-C35A25B78D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676"/>
            <a:ext cx="12192000" cy="1651000"/>
          </a:xfrm>
          <a:prstGeom prst="rect">
            <a:avLst/>
          </a:prstGeom>
        </p:spPr>
      </p:pic>
      <p:sp>
        <p:nvSpPr>
          <p:cNvPr id="11" name="Freeform 3">
            <a:extLst>
              <a:ext uri="{FF2B5EF4-FFF2-40B4-BE49-F238E27FC236}">
                <a16:creationId xmlns:a16="http://schemas.microsoft.com/office/drawing/2014/main" id="{986433DC-8D80-F7A4-29DF-54D023CDE3BF}"/>
              </a:ext>
            </a:extLst>
          </p:cNvPr>
          <p:cNvSpPr/>
          <p:nvPr/>
        </p:nvSpPr>
        <p:spPr>
          <a:xfrm>
            <a:off x="1873782" y="1428255"/>
            <a:ext cx="8459676" cy="4502760"/>
          </a:xfrm>
          <a:custGeom>
            <a:avLst/>
            <a:gdLst/>
            <a:ahLst/>
            <a:cxnLst/>
            <a:rect l="l" t="t" r="r" b="b"/>
            <a:pathLst>
              <a:path w="10456125" h="7379571">
                <a:moveTo>
                  <a:pt x="0" y="0"/>
                </a:moveTo>
                <a:lnTo>
                  <a:pt x="10456125" y="0"/>
                </a:lnTo>
                <a:lnTo>
                  <a:pt x="10456125" y="7379571"/>
                </a:lnTo>
                <a:lnTo>
                  <a:pt x="0" y="73795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SV"/>
          </a:p>
        </p:txBody>
      </p:sp>
    </p:spTree>
    <p:extLst>
      <p:ext uri="{BB962C8B-B14F-4D97-AF65-F5344CB8AC3E}">
        <p14:creationId xmlns:p14="http://schemas.microsoft.com/office/powerpoint/2010/main" val="2755784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1039</Words>
  <Application>Microsoft Office PowerPoint</Application>
  <PresentationFormat>Panorámica</PresentationFormat>
  <Paragraphs>115</Paragraphs>
  <Slides>10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MCP-ES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Informe sobre coordinación ética en el proceso de identificación del Receptor Principal</dc:title>
  <dc:subject>Informe sobre coordinación entre Comité de Ética y Comité Ad Hoc</dc:subject>
  <dc:creator>MCP-ES</dc:creator>
  <cp:lastModifiedBy>Administración y Comunicaciones MCP</cp:lastModifiedBy>
  <cp:revision>2</cp:revision>
  <dcterms:created xsi:type="dcterms:W3CDTF">2026-08-21T15:10:51Z</dcterms:created>
  <dcterms:modified xsi:type="dcterms:W3CDTF">2026-08-24T20:49:07Z</dcterms:modified>
</cp:coreProperties>
</file>