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48D476-6433-443C-B30A-8FCF53AF075A}" v="4" dt="2026-08-21T17:45:53.6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a Alicia Alvarado de Magaña" userId="8294032b-ec43-48bf-992a-ad1cff917001" providerId="ADAL" clId="{3EE23A7F-2B0F-4BD2-A371-BBD138CE0044}"/>
    <pc:docChg chg="custSel modSld">
      <pc:chgData name="Marta Alicia Alvarado de Magaña" userId="8294032b-ec43-48bf-992a-ad1cff917001" providerId="ADAL" clId="{3EE23A7F-2B0F-4BD2-A371-BBD138CE0044}" dt="2026-08-21T16:30:20.580" v="0" actId="478"/>
      <pc:docMkLst>
        <pc:docMk/>
      </pc:docMkLst>
      <pc:sldChg chg="delSp mod">
        <pc:chgData name="Marta Alicia Alvarado de Magaña" userId="8294032b-ec43-48bf-992a-ad1cff917001" providerId="ADAL" clId="{3EE23A7F-2B0F-4BD2-A371-BBD138CE0044}" dt="2026-08-21T16:30:20.580" v="0" actId="478"/>
        <pc:sldMkLst>
          <pc:docMk/>
          <pc:sldMk cId="0" sldId="258"/>
        </pc:sldMkLst>
        <pc:picChg chg="del">
          <ac:chgData name="Marta Alicia Alvarado de Magaña" userId="8294032b-ec43-48bf-992a-ad1cff917001" providerId="ADAL" clId="{3EE23A7F-2B0F-4BD2-A371-BBD138CE0044}" dt="2026-08-21T16:30:20.580" v="0" actId="478"/>
          <ac:picMkLst>
            <pc:docMk/>
            <pc:sldMk cId="0" sldId="258"/>
            <ac:picMk id="15" creationId="{00000000-0000-0000-0000-000000000000}"/>
          </ac:picMkLst>
        </pc:picChg>
      </pc:sldChg>
    </pc:docChg>
  </pc:docChgLst>
  <pc:docChgLst>
    <pc:chgData name="Administración y Comunicaciones MCP" userId="6e1c2796-b399-4b97-baca-0d887e5a0dc8" providerId="ADAL" clId="{4B4658E8-BF8C-4094-9923-A8A426596295}"/>
    <pc:docChg chg="undo redo custSel addSld modSld">
      <pc:chgData name="Administración y Comunicaciones MCP" userId="6e1c2796-b399-4b97-baca-0d887e5a0dc8" providerId="ADAL" clId="{4B4658E8-BF8C-4094-9923-A8A426596295}" dt="2026-08-21T19:44:05.659" v="219" actId="255"/>
      <pc:docMkLst>
        <pc:docMk/>
      </pc:docMkLst>
      <pc:sldChg chg="addSp delSp modSp mod">
        <pc:chgData name="Administración y Comunicaciones MCP" userId="6e1c2796-b399-4b97-baca-0d887e5a0dc8" providerId="ADAL" clId="{4B4658E8-BF8C-4094-9923-A8A426596295}" dt="2026-08-21T19:44:05.659" v="219" actId="255"/>
        <pc:sldMkLst>
          <pc:docMk/>
          <pc:sldMk cId="0" sldId="256"/>
        </pc:sldMkLst>
        <pc:spChg chg="add del mod">
          <ac:chgData name="Administración y Comunicaciones MCP" userId="6e1c2796-b399-4b97-baca-0d887e5a0dc8" providerId="ADAL" clId="{4B4658E8-BF8C-4094-9923-A8A426596295}" dt="2026-08-21T17:49:35.420" v="55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6:17.880" v="30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6:32.682" v="34" actId="255"/>
          <ac:spMkLst>
            <pc:docMk/>
            <pc:sldMk cId="0" sldId="256"/>
            <ac:spMk id="4" creationId="{00000000-0000-0000-0000-000000000000}"/>
          </ac:spMkLst>
        </pc:spChg>
        <pc:spChg chg="add del mod">
          <ac:chgData name="Administración y Comunicaciones MCP" userId="6e1c2796-b399-4b97-baca-0d887e5a0dc8" providerId="ADAL" clId="{4B4658E8-BF8C-4094-9923-A8A426596295}" dt="2026-08-21T17:45:45.780" v="16"/>
          <ac:spMkLst>
            <pc:docMk/>
            <pc:sldMk cId="0" sldId="256"/>
            <ac:spMk id="5" creationId="{EB6C2CFA-8D9C-B15C-A486-D31366BA195A}"/>
          </ac:spMkLst>
        </pc:spChg>
        <pc:spChg chg="add del mod">
          <ac:chgData name="Administración y Comunicaciones MCP" userId="6e1c2796-b399-4b97-baca-0d887e5a0dc8" providerId="ADAL" clId="{4B4658E8-BF8C-4094-9923-A8A426596295}" dt="2026-08-21T17:45:49.140" v="18" actId="478"/>
          <ac:spMkLst>
            <pc:docMk/>
            <pc:sldMk cId="0" sldId="256"/>
            <ac:spMk id="7" creationId="{BF12FAB8-424F-F018-4CE9-40A0D84F7916}"/>
          </ac:spMkLst>
        </pc:spChg>
        <pc:spChg chg="add del mod">
          <ac:chgData name="Administración y Comunicaciones MCP" userId="6e1c2796-b399-4b97-baca-0d887e5a0dc8" providerId="ADAL" clId="{4B4658E8-BF8C-4094-9923-A8A426596295}" dt="2026-08-21T17:45:53.026" v="21"/>
          <ac:spMkLst>
            <pc:docMk/>
            <pc:sldMk cId="0" sldId="256"/>
            <ac:spMk id="9" creationId="{88D21D72-B770-3BB5-31AE-B5DF9638F4EC}"/>
          </ac:spMkLst>
        </pc:spChg>
        <pc:spChg chg="add del mod">
          <ac:chgData name="Administración y Comunicaciones MCP" userId="6e1c2796-b399-4b97-baca-0d887e5a0dc8" providerId="ADAL" clId="{4B4658E8-BF8C-4094-9923-A8A426596295}" dt="2026-08-21T17:45:57.313" v="24" actId="478"/>
          <ac:spMkLst>
            <pc:docMk/>
            <pc:sldMk cId="0" sldId="256"/>
            <ac:spMk id="10" creationId="{99C5F716-F449-C5A1-9093-29280CCCC4B1}"/>
          </ac:spMkLst>
        </pc:spChg>
        <pc:spChg chg="add mod">
          <ac:chgData name="Administración y Comunicaciones MCP" userId="6e1c2796-b399-4b97-baca-0d887e5a0dc8" providerId="ADAL" clId="{4B4658E8-BF8C-4094-9923-A8A426596295}" dt="2026-08-21T19:44:05.659" v="219" actId="255"/>
          <ac:spMkLst>
            <pc:docMk/>
            <pc:sldMk cId="0" sldId="256"/>
            <ac:spMk id="14" creationId="{A63AF510-99E1-5F69-D07E-653D0C290066}"/>
          </ac:spMkLst>
        </pc:spChg>
        <pc:spChg chg="add mod">
          <ac:chgData name="Administración y Comunicaciones MCP" userId="6e1c2796-b399-4b97-baca-0d887e5a0dc8" providerId="ADAL" clId="{4B4658E8-BF8C-4094-9923-A8A426596295}" dt="2026-08-21T17:47:10.690" v="38" actId="1076"/>
          <ac:spMkLst>
            <pc:docMk/>
            <pc:sldMk cId="0" sldId="256"/>
            <ac:spMk id="16" creationId="{B3EC5F82-4142-1916-AC49-3C680276C569}"/>
          </ac:spMkLst>
        </pc:spChg>
        <pc:picChg chg="add">
          <ac:chgData name="Administración y Comunicaciones MCP" userId="6e1c2796-b399-4b97-baca-0d887e5a0dc8" providerId="ADAL" clId="{4B4658E8-BF8C-4094-9923-A8A426596295}" dt="2026-08-21T17:46:00.600" v="25" actId="22"/>
          <ac:picMkLst>
            <pc:docMk/>
            <pc:sldMk cId="0" sldId="256"/>
            <ac:picMk id="12" creationId="{B322AF91-63A2-AB19-E475-8A9BA1CFA552}"/>
          </ac:picMkLst>
        </pc:picChg>
      </pc:sldChg>
      <pc:sldChg chg="addSp modSp mod">
        <pc:chgData name="Administración y Comunicaciones MCP" userId="6e1c2796-b399-4b97-baca-0d887e5a0dc8" providerId="ADAL" clId="{4B4658E8-BF8C-4094-9923-A8A426596295}" dt="2026-08-21T17:59:18.500" v="109" actId="1076"/>
        <pc:sldMkLst>
          <pc:docMk/>
          <pc:sldMk cId="0" sldId="257"/>
        </pc:sldMkLst>
        <pc:spChg chg="mod">
          <ac:chgData name="Administración y Comunicaciones MCP" userId="6e1c2796-b399-4b97-baca-0d887e5a0dc8" providerId="ADAL" clId="{4B4658E8-BF8C-4094-9923-A8A426596295}" dt="2026-08-21T17:59:02.371" v="105" actId="255"/>
          <ac:spMkLst>
            <pc:docMk/>
            <pc:sldMk cId="0" sldId="257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9:09.520" v="107" actId="255"/>
          <ac:spMkLst>
            <pc:docMk/>
            <pc:sldMk cId="0" sldId="257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9:18.500" v="109" actId="1076"/>
          <ac:spMkLst>
            <pc:docMk/>
            <pc:sldMk cId="0" sldId="257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52.799" v="103" actId="1076"/>
          <ac:spMkLst>
            <pc:docMk/>
            <pc:sldMk cId="0" sldId="257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9:16.402" v="108" actId="1076"/>
          <ac:spMkLst>
            <pc:docMk/>
            <pc:sldMk cId="0" sldId="257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39.140" v="98" actId="10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36.992" v="97" actId="1076"/>
          <ac:spMkLst>
            <pc:docMk/>
            <pc:sldMk cId="0" sldId="257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24.199" v="92" actId="20577"/>
          <ac:spMkLst>
            <pc:docMk/>
            <pc:sldMk cId="0" sldId="257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14.634" v="88" actId="1076"/>
          <ac:spMkLst>
            <pc:docMk/>
            <pc:sldMk cId="0" sldId="257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08.777" v="87" actId="1076"/>
          <ac:spMkLst>
            <pc:docMk/>
            <pc:sldMk cId="0" sldId="257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27.470" v="94" actId="20577"/>
          <ac:spMkLst>
            <pc:docMk/>
            <pc:sldMk cId="0" sldId="257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7:44.259" v="82" actId="1076"/>
          <ac:spMkLst>
            <pc:docMk/>
            <pc:sldMk cId="0" sldId="257"/>
            <ac:spMk id="1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7:41.402" v="81" actId="1076"/>
          <ac:spMkLst>
            <pc:docMk/>
            <pc:sldMk cId="0" sldId="257"/>
            <ac:spMk id="1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8:30.559" v="96" actId="20577"/>
          <ac:spMkLst>
            <pc:docMk/>
            <pc:sldMk cId="0" sldId="257"/>
            <ac:spMk id="1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7:36.080" v="80" actId="1076"/>
          <ac:spMkLst>
            <pc:docMk/>
            <pc:sldMk cId="0" sldId="257"/>
            <ac:spMk id="1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57:25.130" v="78" actId="255"/>
          <ac:spMkLst>
            <pc:docMk/>
            <pc:sldMk cId="0" sldId="257"/>
            <ac:spMk id="17" creationId="{00000000-0000-0000-0000-000000000000}"/>
          </ac:spMkLst>
        </pc:spChg>
        <pc:picChg chg="add mod">
          <ac:chgData name="Administración y Comunicaciones MCP" userId="6e1c2796-b399-4b97-baca-0d887e5a0dc8" providerId="ADAL" clId="{4B4658E8-BF8C-4094-9923-A8A426596295}" dt="2026-08-21T17:57:11.255" v="76" actId="1076"/>
          <ac:picMkLst>
            <pc:docMk/>
            <pc:sldMk cId="0" sldId="257"/>
            <ac:picMk id="20" creationId="{B2BC2B42-C015-0567-56CF-C7906F917E06}"/>
          </ac:picMkLst>
        </pc:picChg>
      </pc:sldChg>
      <pc:sldChg chg="addSp modSp mod">
        <pc:chgData name="Administración y Comunicaciones MCP" userId="6e1c2796-b399-4b97-baca-0d887e5a0dc8" providerId="ADAL" clId="{4B4658E8-BF8C-4094-9923-A8A426596295}" dt="2026-08-21T19:38:38.389" v="147" actId="255"/>
        <pc:sldMkLst>
          <pc:docMk/>
          <pc:sldMk cId="0" sldId="258"/>
        </pc:sldMkLst>
        <pc:spChg chg="mod">
          <ac:chgData name="Administración y Comunicaciones MCP" userId="6e1c2796-b399-4b97-baca-0d887e5a0dc8" providerId="ADAL" clId="{4B4658E8-BF8C-4094-9923-A8A426596295}" dt="2026-08-21T19:37:36.944" v="130" actId="255"/>
          <ac:spMkLst>
            <pc:docMk/>
            <pc:sldMk cId="0" sldId="258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38.389" v="147" actId="255"/>
          <ac:spMkLst>
            <pc:docMk/>
            <pc:sldMk cId="0" sldId="258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31.689" v="145" actId="1076"/>
          <ac:spMkLst>
            <pc:docMk/>
            <pc:sldMk cId="0" sldId="258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29.699" v="144" actId="255"/>
          <ac:spMkLst>
            <pc:docMk/>
            <pc:sldMk cId="0" sldId="258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12.214" v="140" actId="1076"/>
          <ac:spMkLst>
            <pc:docMk/>
            <pc:sldMk cId="0" sldId="258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06.461" v="139" actId="1076"/>
          <ac:spMkLst>
            <pc:docMk/>
            <pc:sldMk cId="0" sldId="258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7:57.592" v="136" actId="1076"/>
          <ac:spMkLst>
            <pc:docMk/>
            <pc:sldMk cId="0" sldId="258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04.129" v="138" actId="1076"/>
          <ac:spMkLst>
            <pc:docMk/>
            <pc:sldMk cId="0" sldId="258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14.420" v="141" actId="1076"/>
          <ac:spMkLst>
            <pc:docMk/>
            <pc:sldMk cId="0" sldId="258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7:50.024" v="134" actId="1076"/>
          <ac:spMkLst>
            <pc:docMk/>
            <pc:sldMk cId="0" sldId="258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17.691" v="142" actId="1076"/>
          <ac:spMkLst>
            <pc:docMk/>
            <pc:sldMk cId="0" sldId="258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7:43.702" v="132" actId="1076"/>
          <ac:spMkLst>
            <pc:docMk/>
            <pc:sldMk cId="0" sldId="258"/>
            <ac:spMk id="1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7:39.712" v="131" actId="1076"/>
          <ac:spMkLst>
            <pc:docMk/>
            <pc:sldMk cId="0" sldId="258"/>
            <ac:spMk id="14" creationId="{00000000-0000-0000-0000-000000000000}"/>
          </ac:spMkLst>
        </pc:spChg>
        <pc:picChg chg="add">
          <ac:chgData name="Administración y Comunicaciones MCP" userId="6e1c2796-b399-4b97-baca-0d887e5a0dc8" providerId="ADAL" clId="{4B4658E8-BF8C-4094-9923-A8A426596295}" dt="2026-08-21T18:02:36.519" v="126" actId="22"/>
          <ac:picMkLst>
            <pc:docMk/>
            <pc:sldMk cId="0" sldId="258"/>
            <ac:picMk id="17" creationId="{1FC9B8E6-89B7-BD30-5B8D-F0FCFE792FC5}"/>
          </ac:picMkLst>
        </pc:picChg>
      </pc:sldChg>
      <pc:sldChg chg="addSp modSp mod">
        <pc:chgData name="Administración y Comunicaciones MCP" userId="6e1c2796-b399-4b97-baca-0d887e5a0dc8" providerId="ADAL" clId="{4B4658E8-BF8C-4094-9923-A8A426596295}" dt="2026-08-21T19:39:58.155" v="163" actId="255"/>
        <pc:sldMkLst>
          <pc:docMk/>
          <pc:sldMk cId="0" sldId="259"/>
        </pc:sldMkLst>
        <pc:spChg chg="mod">
          <ac:chgData name="Administración y Comunicaciones MCP" userId="6e1c2796-b399-4b97-baca-0d887e5a0dc8" providerId="ADAL" clId="{4B4658E8-BF8C-4094-9923-A8A426596295}" dt="2026-08-21T19:39:32.772" v="160" actId="255"/>
          <ac:spMkLst>
            <pc:docMk/>
            <pc:sldMk cId="0" sldId="259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39.640" v="161" actId="255"/>
          <ac:spMkLst>
            <pc:docMk/>
            <pc:sldMk cId="0" sldId="259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19.389" v="156" actId="1076"/>
          <ac:spMkLst>
            <pc:docMk/>
            <pc:sldMk cId="0" sldId="259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47.295" v="162" actId="255"/>
          <ac:spMkLst>
            <pc:docMk/>
            <pc:sldMk cId="0" sldId="259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14.899" v="154" actId="1076"/>
          <ac:spMkLst>
            <pc:docMk/>
            <pc:sldMk cId="0" sldId="259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02.393" v="151" actId="1076"/>
          <ac:spMkLst>
            <pc:docMk/>
            <pc:sldMk cId="0" sldId="259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11.359" v="153" actId="1076"/>
          <ac:spMkLst>
            <pc:docMk/>
            <pc:sldMk cId="0" sldId="259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59.919" v="150" actId="1076"/>
          <ac:spMkLst>
            <pc:docMk/>
            <pc:sldMk cId="0" sldId="259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06.400" v="152" actId="1076"/>
          <ac:spMkLst>
            <pc:docMk/>
            <pc:sldMk cId="0" sldId="259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8:55.590" v="149" actId="1076"/>
          <ac:spMkLst>
            <pc:docMk/>
            <pc:sldMk cId="0" sldId="259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39:58.155" v="163" actId="255"/>
          <ac:spMkLst>
            <pc:docMk/>
            <pc:sldMk cId="0" sldId="259"/>
            <ac:spMk id="12" creationId="{00000000-0000-0000-0000-000000000000}"/>
          </ac:spMkLst>
        </pc:spChg>
        <pc:picChg chg="add">
          <ac:chgData name="Administración y Comunicaciones MCP" userId="6e1c2796-b399-4b97-baca-0d887e5a0dc8" providerId="ADAL" clId="{4B4658E8-BF8C-4094-9923-A8A426596295}" dt="2026-08-21T19:39:26.694" v="159" actId="22"/>
          <ac:picMkLst>
            <pc:docMk/>
            <pc:sldMk cId="0" sldId="259"/>
            <ac:picMk id="15" creationId="{DF3225E4-623B-104C-B8C5-1D2636E90971}"/>
          </ac:picMkLst>
        </pc:picChg>
      </pc:sldChg>
      <pc:sldChg chg="addSp modSp mod">
        <pc:chgData name="Administración y Comunicaciones MCP" userId="6e1c2796-b399-4b97-baca-0d887e5a0dc8" providerId="ADAL" clId="{4B4658E8-BF8C-4094-9923-A8A426596295}" dt="2026-08-21T19:41:23.992" v="185" actId="255"/>
        <pc:sldMkLst>
          <pc:docMk/>
          <pc:sldMk cId="0" sldId="260"/>
        </pc:sldMkLst>
        <pc:spChg chg="mod">
          <ac:chgData name="Administración y Comunicaciones MCP" userId="6e1c2796-b399-4b97-baca-0d887e5a0dc8" providerId="ADAL" clId="{4B4658E8-BF8C-4094-9923-A8A426596295}" dt="2026-08-21T19:41:13.492" v="184" actId="255"/>
          <ac:spMkLst>
            <pc:docMk/>
            <pc:sldMk cId="0" sldId="260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1:23.992" v="185" actId="255"/>
          <ac:spMkLst>
            <pc:docMk/>
            <pc:sldMk cId="0" sldId="260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39.784" v="176" actId="1076"/>
          <ac:spMkLst>
            <pc:docMk/>
            <pc:sldMk cId="0" sldId="260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32.917" v="173" actId="255"/>
          <ac:spMkLst>
            <pc:docMk/>
            <pc:sldMk cId="0" sldId="260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25.432" v="171" actId="1076"/>
          <ac:spMkLst>
            <pc:docMk/>
            <pc:sldMk cId="0" sldId="260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22.326" v="170" actId="1076"/>
          <ac:spMkLst>
            <pc:docMk/>
            <pc:sldMk cId="0" sldId="260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16.931" v="168" actId="1076"/>
          <ac:spMkLst>
            <pc:docMk/>
            <pc:sldMk cId="0" sldId="260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19.733" v="169" actId="1076"/>
          <ac:spMkLst>
            <pc:docMk/>
            <pc:sldMk cId="0" sldId="260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11.853" v="166" actId="1076"/>
          <ac:spMkLst>
            <pc:docMk/>
            <pc:sldMk cId="0" sldId="260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14.526" v="167" actId="1076"/>
          <ac:spMkLst>
            <pc:docMk/>
            <pc:sldMk cId="0" sldId="260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07.820" v="165" actId="1076"/>
          <ac:spMkLst>
            <pc:docMk/>
            <pc:sldMk cId="0" sldId="260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0:05.169" v="164" actId="1076"/>
          <ac:spMkLst>
            <pc:docMk/>
            <pc:sldMk cId="0" sldId="260"/>
            <ac:spMk id="13" creationId="{00000000-0000-0000-0000-000000000000}"/>
          </ac:spMkLst>
        </pc:spChg>
        <pc:picChg chg="add">
          <ac:chgData name="Administración y Comunicaciones MCP" userId="6e1c2796-b399-4b97-baca-0d887e5a0dc8" providerId="ADAL" clId="{4B4658E8-BF8C-4094-9923-A8A426596295}" dt="2026-08-21T19:40:54.917" v="179" actId="22"/>
          <ac:picMkLst>
            <pc:docMk/>
            <pc:sldMk cId="0" sldId="260"/>
            <ac:picMk id="16" creationId="{8493F00B-5292-8D09-E956-2E6A22F7E741}"/>
          </ac:picMkLst>
        </pc:picChg>
      </pc:sldChg>
      <pc:sldChg chg="addSp modSp mod">
        <pc:chgData name="Administración y Comunicaciones MCP" userId="6e1c2796-b399-4b97-baca-0d887e5a0dc8" providerId="ADAL" clId="{4B4658E8-BF8C-4094-9923-A8A426596295}" dt="2026-08-21T19:42:41.163" v="202" actId="1076"/>
        <pc:sldMkLst>
          <pc:docMk/>
          <pc:sldMk cId="0" sldId="261"/>
        </pc:sldMkLst>
        <pc:spChg chg="mod">
          <ac:chgData name="Administración y Comunicaciones MCP" userId="6e1c2796-b399-4b97-baca-0d887e5a0dc8" providerId="ADAL" clId="{4B4658E8-BF8C-4094-9923-A8A426596295}" dt="2026-08-21T19:42:41.163" v="202" actId="1076"/>
          <ac:spMkLst>
            <pc:docMk/>
            <pc:sldMk cId="0" sldId="261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2:36.535" v="201" actId="1076"/>
          <ac:spMkLst>
            <pc:docMk/>
            <pc:sldMk cId="0" sldId="261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2:08.859" v="195" actId="1076"/>
          <ac:spMkLst>
            <pc:docMk/>
            <pc:sldMk cId="0" sldId="261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2:05.360" v="194" actId="1076"/>
          <ac:spMkLst>
            <pc:docMk/>
            <pc:sldMk cId="0" sldId="261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2:02.146" v="193" actId="1076"/>
          <ac:spMkLst>
            <pc:docMk/>
            <pc:sldMk cId="0" sldId="261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1:58.504" v="192" actId="1076"/>
          <ac:spMkLst>
            <pc:docMk/>
            <pc:sldMk cId="0" sldId="261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1:54.224" v="191" actId="1076"/>
          <ac:spMkLst>
            <pc:docMk/>
            <pc:sldMk cId="0" sldId="261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1:50.045" v="190" actId="1076"/>
          <ac:spMkLst>
            <pc:docMk/>
            <pc:sldMk cId="0" sldId="261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1:47.334" v="189" actId="1076"/>
          <ac:spMkLst>
            <pc:docMk/>
            <pc:sldMk cId="0" sldId="261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1:43.824" v="188" actId="1076"/>
          <ac:spMkLst>
            <pc:docMk/>
            <pc:sldMk cId="0" sldId="261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9:41:41.303" v="187" actId="255"/>
          <ac:spMkLst>
            <pc:docMk/>
            <pc:sldMk cId="0" sldId="261"/>
            <ac:spMk id="12" creationId="{00000000-0000-0000-0000-000000000000}"/>
          </ac:spMkLst>
        </pc:spChg>
        <pc:picChg chg="add">
          <ac:chgData name="Administración y Comunicaciones MCP" userId="6e1c2796-b399-4b97-baca-0d887e5a0dc8" providerId="ADAL" clId="{4B4658E8-BF8C-4094-9923-A8A426596295}" dt="2026-08-21T19:42:20.893" v="198" actId="22"/>
          <ac:picMkLst>
            <pc:docMk/>
            <pc:sldMk cId="0" sldId="261"/>
            <ac:picMk id="15" creationId="{F1D94966-9E6A-253E-2430-A2A3506BEAA1}"/>
          </ac:picMkLst>
        </pc:picChg>
      </pc:sldChg>
      <pc:sldChg chg="addSp delSp modSp add mod">
        <pc:chgData name="Administración y Comunicaciones MCP" userId="6e1c2796-b399-4b97-baca-0d887e5a0dc8" providerId="ADAL" clId="{4B4658E8-BF8C-4094-9923-A8A426596295}" dt="2026-08-21T19:43:16.828" v="216" actId="1076"/>
        <pc:sldMkLst>
          <pc:docMk/>
          <pc:sldMk cId="2998450765" sldId="262"/>
        </pc:sldMkLst>
        <pc:spChg chg="del">
          <ac:chgData name="Administración y Comunicaciones MCP" userId="6e1c2796-b399-4b97-baca-0d887e5a0dc8" providerId="ADAL" clId="{4B4658E8-BF8C-4094-9923-A8A426596295}" dt="2026-08-21T19:43:04.834" v="214" actId="478"/>
          <ac:spMkLst>
            <pc:docMk/>
            <pc:sldMk cId="2998450765" sldId="262"/>
            <ac:spMk id="2" creationId="{9088D3BB-42B4-ABCD-68A9-0EE4DFF20552}"/>
          </ac:spMkLst>
        </pc:spChg>
        <pc:spChg chg="del">
          <ac:chgData name="Administración y Comunicaciones MCP" userId="6e1c2796-b399-4b97-baca-0d887e5a0dc8" providerId="ADAL" clId="{4B4658E8-BF8C-4094-9923-A8A426596295}" dt="2026-08-21T19:43:03.170" v="213" actId="478"/>
          <ac:spMkLst>
            <pc:docMk/>
            <pc:sldMk cId="2998450765" sldId="262"/>
            <ac:spMk id="3" creationId="{46846F43-67D3-1D44-C077-764B4E5D58BA}"/>
          </ac:spMkLst>
        </pc:spChg>
        <pc:spChg chg="del">
          <ac:chgData name="Administración y Comunicaciones MCP" userId="6e1c2796-b399-4b97-baca-0d887e5a0dc8" providerId="ADAL" clId="{4B4658E8-BF8C-4094-9923-A8A426596295}" dt="2026-08-21T19:43:01.540" v="212" actId="478"/>
          <ac:spMkLst>
            <pc:docMk/>
            <pc:sldMk cId="2998450765" sldId="262"/>
            <ac:spMk id="4" creationId="{124920FF-8642-315E-963B-8579E44A170A}"/>
          </ac:spMkLst>
        </pc:spChg>
        <pc:spChg chg="del">
          <ac:chgData name="Administración y Comunicaciones MCP" userId="6e1c2796-b399-4b97-baca-0d887e5a0dc8" providerId="ADAL" clId="{4B4658E8-BF8C-4094-9923-A8A426596295}" dt="2026-08-21T19:43:00.341" v="211" actId="478"/>
          <ac:spMkLst>
            <pc:docMk/>
            <pc:sldMk cId="2998450765" sldId="262"/>
            <ac:spMk id="5" creationId="{2F9D8B43-9DF7-0CDC-2084-AAC029F2BA12}"/>
          </ac:spMkLst>
        </pc:spChg>
        <pc:spChg chg="del">
          <ac:chgData name="Administración y Comunicaciones MCP" userId="6e1c2796-b399-4b97-baca-0d887e5a0dc8" providerId="ADAL" clId="{4B4658E8-BF8C-4094-9923-A8A426596295}" dt="2026-08-21T19:42:57.020" v="209" actId="478"/>
          <ac:spMkLst>
            <pc:docMk/>
            <pc:sldMk cId="2998450765" sldId="262"/>
            <ac:spMk id="6" creationId="{AE836D17-8392-DB58-305D-41E9E2866051}"/>
          </ac:spMkLst>
        </pc:spChg>
        <pc:spChg chg="del">
          <ac:chgData name="Administración y Comunicaciones MCP" userId="6e1c2796-b399-4b97-baca-0d887e5a0dc8" providerId="ADAL" clId="{4B4658E8-BF8C-4094-9923-A8A426596295}" dt="2026-08-21T19:42:58.160" v="210" actId="478"/>
          <ac:spMkLst>
            <pc:docMk/>
            <pc:sldMk cId="2998450765" sldId="262"/>
            <ac:spMk id="7" creationId="{B573DB04-6DB3-04CC-664E-1058D47D8A10}"/>
          </ac:spMkLst>
        </pc:spChg>
        <pc:spChg chg="del">
          <ac:chgData name="Administración y Comunicaciones MCP" userId="6e1c2796-b399-4b97-baca-0d887e5a0dc8" providerId="ADAL" clId="{4B4658E8-BF8C-4094-9923-A8A426596295}" dt="2026-08-21T19:42:56.424" v="208" actId="478"/>
          <ac:spMkLst>
            <pc:docMk/>
            <pc:sldMk cId="2998450765" sldId="262"/>
            <ac:spMk id="8" creationId="{26827488-4615-CB84-6D52-ED7101D0FF6F}"/>
          </ac:spMkLst>
        </pc:spChg>
        <pc:spChg chg="del">
          <ac:chgData name="Administración y Comunicaciones MCP" userId="6e1c2796-b399-4b97-baca-0d887e5a0dc8" providerId="ADAL" clId="{4B4658E8-BF8C-4094-9923-A8A426596295}" dt="2026-08-21T19:42:50.322" v="204" actId="478"/>
          <ac:spMkLst>
            <pc:docMk/>
            <pc:sldMk cId="2998450765" sldId="262"/>
            <ac:spMk id="9" creationId="{7637D27A-99F5-62BA-3256-69F73E00ECF5}"/>
          </ac:spMkLst>
        </pc:spChg>
        <pc:spChg chg="del">
          <ac:chgData name="Administración y Comunicaciones MCP" userId="6e1c2796-b399-4b97-baca-0d887e5a0dc8" providerId="ADAL" clId="{4B4658E8-BF8C-4094-9923-A8A426596295}" dt="2026-08-21T19:42:55.107" v="207" actId="478"/>
          <ac:spMkLst>
            <pc:docMk/>
            <pc:sldMk cId="2998450765" sldId="262"/>
            <ac:spMk id="10" creationId="{7B5E6853-45DD-875B-A85D-56F5520B727A}"/>
          </ac:spMkLst>
        </pc:spChg>
        <pc:spChg chg="del">
          <ac:chgData name="Administración y Comunicaciones MCP" userId="6e1c2796-b399-4b97-baca-0d887e5a0dc8" providerId="ADAL" clId="{4B4658E8-BF8C-4094-9923-A8A426596295}" dt="2026-08-21T19:42:52.303" v="205" actId="478"/>
          <ac:spMkLst>
            <pc:docMk/>
            <pc:sldMk cId="2998450765" sldId="262"/>
            <ac:spMk id="11" creationId="{8C605D2E-6B50-2265-5668-F09293F95C16}"/>
          </ac:spMkLst>
        </pc:spChg>
        <pc:spChg chg="del">
          <ac:chgData name="Administración y Comunicaciones MCP" userId="6e1c2796-b399-4b97-baca-0d887e5a0dc8" providerId="ADAL" clId="{4B4658E8-BF8C-4094-9923-A8A426596295}" dt="2026-08-21T19:42:54.406" v="206" actId="478"/>
          <ac:spMkLst>
            <pc:docMk/>
            <pc:sldMk cId="2998450765" sldId="262"/>
            <ac:spMk id="12" creationId="{13A6D7BE-481C-DCE2-5E86-B06428AB3312}"/>
          </ac:spMkLst>
        </pc:spChg>
        <pc:spChg chg="add mod">
          <ac:chgData name="Administración y Comunicaciones MCP" userId="6e1c2796-b399-4b97-baca-0d887e5a0dc8" providerId="ADAL" clId="{4B4658E8-BF8C-4094-9923-A8A426596295}" dt="2026-08-21T19:43:16.828" v="216" actId="1076"/>
          <ac:spMkLst>
            <pc:docMk/>
            <pc:sldMk cId="2998450765" sldId="262"/>
            <ac:spMk id="16" creationId="{EA449624-40B7-6C1D-330E-1B296CE26AA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9024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Boletín Informativo N.° 84 MCP-ES, enero a junio 2026, portada y período del boletín.
Informe Semestral de Gestión MCP-ES, enero-junio 2026, portada.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Boletín Informativo N.° 84, página 4: el semestre en cifras; registra 3 visitas de campo, 1 taller de monitoreo estratégico, 1 presentación de tableros, 1 sesión de análisis de datos y 6 espacios de monitoreo.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Boletín Informativo N.° 84, páginas 9-10: fortalecimiento del monitoreo de subvenciones mediante revisión de tableros, análisis de indicadores y tres visitas de campo; taller de monitoreo estratégico orientado a transición, riesgos, continuidad y sostenibilidad.
Informe Semestral de Gestión, página 7: Comité de Monitoreo desarrolló reuniones periódicas, análisis programático y visitas de campo.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Boletín Informativo N.° 84, página 10: hallazgos de cobertura y cumplimiento de metas, incluyendo CALMA, VICITS 172 %, TB 98.63 % de éxito terapéutico y 25,511 personas privadas de libertad tamizadas.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Boletín Informativo N.° 84, página 11: recomendaciones sobre estrategias comunitarias, digitales y de referencia institucional, SUMEVE, infraestructura de VICITS, diagnóstico oportuno y sostenibilidad financiera.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Informe Semestral de Gestión, página 13-14: prioridades para consolidación del monitoreo estratégico durante el segundo semestre, incluyendo visitas de campo, análisis de indicadores y seguimiento a compromisos.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1EF1A-791A-175C-F36C-C196DEC61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C0BA71-8029-A2BE-70D9-F2A111C424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FEE4DF-19B3-7AFB-B873-BCD78F58C7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Informe Semestral de Gestión, página 13-14: prioridades para consolidación del monitoreo estratégico durante el segundo semestre, incluyendo visitas de campo, análisis de indicadores y seguimiento a compromisos.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A29BC9-DDE2-2536-535C-40DBC59F21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09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02920"/>
            <a:ext cx="1051560" cy="0"/>
          </a:xfrm>
          <a:prstGeom prst="line">
            <a:avLst/>
          </a:prstGeom>
          <a:noFill/>
          <a:ln w="508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3" name="Text 1"/>
          <p:cNvSpPr/>
          <p:nvPr/>
        </p:nvSpPr>
        <p:spPr>
          <a:xfrm>
            <a:off x="594360" y="201168"/>
            <a:ext cx="1097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D6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MCP–ES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10195560" y="2286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474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Plenaria 2026</a:t>
            </a:r>
            <a:endParaRPr lang="en-US" sz="9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51937" y="1749896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4B321"/>
                </a:solidFill>
              </a:rPr>
              <a:t>Anexo 7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786384" y="2539157"/>
            <a:ext cx="106070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1E2D6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Informe de avances y principales actividades del Comité de Monitoreo</a:t>
            </a:r>
            <a:endParaRPr lang="en-US" sz="4400" dirty="0"/>
          </a:p>
        </p:txBody>
      </p:sp>
      <p:sp>
        <p:nvSpPr>
          <p:cNvPr id="4" name="Text 2"/>
          <p:cNvSpPr/>
          <p:nvPr/>
        </p:nvSpPr>
        <p:spPr>
          <a:xfrm>
            <a:off x="3899160" y="3770462"/>
            <a:ext cx="422411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24324B"/>
                </a:solidFill>
              </a:rPr>
              <a:t>Período: enero a junio de 2026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0" y="5038344"/>
            <a:ext cx="12191695" cy="121615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8" name="Text 5"/>
          <p:cNvSpPr/>
          <p:nvPr/>
        </p:nvSpPr>
        <p:spPr>
          <a:xfrm>
            <a:off x="11228832" y="6355080"/>
            <a:ext cx="329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4748B"/>
                </a:solidFill>
              </a:rPr>
              <a:t>01</a:t>
            </a:r>
            <a:endParaRPr lang="en-US" sz="80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322AF91-63A2-AB19-E475-8A9BA1CFA5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" y="-25400"/>
            <a:ext cx="12192000" cy="1651000"/>
          </a:xfrm>
          <a:prstGeom prst="rect">
            <a:avLst/>
          </a:prstGeom>
        </p:spPr>
      </p:pic>
      <p:sp>
        <p:nvSpPr>
          <p:cNvPr id="14" name="Text 4">
            <a:extLst>
              <a:ext uri="{FF2B5EF4-FFF2-40B4-BE49-F238E27FC236}">
                <a16:creationId xmlns:a16="http://schemas.microsoft.com/office/drawing/2014/main" id="{A63AF510-99E1-5F69-D07E-653D0C290066}"/>
              </a:ext>
            </a:extLst>
          </p:cNvPr>
          <p:cNvSpPr/>
          <p:nvPr/>
        </p:nvSpPr>
        <p:spPr>
          <a:xfrm>
            <a:off x="1421573" y="5282097"/>
            <a:ext cx="877824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algn="ctr"/>
            <a:r>
              <a:rPr lang="en-US" sz="2000" b="1" dirty="0" err="1">
                <a:solidFill>
                  <a:srgbClr val="1B4E89"/>
                </a:solidFill>
              </a:rPr>
              <a:t>Presentado</a:t>
            </a:r>
            <a:r>
              <a:rPr lang="en-US" sz="2000" b="1" dirty="0">
                <a:solidFill>
                  <a:srgbClr val="1B4E89"/>
                </a:solidFill>
              </a:rPr>
              <a:t> por: </a:t>
            </a:r>
          </a:p>
          <a:p>
            <a:pPr algn="ctr"/>
            <a:r>
              <a:rPr lang="es-MX" sz="2000" b="1" dirty="0">
                <a:solidFill>
                  <a:srgbClr val="1B4E89"/>
                </a:solidFill>
              </a:rPr>
              <a:t>Lcda. Susan Padilla</a:t>
            </a:r>
          </a:p>
          <a:p>
            <a:pPr algn="ctr"/>
            <a:r>
              <a:rPr lang="es-MX" sz="2000" b="1" dirty="0">
                <a:solidFill>
                  <a:srgbClr val="1B4E89"/>
                </a:solidFill>
              </a:rPr>
              <a:t>Coordinadora del Comité de Monitoreo Estratégico</a:t>
            </a: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B3EC5F82-4142-1916-AC49-3C680276C569}"/>
              </a:ext>
            </a:extLst>
          </p:cNvPr>
          <p:cNvSpPr/>
          <p:nvPr/>
        </p:nvSpPr>
        <p:spPr>
          <a:xfrm>
            <a:off x="9089065" y="6169065"/>
            <a:ext cx="2221496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 de Agosto de 2026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0664" y="1735981"/>
            <a:ext cx="106527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E2D6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El semestre en cifras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741940" y="2218540"/>
            <a:ext cx="10424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64748B"/>
                </a:solidFill>
              </a:rPr>
              <a:t>Principales actividades de monitoreo estratégico realizadas entre enero y junio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621792" y="2575418"/>
            <a:ext cx="10607040" cy="0"/>
          </a:xfrm>
          <a:prstGeom prst="line">
            <a:avLst/>
          </a:prstGeom>
          <a:noFill/>
          <a:ln w="1270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5" name="Text 3"/>
          <p:cNvSpPr/>
          <p:nvPr/>
        </p:nvSpPr>
        <p:spPr>
          <a:xfrm>
            <a:off x="859536" y="2653623"/>
            <a:ext cx="777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E2D67"/>
                </a:solidFill>
              </a:rPr>
              <a:t>3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874520" y="2766198"/>
            <a:ext cx="8869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24324B"/>
                </a:solidFill>
              </a:rPr>
              <a:t>Visitas de campo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004139" y="3189981"/>
            <a:ext cx="9966960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8" name="Text 6"/>
          <p:cNvSpPr/>
          <p:nvPr/>
        </p:nvSpPr>
        <p:spPr>
          <a:xfrm>
            <a:off x="859536" y="3406887"/>
            <a:ext cx="777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E2D67"/>
                </a:solidFill>
              </a:rPr>
              <a:t>1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1874520" y="3390887"/>
            <a:ext cx="8869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24324B"/>
                </a:solidFill>
              </a:rPr>
              <a:t>Taller de monitoreo estratégico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956292" y="3914058"/>
            <a:ext cx="9966960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859536" y="4105179"/>
            <a:ext cx="777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E2D67"/>
                </a:solidFill>
              </a:rPr>
              <a:t>1</a:t>
            </a:r>
            <a:endParaRPr lang="en-US" sz="2800" dirty="0"/>
          </a:p>
        </p:txBody>
      </p:sp>
      <p:sp>
        <p:nvSpPr>
          <p:cNvPr id="12" name="Text 10"/>
          <p:cNvSpPr/>
          <p:nvPr/>
        </p:nvSpPr>
        <p:spPr>
          <a:xfrm>
            <a:off x="1874520" y="4075780"/>
            <a:ext cx="8869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24324B"/>
                </a:solidFill>
              </a:rPr>
              <a:t>Presentación de tableros de mando</a:t>
            </a:r>
            <a:endParaRPr lang="en-US" sz="2400" dirty="0"/>
          </a:p>
        </p:txBody>
      </p:sp>
      <p:sp>
        <p:nvSpPr>
          <p:cNvPr id="13" name="Shape 11"/>
          <p:cNvSpPr/>
          <p:nvPr/>
        </p:nvSpPr>
        <p:spPr>
          <a:xfrm>
            <a:off x="741940" y="4733828"/>
            <a:ext cx="9966960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4" name="Text 12"/>
          <p:cNvSpPr/>
          <p:nvPr/>
        </p:nvSpPr>
        <p:spPr>
          <a:xfrm>
            <a:off x="859536" y="4923727"/>
            <a:ext cx="777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E2D67"/>
                </a:solidFill>
              </a:rPr>
              <a:t>1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1874520" y="4936060"/>
            <a:ext cx="8869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24324B"/>
                </a:solidFill>
              </a:rPr>
              <a:t>Sesión de análisis de datos</a:t>
            </a:r>
            <a:endParaRPr lang="en-US" sz="2400" dirty="0"/>
          </a:p>
        </p:txBody>
      </p:sp>
      <p:sp>
        <p:nvSpPr>
          <p:cNvPr id="16" name="Shape 14"/>
          <p:cNvSpPr/>
          <p:nvPr/>
        </p:nvSpPr>
        <p:spPr>
          <a:xfrm>
            <a:off x="914400" y="4994752"/>
            <a:ext cx="9966960" cy="0"/>
          </a:xfrm>
          <a:prstGeom prst="line">
            <a:avLst/>
          </a:prstGeom>
          <a:noFill/>
          <a:ln w="12700">
            <a:solidFill>
              <a:srgbClr val="F7F9F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7" name="Text 15"/>
          <p:cNvSpPr/>
          <p:nvPr/>
        </p:nvSpPr>
        <p:spPr>
          <a:xfrm>
            <a:off x="775539" y="5925100"/>
            <a:ext cx="106984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467A6"/>
                </a:solidFill>
              </a:rPr>
              <a:t>Resultado general: 6 espacios de monitoreo e informes/productos técnicos asociados.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11228832" y="6355080"/>
            <a:ext cx="329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4748B"/>
                </a:solidFill>
              </a:rPr>
              <a:t>02</a:t>
            </a:r>
            <a:endParaRPr lang="en-US" sz="800" dirty="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2BC2B42-C015-0567-56CF-C7906F917E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6350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1728270"/>
            <a:ext cx="106527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E2D6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Actividades desarrolladas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693030" y="2254144"/>
            <a:ext cx="10424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64748B"/>
                </a:solidFill>
              </a:rPr>
              <a:t>Seguimiento a la implementación de las subvenciones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685800" y="2595726"/>
            <a:ext cx="10607040" cy="0"/>
          </a:xfrm>
          <a:prstGeom prst="line">
            <a:avLst/>
          </a:prstGeom>
          <a:noFill/>
          <a:ln w="1270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5" name="Text 3"/>
          <p:cNvSpPr/>
          <p:nvPr/>
        </p:nvSpPr>
        <p:spPr>
          <a:xfrm>
            <a:off x="777240" y="2701654"/>
            <a:ext cx="10698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467A6"/>
                </a:solidFill>
              </a:rPr>
              <a:t>DURANTE EL SEMESTRE SE PRIORIZÓ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777240" y="3360658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7" name="Text 5"/>
          <p:cNvSpPr/>
          <p:nvPr/>
        </p:nvSpPr>
        <p:spPr>
          <a:xfrm>
            <a:off x="1353312" y="3109198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Revisión de tableros de mando y análisis de indicadores.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777240" y="3922563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1424550" y="3671103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Visitas de monitoreo estratégico a CALMA, VICITS y Programa Nacional de TB.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777240" y="4425698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1353312" y="4217297"/>
            <a:ext cx="96926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Taller “Monitoreo Estratégico en Transición: navegar el cambio sin perder el rumbo”.</a:t>
            </a:r>
            <a:endParaRPr lang="en-US" sz="2200" dirty="0"/>
          </a:p>
        </p:txBody>
      </p:sp>
      <p:sp>
        <p:nvSpPr>
          <p:cNvPr id="12" name="Shape 10"/>
          <p:cNvSpPr/>
          <p:nvPr/>
        </p:nvSpPr>
        <p:spPr>
          <a:xfrm>
            <a:off x="777240" y="5224467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3" name="Text 11"/>
          <p:cNvSpPr/>
          <p:nvPr/>
        </p:nvSpPr>
        <p:spPr>
          <a:xfrm>
            <a:off x="1353312" y="4973007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Formulación de recomendaciones para seguimiento institucional.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0" y="5436852"/>
            <a:ext cx="12191695" cy="98755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6" name="Text 13"/>
          <p:cNvSpPr/>
          <p:nvPr/>
        </p:nvSpPr>
        <p:spPr>
          <a:xfrm>
            <a:off x="11228832" y="6355080"/>
            <a:ext cx="329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4748B"/>
                </a:solidFill>
              </a:rPr>
              <a:t>03</a:t>
            </a:r>
            <a:endParaRPr lang="en-US" sz="800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1FC9B8E6-89B7-BD30-5B8D-F0FCFE792F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6350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1717901"/>
            <a:ext cx="106527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E2D6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Principales hallazgos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685800" y="2159312"/>
            <a:ext cx="10424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64748B"/>
                </a:solidFill>
              </a:rPr>
              <a:t>Avances observados en la implementación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685800" y="2483339"/>
            <a:ext cx="10607040" cy="0"/>
          </a:xfrm>
          <a:prstGeom prst="line">
            <a:avLst/>
          </a:prstGeom>
          <a:noFill/>
          <a:ln w="1270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5" name="Text 3"/>
          <p:cNvSpPr/>
          <p:nvPr/>
        </p:nvSpPr>
        <p:spPr>
          <a:xfrm>
            <a:off x="640080" y="2555853"/>
            <a:ext cx="10698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467A6"/>
                </a:solidFill>
              </a:rPr>
              <a:t>RESULTADOS DESTACADOS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617220" y="3280674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7" name="Text 5"/>
          <p:cNvSpPr/>
          <p:nvPr/>
        </p:nvSpPr>
        <p:spPr>
          <a:xfrm>
            <a:off x="1353312" y="2989661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CALMA alcanzó y superó metas de cobertura en prevención del VIH.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576072" y="3787529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1353312" y="3597738"/>
            <a:ext cx="9692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VICITS Dr. Alberto Aguilar Rivas reportó 172 % de cobertura en los primeros cinco meses.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576072" y="4607513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1353312" y="4320539"/>
            <a:ext cx="9692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TB registró 98.63 % de éxito terapéutico y cumplimiento de la meta anual de tamizaje en población privada de libertad.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777240" y="5500116"/>
            <a:ext cx="10607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4748B"/>
                </a:solidFill>
              </a:rPr>
              <a:t>Estos resultados confirman la utilidad del monitoreo para contrastar datos, servicios y experiencias en campo.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11228832" y="6355080"/>
            <a:ext cx="329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4748B"/>
                </a:solidFill>
              </a:rPr>
              <a:t>04</a:t>
            </a:r>
            <a:endParaRPr lang="en-US" sz="8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F3225E4-623B-104C-B8C5-1D2636E909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6350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5476" y="1603710"/>
            <a:ext cx="106527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E2D6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Aspectos de seguimiento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736092" y="2132947"/>
            <a:ext cx="10424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4748B"/>
                </a:solidFill>
              </a:rPr>
              <a:t>Desafíos identificados para mejorar la implementación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718336" y="2489933"/>
            <a:ext cx="10607040" cy="0"/>
          </a:xfrm>
          <a:prstGeom prst="line">
            <a:avLst/>
          </a:prstGeom>
          <a:noFill/>
          <a:ln w="1270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5" name="Text 3"/>
          <p:cNvSpPr/>
          <p:nvPr/>
        </p:nvSpPr>
        <p:spPr>
          <a:xfrm>
            <a:off x="685800" y="2691843"/>
            <a:ext cx="10698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467A6"/>
                </a:solidFill>
              </a:rPr>
              <a:t>TEMAS A MANTENER EN OBSERVACIÓN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558316" y="3477378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7" name="Text 5"/>
          <p:cNvSpPr/>
          <p:nvPr/>
        </p:nvSpPr>
        <p:spPr>
          <a:xfrm>
            <a:off x="1353312" y="3085887"/>
            <a:ext cx="9692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Adaptación de estrategias comunitarias, digitales y de referencia institucional.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558316" y="4070143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1257300" y="3804330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Agilizar el acceso y actualización de información en SUMEVE.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576072" y="4690446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1353312" y="4323411"/>
            <a:ext cx="9692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Revisar alternativas para mejorar espacio, ventilación y privacidad en VICITS.</a:t>
            </a:r>
            <a:endParaRPr lang="en-US" sz="2200" dirty="0"/>
          </a:p>
        </p:txBody>
      </p:sp>
      <p:sp>
        <p:nvSpPr>
          <p:cNvPr id="12" name="Shape 10"/>
          <p:cNvSpPr/>
          <p:nvPr/>
        </p:nvSpPr>
        <p:spPr>
          <a:xfrm>
            <a:off x="576072" y="5406868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3" name="Text 11"/>
          <p:cNvSpPr/>
          <p:nvPr/>
        </p:nvSpPr>
        <p:spPr>
          <a:xfrm>
            <a:off x="1353312" y="5219523"/>
            <a:ext cx="9692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Fortalecer búsqueda activa, diagnóstico oportuno y sostenibilidad financiera en TB.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1228832" y="6355080"/>
            <a:ext cx="329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4748B"/>
                </a:solidFill>
              </a:rPr>
              <a:t>05</a:t>
            </a:r>
            <a:endParaRPr lang="en-US" sz="800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8493F00B-5292-8D09-E956-2E6A22F7E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6350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2940" y="1718964"/>
            <a:ext cx="106527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E2D6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Prioridades julio–diciembre 2026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617220" y="2179248"/>
            <a:ext cx="10424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64748B"/>
                </a:solidFill>
              </a:rPr>
              <a:t>Continuidad del monitoreo estratégico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685800" y="2535864"/>
            <a:ext cx="10607040" cy="0"/>
          </a:xfrm>
          <a:prstGeom prst="line">
            <a:avLst/>
          </a:prstGeom>
          <a:noFill/>
          <a:ln w="1270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5" name="Text 3"/>
          <p:cNvSpPr/>
          <p:nvPr/>
        </p:nvSpPr>
        <p:spPr>
          <a:xfrm>
            <a:off x="653371" y="2555215"/>
            <a:ext cx="10698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467A6"/>
                </a:solidFill>
              </a:rPr>
              <a:t>SIGUIENTE ETAPA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23972" y="3163823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7" name="Text 5"/>
          <p:cNvSpPr/>
          <p:nvPr/>
        </p:nvSpPr>
        <p:spPr>
          <a:xfrm>
            <a:off x="1353312" y="2843783"/>
            <a:ext cx="9692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Dar seguimiento a compromisos derivados de visitas y análisis de indicadores.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457200" y="3772432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1353312" y="3584447"/>
            <a:ext cx="9692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Mantener las visitas de campo como herramienta de verificación y diálogo técnico.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523972" y="4745736"/>
            <a:ext cx="320040" cy="0"/>
          </a:xfrm>
          <a:prstGeom prst="line">
            <a:avLst/>
          </a:prstGeom>
          <a:noFill/>
          <a:ln w="38100">
            <a:solidFill>
              <a:srgbClr val="F4B321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1280160" y="4425696"/>
            <a:ext cx="9692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24324B"/>
                </a:solidFill>
              </a:rPr>
              <a:t>Orientar el monitoreo hacia riesgos de transición, continuidad y sostenibilidad.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844012" y="5504688"/>
            <a:ext cx="10607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467A6"/>
                </a:solidFill>
              </a:rPr>
              <a:t>Se propone presentar el segundo informe del Comité con el cierre del período julio–diciembre 2026.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11228832" y="6355080"/>
            <a:ext cx="329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4748B"/>
                </a:solidFill>
              </a:rPr>
              <a:t>06</a:t>
            </a:r>
            <a:endParaRPr lang="en-US" sz="8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F1D94966-9E6A-253E-2430-A2A3506BE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6350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C0915-F5F5-F403-5B26-8E2F25879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11">
            <a:extLst>
              <a:ext uri="{FF2B5EF4-FFF2-40B4-BE49-F238E27FC236}">
                <a16:creationId xmlns:a16="http://schemas.microsoft.com/office/drawing/2014/main" id="{59AE8627-0BF5-1A09-509A-2F2D181C2C8D}"/>
              </a:ext>
            </a:extLst>
          </p:cNvPr>
          <p:cNvSpPr/>
          <p:nvPr/>
        </p:nvSpPr>
        <p:spPr>
          <a:xfrm>
            <a:off x="11228832" y="6355080"/>
            <a:ext cx="329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4748B"/>
                </a:solidFill>
              </a:rPr>
              <a:t>06</a:t>
            </a:r>
            <a:endParaRPr lang="en-US" sz="8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7E7F014-1A9F-A29C-C742-D97C778E7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6350"/>
            <a:ext cx="12192000" cy="1651000"/>
          </a:xfrm>
          <a:prstGeom prst="rect">
            <a:avLst/>
          </a:prstGeom>
        </p:spPr>
      </p:pic>
      <p:sp>
        <p:nvSpPr>
          <p:cNvPr id="16" name="Freeform 3">
            <a:extLst>
              <a:ext uri="{FF2B5EF4-FFF2-40B4-BE49-F238E27FC236}">
                <a16:creationId xmlns:a16="http://schemas.microsoft.com/office/drawing/2014/main" id="{EA449624-40B7-6C1D-330E-1B296CE26AA0}"/>
              </a:ext>
            </a:extLst>
          </p:cNvPr>
          <p:cNvSpPr/>
          <p:nvPr/>
        </p:nvSpPr>
        <p:spPr>
          <a:xfrm>
            <a:off x="1866162" y="1852320"/>
            <a:ext cx="8459676" cy="4502760"/>
          </a:xfrm>
          <a:custGeom>
            <a:avLst/>
            <a:gdLst/>
            <a:ahLst/>
            <a:cxnLst/>
            <a:rect l="l" t="t" r="r" b="b"/>
            <a:pathLst>
              <a:path w="10456125" h="7379571">
                <a:moveTo>
                  <a:pt x="0" y="0"/>
                </a:moveTo>
                <a:lnTo>
                  <a:pt x="10456125" y="0"/>
                </a:lnTo>
                <a:lnTo>
                  <a:pt x="10456125" y="7379571"/>
                </a:lnTo>
                <a:lnTo>
                  <a:pt x="0" y="73795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SV"/>
          </a:p>
        </p:txBody>
      </p:sp>
    </p:spTree>
    <p:extLst>
      <p:ext uri="{BB962C8B-B14F-4D97-AF65-F5344CB8AC3E}">
        <p14:creationId xmlns:p14="http://schemas.microsoft.com/office/powerpoint/2010/main" val="2998450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667</Words>
  <Application>Microsoft Office PowerPoint</Application>
  <PresentationFormat>Panorámica</PresentationFormat>
  <Paragraphs>67</Paragraphs>
  <Slides>7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MCP-ES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Informe Comité de Monitoreo - Enero-Junio 2026</dc:title>
  <dc:subject>Informe de avances y principales actividades desarrolladas por el Comité de Monitoreo - Enero a junio 2026</dc:subject>
  <dc:creator>MCP-ES</dc:creator>
  <cp:lastModifiedBy>Administración y Comunicaciones MCP</cp:lastModifiedBy>
  <cp:revision>2</cp:revision>
  <dcterms:created xsi:type="dcterms:W3CDTF">2026-08-21T16:25:31Z</dcterms:created>
  <dcterms:modified xsi:type="dcterms:W3CDTF">2026-08-21T19:44:09Z</dcterms:modified>
</cp:coreProperties>
</file>