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987BEC-AD78-44BB-A8FC-5211C24C3FB6}" v="54" dt="2026-08-26T21:29:00.6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E73F9-03C3-4451-A136-5633D1A29E24}" type="datetimeFigureOut">
              <a:t>26/8/2026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CDFA76-85E6-4E4C-A31E-FF5A70561630}" type="slidenum"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97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ext 0"/>
          <p:cNvSpPr/>
          <p:nvPr/>
        </p:nvSpPr>
        <p:spPr>
          <a:xfrm>
            <a:off x="640080" y="1243013"/>
            <a:ext cx="3855720" cy="43719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Informe de avance sobre el cumplimiento de las Acciones de Gestión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 1"/>
          <p:cNvSpPr/>
          <p:nvPr/>
        </p:nvSpPr>
        <p:spPr>
          <a:xfrm>
            <a:off x="6172200" y="804672"/>
            <a:ext cx="5221224" cy="5230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Carta de </a:t>
            </a:r>
            <a:r>
              <a:rPr lang="en-US" dirty="0" err="1">
                <a:solidFill>
                  <a:schemeClr val="tx2"/>
                </a:solidFill>
              </a:rPr>
              <a:t>Retroalimentación</a:t>
            </a:r>
            <a:r>
              <a:rPr lang="en-US" dirty="0">
                <a:solidFill>
                  <a:schemeClr val="tx2"/>
                </a:solidFill>
              </a:rPr>
              <a:t> - Fondo Mundial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</a:rPr>
              <a:t>Plan Internacional y MINSAL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  <a:ea typeface="Calibri"/>
                <a:cs typeface="Calibri"/>
              </a:rPr>
              <a:t>Dra. Maricela Herrera  Plan Internacional </a:t>
            </a:r>
            <a:endParaRPr lang="en-US" dirty="0">
              <a:solidFill>
                <a:schemeClr val="tx2"/>
              </a:solidFill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738282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Antecedentes</a:t>
            </a:r>
            <a:endParaRPr lang="en-US" sz="4000" kern="1200" dirty="0" err="1">
              <a:solidFill>
                <a:srgbClr val="FFFFFF"/>
              </a:solidFill>
              <a:latin typeface="+mj-lt"/>
              <a:ea typeface="Calibri Light"/>
              <a:cs typeface="Calibri Ligh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• El Fondo Mundial </a:t>
            </a:r>
            <a:r>
              <a:rPr lang="en-US" dirty="0" err="1"/>
              <a:t>solicitó</a:t>
            </a:r>
            <a:r>
              <a:rPr lang="en-US" dirty="0"/>
              <a:t> </a:t>
            </a:r>
            <a:r>
              <a:rPr lang="en-US" dirty="0" err="1"/>
              <a:t>definir</a:t>
            </a:r>
            <a:r>
              <a:rPr lang="en-US" dirty="0"/>
              <a:t> e </a:t>
            </a:r>
            <a:r>
              <a:rPr lang="en-US" dirty="0" err="1"/>
              <a:t>implementar</a:t>
            </a:r>
            <a:r>
              <a:rPr lang="en-US" dirty="0"/>
              <a:t>, junto con MINSAL, un plan de </a:t>
            </a:r>
            <a:r>
              <a:rPr lang="en-US" dirty="0" err="1"/>
              <a:t>trabajo</a:t>
            </a:r>
            <a:r>
              <a:rPr lang="en-US" dirty="0"/>
              <a:t> para </a:t>
            </a:r>
            <a:r>
              <a:rPr lang="en-US" dirty="0" err="1"/>
              <a:t>desarrollar</a:t>
            </a:r>
            <a:r>
              <a:rPr lang="en-US" dirty="0"/>
              <a:t> la </a:t>
            </a:r>
            <a:r>
              <a:rPr lang="en-US" dirty="0" err="1"/>
              <a:t>estrategia</a:t>
            </a:r>
            <a:r>
              <a:rPr lang="en-US" dirty="0"/>
              <a:t> </a:t>
            </a:r>
            <a:r>
              <a:rPr lang="en-US" dirty="0" err="1"/>
              <a:t>comunitaria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será</a:t>
            </a:r>
            <a:r>
              <a:rPr lang="en-US" dirty="0"/>
              <a:t> </a:t>
            </a:r>
            <a:r>
              <a:rPr lang="en-US" dirty="0" err="1"/>
              <a:t>implementada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de 2028.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•Objetivo: </a:t>
            </a:r>
            <a:r>
              <a:rPr lang="en-US" err="1"/>
              <a:t>mantener</a:t>
            </a:r>
            <a:r>
              <a:rPr lang="en-US" dirty="0"/>
              <a:t> </a:t>
            </a:r>
            <a:r>
              <a:rPr lang="en-US" err="1"/>
              <a:t>cobertura</a:t>
            </a:r>
            <a:r>
              <a:rPr lang="en-US" dirty="0"/>
              <a:t> y </a:t>
            </a:r>
            <a:r>
              <a:rPr lang="en-US" err="1"/>
              <a:t>consolidar</a:t>
            </a:r>
            <a:r>
              <a:rPr lang="en-US" dirty="0"/>
              <a:t> </a:t>
            </a:r>
            <a:r>
              <a:rPr lang="en-US" err="1"/>
              <a:t>los</a:t>
            </a:r>
            <a:r>
              <a:rPr lang="en-US" dirty="0"/>
              <a:t> </a:t>
            </a:r>
            <a:r>
              <a:rPr lang="en-US" err="1"/>
              <a:t>logros</a:t>
            </a:r>
            <a:r>
              <a:rPr lang="en-US" dirty="0"/>
              <a:t> </a:t>
            </a:r>
            <a:r>
              <a:rPr lang="en-US" err="1"/>
              <a:t>alcanzados</a:t>
            </a:r>
            <a:r>
              <a:rPr lang="en-US" dirty="0"/>
              <a:t> </a:t>
            </a:r>
            <a:r>
              <a:rPr lang="en-US" err="1"/>
              <a:t>por</a:t>
            </a:r>
            <a:r>
              <a:rPr lang="en-US" dirty="0"/>
              <a:t> Plan Internacional y sus </a:t>
            </a:r>
            <a:r>
              <a:rPr lang="en-US" err="1"/>
              <a:t>socios</a:t>
            </a:r>
            <a:r>
              <a:rPr lang="en-US" dirty="0"/>
              <a:t> </a:t>
            </a:r>
            <a:r>
              <a:rPr lang="en-US" err="1"/>
              <a:t>implementadores</a:t>
            </a:r>
            <a:r>
              <a:rPr lang="en-US" dirty="0"/>
              <a:t>.</a:t>
            </a:r>
            <a:endParaRPr lang="en-US" dirty="0">
              <a:ea typeface="Calibri"/>
              <a:cs typeface="Calibri"/>
            </a:endParaRP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• El </a:t>
            </a:r>
            <a:r>
              <a:rPr lang="en-US" dirty="0" err="1"/>
              <a:t>plazo</a:t>
            </a:r>
            <a:r>
              <a:rPr lang="en-US" dirty="0"/>
              <a:t> </a:t>
            </a:r>
            <a:r>
              <a:rPr lang="en-US" dirty="0" err="1"/>
              <a:t>fue</a:t>
            </a:r>
            <a:r>
              <a:rPr lang="en-US" dirty="0"/>
              <a:t> </a:t>
            </a:r>
            <a:r>
              <a:rPr lang="en-US" dirty="0" err="1"/>
              <a:t>actualizado</a:t>
            </a:r>
            <a:r>
              <a:rPr lang="en-US" dirty="0"/>
              <a:t> al 31/12/2026.</a:t>
            </a:r>
            <a:endParaRPr lang="en-US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838200" y="365125"/>
            <a:ext cx="555848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Comité de trabajo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38200" y="1825625"/>
            <a:ext cx="5558489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 err="1"/>
              <a:t>Participantes</a:t>
            </a:r>
            <a:r>
              <a:rPr lang="en-US" dirty="0"/>
              <a:t> clave: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• MCP-ES:  </a:t>
            </a:r>
            <a:r>
              <a:rPr lang="en-US" dirty="0" err="1"/>
              <a:t>Lic</a:t>
            </a:r>
            <a:r>
              <a:rPr lang="en-US" dirty="0"/>
              <a:t>. Marta Alicia Magaña y Dra. Celina de Miranda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• Plan Internacional: Maricela Herrera, José Portillo, Abner Estrada, Erick Fuentes y Xiomara Pérez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Calibri"/>
            </a:endParaRP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• MINSAL: Dr. Pedro Escobar, Dr. Navidad, Dr. Juan Carlos Ramírez, Dra. Milisbeth González, Dr. Arturo Carrillo, Dra. Verónica Ávalos y </a:t>
            </a:r>
            <a:r>
              <a:rPr lang="en-US" dirty="0" err="1"/>
              <a:t>equipo</a:t>
            </a:r>
            <a:r>
              <a:rPr lang="en-US" dirty="0"/>
              <a:t> </a:t>
            </a:r>
            <a:r>
              <a:rPr lang="en-US" dirty="0" err="1"/>
              <a:t>financiero</a:t>
            </a:r>
            <a:r>
              <a:rPr lang="en-US" dirty="0"/>
              <a:t>.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ame 3">
            <a:extLst>
              <a:ext uri="{FF2B5EF4-FFF2-40B4-BE49-F238E27FC236}">
                <a16:creationId xmlns:a16="http://schemas.microsoft.com/office/drawing/2014/main" id="{792D1277-DD85-90AB-A2EF-256586E8598C}"/>
              </a:ext>
            </a:extLst>
          </p:cNvPr>
          <p:cNvSpPr/>
          <p:nvPr/>
        </p:nvSpPr>
        <p:spPr>
          <a:xfrm>
            <a:off x="1236721" y="496273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 err="1">
                <a:latin typeface="+mj-lt"/>
                <a:ea typeface="+mj-ea"/>
                <a:cs typeface="+mj-cs"/>
              </a:rPr>
              <a:t>Cronograma</a:t>
            </a:r>
            <a:r>
              <a:rPr lang="en-US" sz="4400" b="1" kern="1200" dirty="0">
                <a:latin typeface="+mj-lt"/>
                <a:ea typeface="+mj-ea"/>
                <a:cs typeface="+mj-cs"/>
              </a:rPr>
              <a:t> y </a:t>
            </a:r>
            <a:r>
              <a:rPr lang="en-US" sz="4400" b="1" kern="1200" dirty="0" err="1">
                <a:latin typeface="+mj-lt"/>
                <a:ea typeface="+mj-ea"/>
                <a:cs typeface="+mj-cs"/>
              </a:rPr>
              <a:t>avances</a:t>
            </a:r>
            <a:r>
              <a:rPr lang="en-US" sz="4400" b="1" kern="1200" dirty="0">
                <a:latin typeface="+mj-lt"/>
                <a:ea typeface="+mj-ea"/>
                <a:cs typeface="+mj-cs"/>
              </a:rPr>
              <a:t> </a:t>
            </a:r>
            <a:endParaRPr lang="en-US" sz="44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Junio 2026: Taller de análisis de impacto de estrategias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• Mapeo de poblaciones.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• Revisión del alcance e impacto de estrategias.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Resultado: presentación de todas las estrategias comunitarias de prevención desarrolladas por Plan Internacional y socios.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kern="1200" err="1">
                <a:latin typeface="+mj-lt"/>
                <a:ea typeface="+mj-ea"/>
                <a:cs typeface="+mj-cs"/>
              </a:rPr>
              <a:t>Cronograma</a:t>
            </a:r>
            <a:r>
              <a:rPr lang="en-US" sz="5400" b="1" kern="1200" dirty="0">
                <a:latin typeface="+mj-lt"/>
                <a:ea typeface="+mj-ea"/>
                <a:cs typeface="+mj-cs"/>
              </a:rPr>
              <a:t> y </a:t>
            </a:r>
            <a:r>
              <a:rPr lang="en-US" sz="5400" b="1" kern="1200">
                <a:latin typeface="+mj-lt"/>
                <a:ea typeface="+mj-ea"/>
                <a:cs typeface="+mj-cs"/>
              </a:rPr>
              <a:t>avances </a:t>
            </a:r>
            <a:endParaRPr lang="en-US" sz="5400" kern="1200"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38200" y="1929384"/>
            <a:ext cx="105156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Julio 2026: Definición de escenarios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• Evaluación de ventajas y desventajas.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• Identificación de acciones prioritarias para la transición.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• Escenario principal: transferencia de acciones comunitarias desarrolladas al sistema nacional.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/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Costeo de actividades: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• Estimación financiera de acciones priorizadas.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• Identificación de brechas de financiamiento.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Situación actual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El primer borrador del plan aún no ha sido elaborado.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Sin embargo, ya se cuenta con los insumos técnicos necesarios para iniciar el documento.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MINSAL debe presentar la propuesta a sus autoridades, validarla, realizar ajustes si son necesarios y posteriormente elaborar el primer borrador.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838200" y="365125"/>
            <a:ext cx="555848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Próximos pasos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38200" y="1825625"/>
            <a:ext cx="555848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1. Validación institucional por MINSAL.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2. Elaboración del primer borrador del plan de trabajo.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3. Revisión por el comité técnico.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4. Ajustes y aprobación final.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5. Reporte de avances al Fondo Mundial antes del plazo actualizado (31 diciembre 2026).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369</Words>
  <Application>Microsoft Office PowerPoint</Application>
  <PresentationFormat>Panorámica</PresentationFormat>
  <Paragraphs>58</Paragraphs>
  <Slides>7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Informe de avance</dc:subject>
  <dc:creator>Miriam Maricela Herrera</dc:creator>
  <cp:lastModifiedBy>Miriam Maricela Herrera</cp:lastModifiedBy>
  <cp:revision>22</cp:revision>
  <dcterms:created xsi:type="dcterms:W3CDTF">2026-08-26T21:23:46Z</dcterms:created>
  <dcterms:modified xsi:type="dcterms:W3CDTF">2026-08-26T23:15:25Z</dcterms:modified>
</cp:coreProperties>
</file>