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CC28E4-8644-4E34-9714-BD059CCB0794}" v="15" dt="2026-07-13T17:32:32.3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ia Alvarado" userId="78050611502c08dc" providerId="LiveId" clId="{2FBCCE04-07D0-4134-9272-299894F2CA6A}"/>
    <pc:docChg chg="undo custSel addSld delSld modSld">
      <pc:chgData name="Alexia Alvarado" userId="78050611502c08dc" providerId="LiveId" clId="{2FBCCE04-07D0-4134-9272-299894F2CA6A}" dt="2026-07-13T17:38:20.169" v="609" actId="255"/>
      <pc:docMkLst>
        <pc:docMk/>
      </pc:docMkLst>
      <pc:sldChg chg="addSp delSp modSp mod setBg">
        <pc:chgData name="Alexia Alvarado" userId="78050611502c08dc" providerId="LiveId" clId="{2FBCCE04-07D0-4134-9272-299894F2CA6A}" dt="2026-07-13T16:48:44.909" v="421" actId="26606"/>
        <pc:sldMkLst>
          <pc:docMk/>
          <pc:sldMk cId="470764789" sldId="256"/>
        </pc:sldMkLst>
        <pc:spChg chg="mod">
          <ac:chgData name="Alexia Alvarado" userId="78050611502c08dc" providerId="LiveId" clId="{2FBCCE04-07D0-4134-9272-299894F2CA6A}" dt="2026-07-13T16:48:44.909" v="421" actId="26606"/>
          <ac:spMkLst>
            <pc:docMk/>
            <pc:sldMk cId="470764789" sldId="256"/>
            <ac:spMk id="2" creationId="{6E54B1C1-F2AE-6F30-98FF-9ABB019A1C26}"/>
          </ac:spMkLst>
        </pc:spChg>
        <pc:spChg chg="mod">
          <ac:chgData name="Alexia Alvarado" userId="78050611502c08dc" providerId="LiveId" clId="{2FBCCE04-07D0-4134-9272-299894F2CA6A}" dt="2026-07-13T16:48:44.909" v="421" actId="26606"/>
          <ac:spMkLst>
            <pc:docMk/>
            <pc:sldMk cId="470764789" sldId="256"/>
            <ac:spMk id="3" creationId="{2CCBBE94-1FAD-1DEE-EF9C-F55AA2044030}"/>
          </ac:spMkLst>
        </pc:spChg>
        <pc:spChg chg="add del">
          <ac:chgData name="Alexia Alvarado" userId="78050611502c08dc" providerId="LiveId" clId="{2FBCCE04-07D0-4134-9272-299894F2CA6A}" dt="2026-07-13T16:48:44.905" v="420" actId="26606"/>
          <ac:spMkLst>
            <pc:docMk/>
            <pc:sldMk cId="470764789" sldId="256"/>
            <ac:spMk id="9" creationId="{27427488-068E-4B55-AC8D-CD070B8CD46D}"/>
          </ac:spMkLst>
        </pc:spChg>
        <pc:spChg chg="add del">
          <ac:chgData name="Alexia Alvarado" userId="78050611502c08dc" providerId="LiveId" clId="{2FBCCE04-07D0-4134-9272-299894F2CA6A}" dt="2026-07-13T16:48:44.905" v="420" actId="26606"/>
          <ac:spMkLst>
            <pc:docMk/>
            <pc:sldMk cId="470764789" sldId="256"/>
            <ac:spMk id="15" creationId="{7E13C525-8EE3-4288-848F-C9B2A174F22B}"/>
          </ac:spMkLst>
        </pc:spChg>
        <pc:spChg chg="add del">
          <ac:chgData name="Alexia Alvarado" userId="78050611502c08dc" providerId="LiveId" clId="{2FBCCE04-07D0-4134-9272-299894F2CA6A}" dt="2026-07-13T16:48:44.905" v="420" actId="26606"/>
          <ac:spMkLst>
            <pc:docMk/>
            <pc:sldMk cId="470764789" sldId="256"/>
            <ac:spMk id="17" creationId="{A20AF199-99C2-4569-9CAF-24514AE5E82A}"/>
          </ac:spMkLst>
        </pc:spChg>
        <pc:spChg chg="add">
          <ac:chgData name="Alexia Alvarado" userId="78050611502c08dc" providerId="LiveId" clId="{2FBCCE04-07D0-4134-9272-299894F2CA6A}" dt="2026-07-13T16:48:44.909" v="421" actId="26606"/>
          <ac:spMkLst>
            <pc:docMk/>
            <pc:sldMk cId="470764789" sldId="256"/>
            <ac:spMk id="19" creationId="{93245F62-CCC4-49E4-B95B-EA6C1E790510}"/>
          </ac:spMkLst>
        </pc:spChg>
        <pc:spChg chg="add">
          <ac:chgData name="Alexia Alvarado" userId="78050611502c08dc" providerId="LiveId" clId="{2FBCCE04-07D0-4134-9272-299894F2CA6A}" dt="2026-07-13T16:48:44.909" v="421" actId="26606"/>
          <ac:spMkLst>
            <pc:docMk/>
            <pc:sldMk cId="470764789" sldId="256"/>
            <ac:spMk id="20" creationId="{E6C0DD6B-6AA3-448F-9B99-8386295BC1B4}"/>
          </ac:spMkLst>
        </pc:spChg>
        <pc:grpChg chg="add del">
          <ac:chgData name="Alexia Alvarado" userId="78050611502c08dc" providerId="LiveId" clId="{2FBCCE04-07D0-4134-9272-299894F2CA6A}" dt="2026-07-13T16:48:44.905" v="420" actId="26606"/>
          <ac:grpSpMkLst>
            <pc:docMk/>
            <pc:sldMk cId="470764789" sldId="256"/>
            <ac:grpSpMk id="11" creationId="{D77C2DC4-03FC-4BF3-9F66-E9A3066EE468}"/>
          </ac:grpSpMkLst>
        </pc:grpChg>
        <pc:picChg chg="mod">
          <ac:chgData name="Alexia Alvarado" userId="78050611502c08dc" providerId="LiveId" clId="{2FBCCE04-07D0-4134-9272-299894F2CA6A}" dt="2026-07-13T16:48:44.909" v="421" actId="26606"/>
          <ac:picMkLst>
            <pc:docMk/>
            <pc:sldMk cId="470764789" sldId="256"/>
            <ac:picMk id="4" creationId="{8F89CDAE-CCD9-3196-E598-A1F7B3F4281B}"/>
          </ac:picMkLst>
        </pc:picChg>
      </pc:sldChg>
      <pc:sldChg chg="addSp delSp modSp mod setBg">
        <pc:chgData name="Alexia Alvarado" userId="78050611502c08dc" providerId="LiveId" clId="{2FBCCE04-07D0-4134-9272-299894F2CA6A}" dt="2026-07-13T16:48:59.459" v="422" actId="26606"/>
        <pc:sldMkLst>
          <pc:docMk/>
          <pc:sldMk cId="2165798451" sldId="257"/>
        </pc:sldMkLst>
        <pc:spChg chg="mod">
          <ac:chgData name="Alexia Alvarado" userId="78050611502c08dc" providerId="LiveId" clId="{2FBCCE04-07D0-4134-9272-299894F2CA6A}" dt="2026-07-13T16:48:59.459" v="422" actId="26606"/>
          <ac:spMkLst>
            <pc:docMk/>
            <pc:sldMk cId="2165798451" sldId="257"/>
            <ac:spMk id="2" creationId="{1106FEA6-5AB1-3CA0-CC0E-DDB423A39553}"/>
          </ac:spMkLst>
        </pc:spChg>
        <pc:spChg chg="del">
          <ac:chgData name="Alexia Alvarado" userId="78050611502c08dc" providerId="LiveId" clId="{2FBCCE04-07D0-4134-9272-299894F2CA6A}" dt="2026-07-13T16:48:59.459" v="422" actId="26606"/>
          <ac:spMkLst>
            <pc:docMk/>
            <pc:sldMk cId="2165798451" sldId="257"/>
            <ac:spMk id="3" creationId="{FCB6D426-9BB3-2005-503B-5707AF1920B9}"/>
          </ac:spMkLst>
        </pc:spChg>
        <pc:spChg chg="add">
          <ac:chgData name="Alexia Alvarado" userId="78050611502c08dc" providerId="LiveId" clId="{2FBCCE04-07D0-4134-9272-299894F2CA6A}" dt="2026-07-13T16:48:59.459" v="422" actId="26606"/>
          <ac:spMkLst>
            <pc:docMk/>
            <pc:sldMk cId="2165798451" sldId="257"/>
            <ac:spMk id="9" creationId="{BACC6370-2D7E-4714-9D71-7542949D7D5D}"/>
          </ac:spMkLst>
        </pc:spChg>
        <pc:spChg chg="add">
          <ac:chgData name="Alexia Alvarado" userId="78050611502c08dc" providerId="LiveId" clId="{2FBCCE04-07D0-4134-9272-299894F2CA6A}" dt="2026-07-13T16:48:59.459" v="422" actId="26606"/>
          <ac:spMkLst>
            <pc:docMk/>
            <pc:sldMk cId="2165798451" sldId="257"/>
            <ac:spMk id="11" creationId="{256B2C21-A230-48C0-8DF1-C46611373C44}"/>
          </ac:spMkLst>
        </pc:spChg>
        <pc:spChg chg="add">
          <ac:chgData name="Alexia Alvarado" userId="78050611502c08dc" providerId="LiveId" clId="{2FBCCE04-07D0-4134-9272-299894F2CA6A}" dt="2026-07-13T16:48:59.459" v="422" actId="26606"/>
          <ac:spMkLst>
            <pc:docMk/>
            <pc:sldMk cId="2165798451" sldId="257"/>
            <ac:spMk id="13" creationId="{3847E18C-932D-4C95-AABA-FEC7C9499AD7}"/>
          </ac:spMkLst>
        </pc:spChg>
        <pc:spChg chg="add">
          <ac:chgData name="Alexia Alvarado" userId="78050611502c08dc" providerId="LiveId" clId="{2FBCCE04-07D0-4134-9272-299894F2CA6A}" dt="2026-07-13T16:48:59.459" v="422" actId="26606"/>
          <ac:spMkLst>
            <pc:docMk/>
            <pc:sldMk cId="2165798451" sldId="257"/>
            <ac:spMk id="15" creationId="{3150CB11-0C61-439E-910F-5787759E72A0}"/>
          </ac:spMkLst>
        </pc:spChg>
        <pc:spChg chg="add">
          <ac:chgData name="Alexia Alvarado" userId="78050611502c08dc" providerId="LiveId" clId="{2FBCCE04-07D0-4134-9272-299894F2CA6A}" dt="2026-07-13T16:48:59.459" v="422" actId="26606"/>
          <ac:spMkLst>
            <pc:docMk/>
            <pc:sldMk cId="2165798451" sldId="257"/>
            <ac:spMk id="17" creationId="{43F8A58B-5155-44CE-A5FF-7647B47D0A7A}"/>
          </ac:spMkLst>
        </pc:spChg>
        <pc:spChg chg="add">
          <ac:chgData name="Alexia Alvarado" userId="78050611502c08dc" providerId="LiveId" clId="{2FBCCE04-07D0-4134-9272-299894F2CA6A}" dt="2026-07-13T16:48:59.459" v="422" actId="26606"/>
          <ac:spMkLst>
            <pc:docMk/>
            <pc:sldMk cId="2165798451" sldId="257"/>
            <ac:spMk id="19" creationId="{443F2ACA-E6D6-4028-82DD-F03C262D5DE6}"/>
          </ac:spMkLst>
        </pc:spChg>
        <pc:graphicFrameChg chg="add">
          <ac:chgData name="Alexia Alvarado" userId="78050611502c08dc" providerId="LiveId" clId="{2FBCCE04-07D0-4134-9272-299894F2CA6A}" dt="2026-07-13T16:48:59.459" v="422" actId="26606"/>
          <ac:graphicFrameMkLst>
            <pc:docMk/>
            <pc:sldMk cId="2165798451" sldId="257"/>
            <ac:graphicFrameMk id="5" creationId="{3362F7FF-729B-C9FC-3962-CB5F401E2232}"/>
          </ac:graphicFrameMkLst>
        </pc:graphicFrameChg>
      </pc:sldChg>
      <pc:sldChg chg="addSp delSp modSp mod setBg">
        <pc:chgData name="Alexia Alvarado" userId="78050611502c08dc" providerId="LiveId" clId="{2FBCCE04-07D0-4134-9272-299894F2CA6A}" dt="2026-07-13T16:56:32.603" v="464" actId="1076"/>
        <pc:sldMkLst>
          <pc:docMk/>
          <pc:sldMk cId="1859536401" sldId="258"/>
        </pc:sldMkLst>
        <pc:spChg chg="mod">
          <ac:chgData name="Alexia Alvarado" userId="78050611502c08dc" providerId="LiveId" clId="{2FBCCE04-07D0-4134-9272-299894F2CA6A}" dt="2026-07-13T16:49:24.278" v="425" actId="26606"/>
          <ac:spMkLst>
            <pc:docMk/>
            <pc:sldMk cId="1859536401" sldId="258"/>
            <ac:spMk id="2" creationId="{66D9BE32-F2B6-62A1-FA2C-0F5B8A2AD4EA}"/>
          </ac:spMkLst>
        </pc:spChg>
        <pc:spChg chg="add del">
          <ac:chgData name="Alexia Alvarado" userId="78050611502c08dc" providerId="LiveId" clId="{2FBCCE04-07D0-4134-9272-299894F2CA6A}" dt="2026-07-13T16:49:24.278" v="425" actId="26606"/>
          <ac:spMkLst>
            <pc:docMk/>
            <pc:sldMk cId="1859536401" sldId="258"/>
            <ac:spMk id="3" creationId="{720829E8-9309-8086-59D4-8E95165986C7}"/>
          </ac:spMkLst>
        </pc:spChg>
        <pc:spChg chg="add del">
          <ac:chgData name="Alexia Alvarado" userId="78050611502c08dc" providerId="LiveId" clId="{2FBCCE04-07D0-4134-9272-299894F2CA6A}" dt="2026-07-13T16:49:24.264" v="424" actId="26606"/>
          <ac:spMkLst>
            <pc:docMk/>
            <pc:sldMk cId="1859536401" sldId="258"/>
            <ac:spMk id="9" creationId="{BACC6370-2D7E-4714-9D71-7542949D7D5D}"/>
          </ac:spMkLst>
        </pc:spChg>
        <pc:spChg chg="add del">
          <ac:chgData name="Alexia Alvarado" userId="78050611502c08dc" providerId="LiveId" clId="{2FBCCE04-07D0-4134-9272-299894F2CA6A}" dt="2026-07-13T16:49:24.264" v="424" actId="26606"/>
          <ac:spMkLst>
            <pc:docMk/>
            <pc:sldMk cId="1859536401" sldId="258"/>
            <ac:spMk id="11" creationId="{F68B3F68-107C-434F-AA38-110D5EA91B85}"/>
          </ac:spMkLst>
        </pc:spChg>
        <pc:spChg chg="add del">
          <ac:chgData name="Alexia Alvarado" userId="78050611502c08dc" providerId="LiveId" clId="{2FBCCE04-07D0-4134-9272-299894F2CA6A}" dt="2026-07-13T16:49:24.264" v="424" actId="26606"/>
          <ac:spMkLst>
            <pc:docMk/>
            <pc:sldMk cId="1859536401" sldId="258"/>
            <ac:spMk id="13" creationId="{AAD0DBB9-1A4B-4391-81D4-CB19F9AB918A}"/>
          </ac:spMkLst>
        </pc:spChg>
        <pc:spChg chg="add del">
          <ac:chgData name="Alexia Alvarado" userId="78050611502c08dc" providerId="LiveId" clId="{2FBCCE04-07D0-4134-9272-299894F2CA6A}" dt="2026-07-13T16:49:24.264" v="424" actId="26606"/>
          <ac:spMkLst>
            <pc:docMk/>
            <pc:sldMk cId="1859536401" sldId="258"/>
            <ac:spMk id="15" creationId="{063BBA22-50EA-4C4D-BE05-F1CE4E63AA56}"/>
          </ac:spMkLst>
        </pc:spChg>
        <pc:spChg chg="add">
          <ac:chgData name="Alexia Alvarado" userId="78050611502c08dc" providerId="LiveId" clId="{2FBCCE04-07D0-4134-9272-299894F2CA6A}" dt="2026-07-13T16:49:24.278" v="425" actId="26606"/>
          <ac:spMkLst>
            <pc:docMk/>
            <pc:sldMk cId="1859536401" sldId="258"/>
            <ac:spMk id="17" creationId="{2E442304-DDBD-4F7B-8017-36BCC863FB40}"/>
          </ac:spMkLst>
        </pc:spChg>
        <pc:spChg chg="add">
          <ac:chgData name="Alexia Alvarado" userId="78050611502c08dc" providerId="LiveId" clId="{2FBCCE04-07D0-4134-9272-299894F2CA6A}" dt="2026-07-13T16:49:24.278" v="425" actId="26606"/>
          <ac:spMkLst>
            <pc:docMk/>
            <pc:sldMk cId="1859536401" sldId="258"/>
            <ac:spMk id="18" creationId="{5E107275-3853-46FD-A241-DE4355A42675}"/>
          </ac:spMkLst>
        </pc:spChg>
        <pc:graphicFrameChg chg="add del">
          <ac:chgData name="Alexia Alvarado" userId="78050611502c08dc" providerId="LiveId" clId="{2FBCCE04-07D0-4134-9272-299894F2CA6A}" dt="2026-07-13T16:49:24.264" v="424" actId="26606"/>
          <ac:graphicFrameMkLst>
            <pc:docMk/>
            <pc:sldMk cId="1859536401" sldId="258"/>
            <ac:graphicFrameMk id="5" creationId="{0A49718F-7312-5BEF-A3BB-BA926EF30A19}"/>
          </ac:graphicFrameMkLst>
        </pc:graphicFrameChg>
        <pc:graphicFrameChg chg="add">
          <ac:chgData name="Alexia Alvarado" userId="78050611502c08dc" providerId="LiveId" clId="{2FBCCE04-07D0-4134-9272-299894F2CA6A}" dt="2026-07-13T16:49:24.278" v="425" actId="26606"/>
          <ac:graphicFrameMkLst>
            <pc:docMk/>
            <pc:sldMk cId="1859536401" sldId="258"/>
            <ac:graphicFrameMk id="19" creationId="{15AF7596-FE01-2491-1691-F74B2B152B56}"/>
          </ac:graphicFrameMkLst>
        </pc:graphicFrameChg>
        <pc:picChg chg="add mod">
          <ac:chgData name="Alexia Alvarado" userId="78050611502c08dc" providerId="LiveId" clId="{2FBCCE04-07D0-4134-9272-299894F2CA6A}" dt="2026-07-13T16:56:32.603" v="464" actId="1076"/>
          <ac:picMkLst>
            <pc:docMk/>
            <pc:sldMk cId="1859536401" sldId="258"/>
            <ac:picMk id="6" creationId="{2E1A8515-1878-8A78-6140-58CC6A7C9B54}"/>
          </ac:picMkLst>
        </pc:picChg>
      </pc:sldChg>
      <pc:sldChg chg="addSp delSp modSp mod setBg">
        <pc:chgData name="Alexia Alvarado" userId="78050611502c08dc" providerId="LiveId" clId="{2FBCCE04-07D0-4134-9272-299894F2CA6A}" dt="2026-07-13T16:50:42.808" v="450" actId="26606"/>
        <pc:sldMkLst>
          <pc:docMk/>
          <pc:sldMk cId="4268539437" sldId="259"/>
        </pc:sldMkLst>
        <pc:spChg chg="mod">
          <ac:chgData name="Alexia Alvarado" userId="78050611502c08dc" providerId="LiveId" clId="{2FBCCE04-07D0-4134-9272-299894F2CA6A}" dt="2026-07-13T16:50:42.808" v="450" actId="26606"/>
          <ac:spMkLst>
            <pc:docMk/>
            <pc:sldMk cId="4268539437" sldId="259"/>
            <ac:spMk id="2" creationId="{0F3B5322-19F9-108D-4495-81852E9D5329}"/>
          </ac:spMkLst>
        </pc:spChg>
        <pc:spChg chg="del">
          <ac:chgData name="Alexia Alvarado" userId="78050611502c08dc" providerId="LiveId" clId="{2FBCCE04-07D0-4134-9272-299894F2CA6A}" dt="2026-07-13T16:50:42.808" v="450" actId="26606"/>
          <ac:spMkLst>
            <pc:docMk/>
            <pc:sldMk cId="4268539437" sldId="259"/>
            <ac:spMk id="3" creationId="{D1E33929-754C-F791-F3AB-E4A75842C95E}"/>
          </ac:spMkLst>
        </pc:spChg>
        <pc:spChg chg="add">
          <ac:chgData name="Alexia Alvarado" userId="78050611502c08dc" providerId="LiveId" clId="{2FBCCE04-07D0-4134-9272-299894F2CA6A}" dt="2026-07-13T16:50:42.808" v="450" actId="26606"/>
          <ac:spMkLst>
            <pc:docMk/>
            <pc:sldMk cId="4268539437" sldId="259"/>
            <ac:spMk id="9" creationId="{2E442304-DDBD-4F7B-8017-36BCC863FB40}"/>
          </ac:spMkLst>
        </pc:spChg>
        <pc:spChg chg="add">
          <ac:chgData name="Alexia Alvarado" userId="78050611502c08dc" providerId="LiveId" clId="{2FBCCE04-07D0-4134-9272-299894F2CA6A}" dt="2026-07-13T16:50:42.808" v="450" actId="26606"/>
          <ac:spMkLst>
            <pc:docMk/>
            <pc:sldMk cId="4268539437" sldId="259"/>
            <ac:spMk id="11" creationId="{5E107275-3853-46FD-A241-DE4355A42675}"/>
          </ac:spMkLst>
        </pc:spChg>
        <pc:graphicFrameChg chg="add">
          <ac:chgData name="Alexia Alvarado" userId="78050611502c08dc" providerId="LiveId" clId="{2FBCCE04-07D0-4134-9272-299894F2CA6A}" dt="2026-07-13T16:50:42.808" v="450" actId="26606"/>
          <ac:graphicFrameMkLst>
            <pc:docMk/>
            <pc:sldMk cId="4268539437" sldId="259"/>
            <ac:graphicFrameMk id="5" creationId="{7A8A8C8A-9188-EFCE-8FC7-1F6ADE991EF8}"/>
          </ac:graphicFrameMkLst>
        </pc:graphicFrameChg>
      </pc:sldChg>
      <pc:sldChg chg="addSp modSp mod setBg">
        <pc:chgData name="Alexia Alvarado" userId="78050611502c08dc" providerId="LiveId" clId="{2FBCCE04-07D0-4134-9272-299894F2CA6A}" dt="2026-07-13T16:57:56.659" v="468" actId="1076"/>
        <pc:sldMkLst>
          <pc:docMk/>
          <pc:sldMk cId="1130471813" sldId="260"/>
        </pc:sldMkLst>
        <pc:spChg chg="mod">
          <ac:chgData name="Alexia Alvarado" userId="78050611502c08dc" providerId="LiveId" clId="{2FBCCE04-07D0-4134-9272-299894F2CA6A}" dt="2026-07-13T16:50:53.744" v="451" actId="26606"/>
          <ac:spMkLst>
            <pc:docMk/>
            <pc:sldMk cId="1130471813" sldId="260"/>
            <ac:spMk id="2" creationId="{7B17B851-0E1E-2C09-7183-07C9B58645BA}"/>
          </ac:spMkLst>
        </pc:spChg>
        <pc:spChg chg="mod">
          <ac:chgData name="Alexia Alvarado" userId="78050611502c08dc" providerId="LiveId" clId="{2FBCCE04-07D0-4134-9272-299894F2CA6A}" dt="2026-07-13T16:50:53.744" v="451" actId="26606"/>
          <ac:spMkLst>
            <pc:docMk/>
            <pc:sldMk cId="1130471813" sldId="260"/>
            <ac:spMk id="3" creationId="{959D7DEF-5516-8CAB-9331-5192C5900A23}"/>
          </ac:spMkLst>
        </pc:spChg>
        <pc:spChg chg="mod">
          <ac:chgData name="Alexia Alvarado" userId="78050611502c08dc" providerId="LiveId" clId="{2FBCCE04-07D0-4134-9272-299894F2CA6A}" dt="2026-07-13T16:50:53.744" v="451" actId="26606"/>
          <ac:spMkLst>
            <pc:docMk/>
            <pc:sldMk cId="1130471813" sldId="260"/>
            <ac:spMk id="4" creationId="{4F82DC93-0FEC-ECA6-A56F-075161997B49}"/>
          </ac:spMkLst>
        </pc:spChg>
        <pc:spChg chg="add">
          <ac:chgData name="Alexia Alvarado" userId="78050611502c08dc" providerId="LiveId" clId="{2FBCCE04-07D0-4134-9272-299894F2CA6A}" dt="2026-07-13T16:50:53.744" v="451" actId="26606"/>
          <ac:spMkLst>
            <pc:docMk/>
            <pc:sldMk cId="1130471813" sldId="260"/>
            <ac:spMk id="9" creationId="{428D436F-9ACD-4C92-AFC8-C934C527A6A4}"/>
          </ac:spMkLst>
        </pc:spChg>
        <pc:spChg chg="add">
          <ac:chgData name="Alexia Alvarado" userId="78050611502c08dc" providerId="LiveId" clId="{2FBCCE04-07D0-4134-9272-299894F2CA6A}" dt="2026-07-13T16:50:53.744" v="451" actId="26606"/>
          <ac:spMkLst>
            <pc:docMk/>
            <pc:sldMk cId="1130471813" sldId="260"/>
            <ac:spMk id="11" creationId="{090538E0-A884-4E60-A6AB-77D830E2FCED}"/>
          </ac:spMkLst>
        </pc:spChg>
        <pc:spChg chg="add">
          <ac:chgData name="Alexia Alvarado" userId="78050611502c08dc" providerId="LiveId" clId="{2FBCCE04-07D0-4134-9272-299894F2CA6A}" dt="2026-07-13T16:50:53.744" v="451" actId="26606"/>
          <ac:spMkLst>
            <pc:docMk/>
            <pc:sldMk cId="1130471813" sldId="260"/>
            <ac:spMk id="13" creationId="{DB0D7DD0-1C67-4D4C-9E06-678233DB8468}"/>
          </ac:spMkLst>
        </pc:spChg>
        <pc:picChg chg="add mod">
          <ac:chgData name="Alexia Alvarado" userId="78050611502c08dc" providerId="LiveId" clId="{2FBCCE04-07D0-4134-9272-299894F2CA6A}" dt="2026-07-13T16:57:56.659" v="468" actId="1076"/>
          <ac:picMkLst>
            <pc:docMk/>
            <pc:sldMk cId="1130471813" sldId="260"/>
            <ac:picMk id="6" creationId="{5C4CEB10-8265-5E87-3DFC-17BB5C4AD4C2}"/>
          </ac:picMkLst>
        </pc:picChg>
      </pc:sldChg>
      <pc:sldChg chg="addSp modSp mod setBg">
        <pc:chgData name="Alexia Alvarado" userId="78050611502c08dc" providerId="LiveId" clId="{2FBCCE04-07D0-4134-9272-299894F2CA6A}" dt="2026-07-13T16:51:13.313" v="452" actId="26606"/>
        <pc:sldMkLst>
          <pc:docMk/>
          <pc:sldMk cId="3825692618" sldId="261"/>
        </pc:sldMkLst>
        <pc:spChg chg="mod">
          <ac:chgData name="Alexia Alvarado" userId="78050611502c08dc" providerId="LiveId" clId="{2FBCCE04-07D0-4134-9272-299894F2CA6A}" dt="2026-07-13T16:51:13.313" v="452" actId="26606"/>
          <ac:spMkLst>
            <pc:docMk/>
            <pc:sldMk cId="3825692618" sldId="261"/>
            <ac:spMk id="2" creationId="{2D6EF224-BC42-F830-834B-1736070FA640}"/>
          </ac:spMkLst>
        </pc:spChg>
        <pc:spChg chg="mod">
          <ac:chgData name="Alexia Alvarado" userId="78050611502c08dc" providerId="LiveId" clId="{2FBCCE04-07D0-4134-9272-299894F2CA6A}" dt="2026-07-13T16:51:13.313" v="452" actId="26606"/>
          <ac:spMkLst>
            <pc:docMk/>
            <pc:sldMk cId="3825692618" sldId="261"/>
            <ac:spMk id="3" creationId="{4A730DC9-AD26-49EF-06D8-584DC06B2B73}"/>
          </ac:spMkLst>
        </pc:spChg>
        <pc:spChg chg="add">
          <ac:chgData name="Alexia Alvarado" userId="78050611502c08dc" providerId="LiveId" clId="{2FBCCE04-07D0-4134-9272-299894F2CA6A}" dt="2026-07-13T16:51:13.313" v="452" actId="26606"/>
          <ac:spMkLst>
            <pc:docMk/>
            <pc:sldMk cId="3825692618" sldId="261"/>
            <ac:spMk id="8" creationId="{777A147A-9ED8-46B4-8660-1B3C2AA880B5}"/>
          </ac:spMkLst>
        </pc:spChg>
        <pc:spChg chg="add">
          <ac:chgData name="Alexia Alvarado" userId="78050611502c08dc" providerId="LiveId" clId="{2FBCCE04-07D0-4134-9272-299894F2CA6A}" dt="2026-07-13T16:51:13.313" v="452" actId="26606"/>
          <ac:spMkLst>
            <pc:docMk/>
            <pc:sldMk cId="3825692618" sldId="261"/>
            <ac:spMk id="10" creationId="{5D6C15A0-C087-4593-8414-2B4EC1CDC3DE}"/>
          </ac:spMkLst>
        </pc:spChg>
      </pc:sldChg>
      <pc:sldChg chg="addSp modSp mod setBg">
        <pc:chgData name="Alexia Alvarado" userId="78050611502c08dc" providerId="LiveId" clId="{2FBCCE04-07D0-4134-9272-299894F2CA6A}" dt="2026-07-13T16:51:56.958" v="453" actId="26606"/>
        <pc:sldMkLst>
          <pc:docMk/>
          <pc:sldMk cId="2249704614" sldId="263"/>
        </pc:sldMkLst>
        <pc:spChg chg="mod">
          <ac:chgData name="Alexia Alvarado" userId="78050611502c08dc" providerId="LiveId" clId="{2FBCCE04-07D0-4134-9272-299894F2CA6A}" dt="2026-07-13T16:51:56.958" v="453" actId="26606"/>
          <ac:spMkLst>
            <pc:docMk/>
            <pc:sldMk cId="2249704614" sldId="263"/>
            <ac:spMk id="2" creationId="{B1888F6D-763C-52E9-3CB4-2A8C73BDEF07}"/>
          </ac:spMkLst>
        </pc:spChg>
        <pc:spChg chg="mod">
          <ac:chgData name="Alexia Alvarado" userId="78050611502c08dc" providerId="LiveId" clId="{2FBCCE04-07D0-4134-9272-299894F2CA6A}" dt="2026-07-13T16:51:56.958" v="453" actId="26606"/>
          <ac:spMkLst>
            <pc:docMk/>
            <pc:sldMk cId="2249704614" sldId="263"/>
            <ac:spMk id="3" creationId="{565A0D61-9880-1FDD-085A-3E392626F5D6}"/>
          </ac:spMkLst>
        </pc:spChg>
        <pc:spChg chg="add">
          <ac:chgData name="Alexia Alvarado" userId="78050611502c08dc" providerId="LiveId" clId="{2FBCCE04-07D0-4134-9272-299894F2CA6A}" dt="2026-07-13T16:51:56.958" v="453" actId="26606"/>
          <ac:spMkLst>
            <pc:docMk/>
            <pc:sldMk cId="2249704614" sldId="263"/>
            <ac:spMk id="8" creationId="{C2554CA6-288E-4202-BC52-2E5A8F0C0AED}"/>
          </ac:spMkLst>
        </pc:spChg>
        <pc:spChg chg="add">
          <ac:chgData name="Alexia Alvarado" userId="78050611502c08dc" providerId="LiveId" clId="{2FBCCE04-07D0-4134-9272-299894F2CA6A}" dt="2026-07-13T16:51:56.958" v="453" actId="26606"/>
          <ac:spMkLst>
            <pc:docMk/>
            <pc:sldMk cId="2249704614" sldId="263"/>
            <ac:spMk id="10" creationId="{B10BB131-AC8E-4A8E-A5D1-36260F720C3B}"/>
          </ac:spMkLst>
        </pc:spChg>
        <pc:spChg chg="add">
          <ac:chgData name="Alexia Alvarado" userId="78050611502c08dc" providerId="LiveId" clId="{2FBCCE04-07D0-4134-9272-299894F2CA6A}" dt="2026-07-13T16:51:56.958" v="453" actId="26606"/>
          <ac:spMkLst>
            <pc:docMk/>
            <pc:sldMk cId="2249704614" sldId="263"/>
            <ac:spMk id="12" creationId="{5B7778FC-632E-4DCA-A7CB-0D7731CCF970}"/>
          </ac:spMkLst>
        </pc:spChg>
        <pc:spChg chg="add">
          <ac:chgData name="Alexia Alvarado" userId="78050611502c08dc" providerId="LiveId" clId="{2FBCCE04-07D0-4134-9272-299894F2CA6A}" dt="2026-07-13T16:51:56.958" v="453" actId="26606"/>
          <ac:spMkLst>
            <pc:docMk/>
            <pc:sldMk cId="2249704614" sldId="263"/>
            <ac:spMk id="14" creationId="{FA23A907-97FB-4A8F-880A-DD77401C4296}"/>
          </ac:spMkLst>
        </pc:spChg>
      </pc:sldChg>
      <pc:sldChg chg="addSp delSp modSp new mod setBg">
        <pc:chgData name="Alexia Alvarado" userId="78050611502c08dc" providerId="LiveId" clId="{2FBCCE04-07D0-4134-9272-299894F2CA6A}" dt="2026-07-13T16:55:02.885" v="461" actId="1076"/>
        <pc:sldMkLst>
          <pc:docMk/>
          <pc:sldMk cId="1060413880" sldId="264"/>
        </pc:sldMkLst>
        <pc:spChg chg="mod">
          <ac:chgData name="Alexia Alvarado" userId="78050611502c08dc" providerId="LiveId" clId="{2FBCCE04-07D0-4134-9272-299894F2CA6A}" dt="2026-07-13T16:52:55.242" v="458" actId="26606"/>
          <ac:spMkLst>
            <pc:docMk/>
            <pc:sldMk cId="1060413880" sldId="264"/>
            <ac:spMk id="2" creationId="{816DDD4C-DB59-99BC-1248-602C2C623029}"/>
          </ac:spMkLst>
        </pc:spChg>
        <pc:spChg chg="add del">
          <ac:chgData name="Alexia Alvarado" userId="78050611502c08dc" providerId="LiveId" clId="{2FBCCE04-07D0-4134-9272-299894F2CA6A}" dt="2026-07-13T16:39:23.596" v="7" actId="1032"/>
          <ac:spMkLst>
            <pc:docMk/>
            <pc:sldMk cId="1060413880" sldId="264"/>
            <ac:spMk id="3" creationId="{72E07FD3-00BB-4B99-6DDB-5D52AB318448}"/>
          </ac:spMkLst>
        </pc:spChg>
        <pc:spChg chg="add mod">
          <ac:chgData name="Alexia Alvarado" userId="78050611502c08dc" providerId="LiveId" clId="{2FBCCE04-07D0-4134-9272-299894F2CA6A}" dt="2026-07-13T16:52:55.242" v="458" actId="26606"/>
          <ac:spMkLst>
            <pc:docMk/>
            <pc:sldMk cId="1060413880" sldId="264"/>
            <ac:spMk id="6" creationId="{71AD214D-4738-3F70-0EC9-D853893326ED}"/>
          </ac:spMkLst>
        </pc:spChg>
        <pc:spChg chg="add del">
          <ac:chgData name="Alexia Alvarado" userId="78050611502c08dc" providerId="LiveId" clId="{2FBCCE04-07D0-4134-9272-299894F2CA6A}" dt="2026-07-13T16:52:43.413" v="455" actId="26606"/>
          <ac:spMkLst>
            <pc:docMk/>
            <pc:sldMk cId="1060413880" sldId="264"/>
            <ac:spMk id="11" creationId="{637B2035-1FCB-439A-B421-095E136C7E07}"/>
          </ac:spMkLst>
        </pc:spChg>
        <pc:spChg chg="add del">
          <ac:chgData name="Alexia Alvarado" userId="78050611502c08dc" providerId="LiveId" clId="{2FBCCE04-07D0-4134-9272-299894F2CA6A}" dt="2026-07-13T16:52:43.413" v="455" actId="26606"/>
          <ac:spMkLst>
            <pc:docMk/>
            <pc:sldMk cId="1060413880" sldId="264"/>
            <ac:spMk id="13" creationId="{676D6CDF-C512-4739-B158-55EE955EFA39}"/>
          </ac:spMkLst>
        </pc:spChg>
        <pc:spChg chg="add del">
          <ac:chgData name="Alexia Alvarado" userId="78050611502c08dc" providerId="LiveId" clId="{2FBCCE04-07D0-4134-9272-299894F2CA6A}" dt="2026-07-13T16:52:55.224" v="457" actId="26606"/>
          <ac:spMkLst>
            <pc:docMk/>
            <pc:sldMk cId="1060413880" sldId="264"/>
            <ac:spMk id="15" creationId="{8101159E-D455-456F-8FE1-396AB1590C2F}"/>
          </ac:spMkLst>
        </pc:spChg>
        <pc:spChg chg="add del">
          <ac:chgData name="Alexia Alvarado" userId="78050611502c08dc" providerId="LiveId" clId="{2FBCCE04-07D0-4134-9272-299894F2CA6A}" dt="2026-07-13T16:52:55.224" v="457" actId="26606"/>
          <ac:spMkLst>
            <pc:docMk/>
            <pc:sldMk cId="1060413880" sldId="264"/>
            <ac:spMk id="16" creationId="{F944E337-3E5D-4A1F-A5A1-2057F25B8A7B}"/>
          </ac:spMkLst>
        </pc:spChg>
        <pc:spChg chg="add del">
          <ac:chgData name="Alexia Alvarado" userId="78050611502c08dc" providerId="LiveId" clId="{2FBCCE04-07D0-4134-9272-299894F2CA6A}" dt="2026-07-13T16:52:55.224" v="457" actId="26606"/>
          <ac:spMkLst>
            <pc:docMk/>
            <pc:sldMk cId="1060413880" sldId="264"/>
            <ac:spMk id="17" creationId="{1F9FDF39-7A42-411B-85F1-9DE812C7A75B}"/>
          </ac:spMkLst>
        </pc:spChg>
        <pc:spChg chg="add del">
          <ac:chgData name="Alexia Alvarado" userId="78050611502c08dc" providerId="LiveId" clId="{2FBCCE04-07D0-4134-9272-299894F2CA6A}" dt="2026-07-13T16:52:55.224" v="457" actId="26606"/>
          <ac:spMkLst>
            <pc:docMk/>
            <pc:sldMk cId="1060413880" sldId="264"/>
            <ac:spMk id="18" creationId="{4B24796A-C1F6-4B21-B963-70E55A144F0A}"/>
          </ac:spMkLst>
        </pc:spChg>
        <pc:grpChg chg="add">
          <ac:chgData name="Alexia Alvarado" userId="78050611502c08dc" providerId="LiveId" clId="{2FBCCE04-07D0-4134-9272-299894F2CA6A}" dt="2026-07-13T16:52:55.242" v="458" actId="26606"/>
          <ac:grpSpMkLst>
            <pc:docMk/>
            <pc:sldMk cId="1060413880" sldId="264"/>
            <ac:grpSpMk id="20" creationId="{7D2D829D-2830-5F07-E40B-C351944AB1E1}"/>
          </ac:grpSpMkLst>
        </pc:grpChg>
        <pc:graphicFrameChg chg="add del mod modGraphic">
          <ac:chgData name="Alexia Alvarado" userId="78050611502c08dc" providerId="LiveId" clId="{2FBCCE04-07D0-4134-9272-299894F2CA6A}" dt="2026-07-13T16:34:24.836" v="6" actId="1032"/>
          <ac:graphicFrameMkLst>
            <pc:docMk/>
            <pc:sldMk cId="1060413880" sldId="264"/>
            <ac:graphicFrameMk id="4" creationId="{760A8EFB-C2C1-F22F-2E17-02CCDC6B834B}"/>
          </ac:graphicFrameMkLst>
        </pc:graphicFrameChg>
        <pc:graphicFrameChg chg="add mod ord modGraphic">
          <ac:chgData name="Alexia Alvarado" userId="78050611502c08dc" providerId="LiveId" clId="{2FBCCE04-07D0-4134-9272-299894F2CA6A}" dt="2026-07-13T16:52:55.242" v="458" actId="26606"/>
          <ac:graphicFrameMkLst>
            <pc:docMk/>
            <pc:sldMk cId="1060413880" sldId="264"/>
            <ac:graphicFrameMk id="5" creationId="{1D659BC4-8AE6-112A-199E-B7763C23DB6D}"/>
          </ac:graphicFrameMkLst>
        </pc:graphicFrameChg>
        <pc:picChg chg="add mod">
          <ac:chgData name="Alexia Alvarado" userId="78050611502c08dc" providerId="LiveId" clId="{2FBCCE04-07D0-4134-9272-299894F2CA6A}" dt="2026-07-13T16:55:02.885" v="461" actId="1076"/>
          <ac:picMkLst>
            <pc:docMk/>
            <pc:sldMk cId="1060413880" sldId="264"/>
            <ac:picMk id="8" creationId="{CA6D8ABB-3213-4A67-76F0-955FCB730FE3}"/>
          </ac:picMkLst>
        </pc:picChg>
      </pc:sldChg>
      <pc:sldChg chg="new del">
        <pc:chgData name="Alexia Alvarado" userId="78050611502c08dc" providerId="LiveId" clId="{2FBCCE04-07D0-4134-9272-299894F2CA6A}" dt="2026-07-13T17:12:29.851" v="470" actId="680"/>
        <pc:sldMkLst>
          <pc:docMk/>
          <pc:sldMk cId="2140157443" sldId="265"/>
        </pc:sldMkLst>
      </pc:sldChg>
      <pc:sldChg chg="addSp delSp modSp new mod setBg">
        <pc:chgData name="Alexia Alvarado" userId="78050611502c08dc" providerId="LiveId" clId="{2FBCCE04-07D0-4134-9272-299894F2CA6A}" dt="2026-07-13T17:21:36.279" v="534" actId="113"/>
        <pc:sldMkLst>
          <pc:docMk/>
          <pc:sldMk cId="2585254784" sldId="265"/>
        </pc:sldMkLst>
        <pc:spChg chg="mod">
          <ac:chgData name="Alexia Alvarado" userId="78050611502c08dc" providerId="LiveId" clId="{2FBCCE04-07D0-4134-9272-299894F2CA6A}" dt="2026-07-13T17:21:03.941" v="529" actId="26606"/>
          <ac:spMkLst>
            <pc:docMk/>
            <pc:sldMk cId="2585254784" sldId="265"/>
            <ac:spMk id="2" creationId="{6C32C13B-535A-5F21-566E-38B9B6781B7A}"/>
          </ac:spMkLst>
        </pc:spChg>
        <pc:spChg chg="mod">
          <ac:chgData name="Alexia Alvarado" userId="78050611502c08dc" providerId="LiveId" clId="{2FBCCE04-07D0-4134-9272-299894F2CA6A}" dt="2026-07-13T17:21:36.279" v="534" actId="113"/>
          <ac:spMkLst>
            <pc:docMk/>
            <pc:sldMk cId="2585254784" sldId="265"/>
            <ac:spMk id="3" creationId="{861B4943-B52B-1005-963E-9D0402DC44F4}"/>
          </ac:spMkLst>
        </pc:spChg>
        <pc:spChg chg="add del">
          <ac:chgData name="Alexia Alvarado" userId="78050611502c08dc" providerId="LiveId" clId="{2FBCCE04-07D0-4134-9272-299894F2CA6A}" dt="2026-07-13T17:16:13.130" v="526" actId="26606"/>
          <ac:spMkLst>
            <pc:docMk/>
            <pc:sldMk cId="2585254784" sldId="265"/>
            <ac:spMk id="8" creationId="{18873D23-2DCF-4B31-A009-95721C06E8E1}"/>
          </ac:spMkLst>
        </pc:spChg>
        <pc:spChg chg="add">
          <ac:chgData name="Alexia Alvarado" userId="78050611502c08dc" providerId="LiveId" clId="{2FBCCE04-07D0-4134-9272-299894F2CA6A}" dt="2026-07-13T17:21:03.941" v="529" actId="26606"/>
          <ac:spMkLst>
            <pc:docMk/>
            <pc:sldMk cId="2585254784" sldId="265"/>
            <ac:spMk id="10" creationId="{C13EF075-D4EF-4929-ADBC-91B27DA19955}"/>
          </ac:spMkLst>
        </pc:spChg>
        <pc:spChg chg="add del">
          <ac:chgData name="Alexia Alvarado" userId="78050611502c08dc" providerId="LiveId" clId="{2FBCCE04-07D0-4134-9272-299894F2CA6A}" dt="2026-07-13T17:21:03.931" v="528" actId="26606"/>
          <ac:spMkLst>
            <pc:docMk/>
            <pc:sldMk cId="2585254784" sldId="265"/>
            <ac:spMk id="11" creationId="{21540236-BFD5-4A9D-8840-4703E7F76825}"/>
          </ac:spMkLst>
        </pc:spChg>
        <pc:spChg chg="add del">
          <ac:chgData name="Alexia Alvarado" userId="78050611502c08dc" providerId="LiveId" clId="{2FBCCE04-07D0-4134-9272-299894F2CA6A}" dt="2026-07-13T17:16:13.130" v="526" actId="26606"/>
          <ac:spMkLst>
            <pc:docMk/>
            <pc:sldMk cId="2585254784" sldId="265"/>
            <ac:spMk id="17" creationId="{C13EF075-D4EF-4929-ADBC-91B27DA19955}"/>
          </ac:spMkLst>
        </pc:spChg>
        <pc:spChg chg="add del">
          <ac:chgData name="Alexia Alvarado" userId="78050611502c08dc" providerId="LiveId" clId="{2FBCCE04-07D0-4134-9272-299894F2CA6A}" dt="2026-07-13T17:21:03.931" v="528" actId="26606"/>
          <ac:spMkLst>
            <pc:docMk/>
            <pc:sldMk cId="2585254784" sldId="265"/>
            <ac:spMk id="19" creationId="{2C61293E-6EBE-43EF-A52C-9BEBFD7679D4}"/>
          </ac:spMkLst>
        </pc:spChg>
        <pc:spChg chg="add">
          <ac:chgData name="Alexia Alvarado" userId="78050611502c08dc" providerId="LiveId" clId="{2FBCCE04-07D0-4134-9272-299894F2CA6A}" dt="2026-07-13T17:21:03.941" v="529" actId="26606"/>
          <ac:spMkLst>
            <pc:docMk/>
            <pc:sldMk cId="2585254784" sldId="265"/>
            <ac:spMk id="22" creationId="{18873D23-2DCF-4B31-A009-95721C06E8E1}"/>
          </ac:spMkLst>
        </pc:spChg>
        <pc:grpChg chg="add del">
          <ac:chgData name="Alexia Alvarado" userId="78050611502c08dc" providerId="LiveId" clId="{2FBCCE04-07D0-4134-9272-299894F2CA6A}" dt="2026-07-13T17:16:08.469" v="524" actId="26606"/>
          <ac:grpSpMkLst>
            <pc:docMk/>
            <pc:sldMk cId="2585254784" sldId="265"/>
            <ac:grpSpMk id="9" creationId="{A5AFD70F-20E3-55D2-E154-7D4FACFBB016}"/>
          </ac:grpSpMkLst>
        </pc:grpChg>
        <pc:grpChg chg="add del">
          <ac:chgData name="Alexia Alvarado" userId="78050611502c08dc" providerId="LiveId" clId="{2FBCCE04-07D0-4134-9272-299894F2CA6A}" dt="2026-07-13T17:16:13.130" v="526" actId="26606"/>
          <ac:grpSpMkLst>
            <pc:docMk/>
            <pc:sldMk cId="2585254784" sldId="265"/>
            <ac:grpSpMk id="12" creationId="{DAA26DFA-AAB2-4973-9C17-16D587C7B198}"/>
          </ac:grpSpMkLst>
        </pc:grpChg>
        <pc:grpChg chg="add">
          <ac:chgData name="Alexia Alvarado" userId="78050611502c08dc" providerId="LiveId" clId="{2FBCCE04-07D0-4134-9272-299894F2CA6A}" dt="2026-07-13T17:21:03.941" v="529" actId="26606"/>
          <ac:grpSpMkLst>
            <pc:docMk/>
            <pc:sldMk cId="2585254784" sldId="265"/>
            <ac:grpSpMk id="23" creationId="{DAA26DFA-AAB2-4973-9C17-16D587C7B198}"/>
          </ac:grpSpMkLst>
        </pc:grpChg>
        <pc:picChg chg="add del">
          <ac:chgData name="Alexia Alvarado" userId="78050611502c08dc" providerId="LiveId" clId="{2FBCCE04-07D0-4134-9272-299894F2CA6A}" dt="2026-07-13T17:16:08.469" v="524" actId="26606"/>
          <ac:picMkLst>
            <pc:docMk/>
            <pc:sldMk cId="2585254784" sldId="265"/>
            <ac:picMk id="5" creationId="{C7904436-0F6A-4FA1-0092-C7F57369A14D}"/>
          </ac:picMkLst>
        </pc:picChg>
        <pc:picChg chg="add del">
          <ac:chgData name="Alexia Alvarado" userId="78050611502c08dc" providerId="LiveId" clId="{2FBCCE04-07D0-4134-9272-299894F2CA6A}" dt="2026-07-13T17:21:03.931" v="528" actId="26606"/>
          <ac:picMkLst>
            <pc:docMk/>
            <pc:sldMk cId="2585254784" sldId="265"/>
            <ac:picMk id="20" creationId="{1F897798-983B-BA3A-BAE6-C9F5BD23C3B3}"/>
          </ac:picMkLst>
        </pc:picChg>
      </pc:sldChg>
      <pc:sldChg chg="addSp delSp modSp new mod setBg">
        <pc:chgData name="Alexia Alvarado" userId="78050611502c08dc" providerId="LiveId" clId="{2FBCCE04-07D0-4134-9272-299894F2CA6A}" dt="2026-07-13T17:29:11.300" v="546" actId="26606"/>
        <pc:sldMkLst>
          <pc:docMk/>
          <pc:sldMk cId="365581824" sldId="266"/>
        </pc:sldMkLst>
        <pc:spChg chg="add mod">
          <ac:chgData name="Alexia Alvarado" userId="78050611502c08dc" providerId="LiveId" clId="{2FBCCE04-07D0-4134-9272-299894F2CA6A}" dt="2026-07-13T17:29:11.300" v="546" actId="26606"/>
          <ac:spMkLst>
            <pc:docMk/>
            <pc:sldMk cId="365581824" sldId="266"/>
            <ac:spMk id="4" creationId="{C1146653-4A6C-2DFD-597A-5EE9B4E32548}"/>
          </ac:spMkLst>
        </pc:spChg>
        <pc:spChg chg="add del">
          <ac:chgData name="Alexia Alvarado" userId="78050611502c08dc" providerId="LiveId" clId="{2FBCCE04-07D0-4134-9272-299894F2CA6A}" dt="2026-07-13T17:28:49.559" v="544" actId="26606"/>
          <ac:spMkLst>
            <pc:docMk/>
            <pc:sldMk cId="365581824" sldId="266"/>
            <ac:spMk id="9" creationId="{D4771268-CB57-404A-9271-370EB28F6090}"/>
          </ac:spMkLst>
        </pc:spChg>
        <pc:spChg chg="add del">
          <ac:chgData name="Alexia Alvarado" userId="78050611502c08dc" providerId="LiveId" clId="{2FBCCE04-07D0-4134-9272-299894F2CA6A}" dt="2026-07-13T17:29:11.300" v="546" actId="26606"/>
          <ac:spMkLst>
            <pc:docMk/>
            <pc:sldMk cId="365581824" sldId="266"/>
            <ac:spMk id="11" creationId="{91E5A9A7-95C6-4F4F-B00E-C82E07FE62EF}"/>
          </ac:spMkLst>
        </pc:spChg>
        <pc:spChg chg="add del">
          <ac:chgData name="Alexia Alvarado" userId="78050611502c08dc" providerId="LiveId" clId="{2FBCCE04-07D0-4134-9272-299894F2CA6A}" dt="2026-07-13T17:29:11.300" v="546" actId="26606"/>
          <ac:spMkLst>
            <pc:docMk/>
            <pc:sldMk cId="365581824" sldId="266"/>
            <ac:spMk id="12" creationId="{A8384FB5-9ADC-4DDC-881B-597D56F5B15D}"/>
          </ac:spMkLst>
        </pc:spChg>
        <pc:spChg chg="add del">
          <ac:chgData name="Alexia Alvarado" userId="78050611502c08dc" providerId="LiveId" clId="{2FBCCE04-07D0-4134-9272-299894F2CA6A}" dt="2026-07-13T17:29:11.300" v="546" actId="26606"/>
          <ac:spMkLst>
            <pc:docMk/>
            <pc:sldMk cId="365581824" sldId="266"/>
            <ac:spMk id="13" creationId="{D07DD2DE-F619-49DD-B5E7-03A290FF4ED1}"/>
          </ac:spMkLst>
        </pc:spChg>
        <pc:spChg chg="add del">
          <ac:chgData name="Alexia Alvarado" userId="78050611502c08dc" providerId="LiveId" clId="{2FBCCE04-07D0-4134-9272-299894F2CA6A}" dt="2026-07-13T17:29:11.300" v="546" actId="26606"/>
          <ac:spMkLst>
            <pc:docMk/>
            <pc:sldMk cId="365581824" sldId="266"/>
            <ac:spMk id="15" creationId="{85149191-5F60-4A28-AAFF-039F96B0F3EC}"/>
          </ac:spMkLst>
        </pc:spChg>
        <pc:spChg chg="add del">
          <ac:chgData name="Alexia Alvarado" userId="78050611502c08dc" providerId="LiveId" clId="{2FBCCE04-07D0-4134-9272-299894F2CA6A}" dt="2026-07-13T17:29:11.300" v="546" actId="26606"/>
          <ac:spMkLst>
            <pc:docMk/>
            <pc:sldMk cId="365581824" sldId="266"/>
            <ac:spMk id="17" creationId="{F8260ED5-17F7-4158-B241-D51DD4CF1B7E}"/>
          </ac:spMkLst>
        </pc:spChg>
        <pc:spChg chg="add">
          <ac:chgData name="Alexia Alvarado" userId="78050611502c08dc" providerId="LiveId" clId="{2FBCCE04-07D0-4134-9272-299894F2CA6A}" dt="2026-07-13T17:29:11.300" v="546" actId="26606"/>
          <ac:spMkLst>
            <pc:docMk/>
            <pc:sldMk cId="365581824" sldId="266"/>
            <ac:spMk id="22" creationId="{D4771268-CB57-404A-9271-370EB28F6090}"/>
          </ac:spMkLst>
        </pc:spChg>
        <pc:picChg chg="add mod ord">
          <ac:chgData name="Alexia Alvarado" userId="78050611502c08dc" providerId="LiveId" clId="{2FBCCE04-07D0-4134-9272-299894F2CA6A}" dt="2026-07-13T17:29:11.300" v="546" actId="26606"/>
          <ac:picMkLst>
            <pc:docMk/>
            <pc:sldMk cId="365581824" sldId="266"/>
            <ac:picMk id="3" creationId="{905E8906-B7DC-D863-335D-086A93D132CA}"/>
          </ac:picMkLst>
        </pc:picChg>
      </pc:sldChg>
      <pc:sldChg chg="addSp modSp new mod setBg">
        <pc:chgData name="Alexia Alvarado" userId="78050611502c08dc" providerId="LiveId" clId="{2FBCCE04-07D0-4134-9272-299894F2CA6A}" dt="2026-07-13T17:35:07.796" v="583" actId="27636"/>
        <pc:sldMkLst>
          <pc:docMk/>
          <pc:sldMk cId="3132979632" sldId="267"/>
        </pc:sldMkLst>
        <pc:spChg chg="mod">
          <ac:chgData name="Alexia Alvarado" userId="78050611502c08dc" providerId="LiveId" clId="{2FBCCE04-07D0-4134-9272-299894F2CA6A}" dt="2026-07-13T17:34:52.509" v="579" actId="26606"/>
          <ac:spMkLst>
            <pc:docMk/>
            <pc:sldMk cId="3132979632" sldId="267"/>
            <ac:spMk id="2" creationId="{7CC40B47-E2F4-8080-B668-7A5D70C8DF67}"/>
          </ac:spMkLst>
        </pc:spChg>
        <pc:spChg chg="mod">
          <ac:chgData name="Alexia Alvarado" userId="78050611502c08dc" providerId="LiveId" clId="{2FBCCE04-07D0-4134-9272-299894F2CA6A}" dt="2026-07-13T17:35:07.796" v="583" actId="27636"/>
          <ac:spMkLst>
            <pc:docMk/>
            <pc:sldMk cId="3132979632" sldId="267"/>
            <ac:spMk id="3" creationId="{0C08D350-34C2-B083-508C-34C97E121297}"/>
          </ac:spMkLst>
        </pc:spChg>
        <pc:spChg chg="add">
          <ac:chgData name="Alexia Alvarado" userId="78050611502c08dc" providerId="LiveId" clId="{2FBCCE04-07D0-4134-9272-299894F2CA6A}" dt="2026-07-13T17:34:52.509" v="579" actId="26606"/>
          <ac:spMkLst>
            <pc:docMk/>
            <pc:sldMk cId="3132979632" sldId="267"/>
            <ac:spMk id="8" creationId="{C2554CA6-288E-4202-BC52-2E5A8F0C0AED}"/>
          </ac:spMkLst>
        </pc:spChg>
        <pc:spChg chg="add">
          <ac:chgData name="Alexia Alvarado" userId="78050611502c08dc" providerId="LiveId" clId="{2FBCCE04-07D0-4134-9272-299894F2CA6A}" dt="2026-07-13T17:34:52.509" v="579" actId="26606"/>
          <ac:spMkLst>
            <pc:docMk/>
            <pc:sldMk cId="3132979632" sldId="267"/>
            <ac:spMk id="10" creationId="{B10BB131-AC8E-4A8E-A5D1-36260F720C3B}"/>
          </ac:spMkLst>
        </pc:spChg>
        <pc:spChg chg="add">
          <ac:chgData name="Alexia Alvarado" userId="78050611502c08dc" providerId="LiveId" clId="{2FBCCE04-07D0-4134-9272-299894F2CA6A}" dt="2026-07-13T17:34:52.509" v="579" actId="26606"/>
          <ac:spMkLst>
            <pc:docMk/>
            <pc:sldMk cId="3132979632" sldId="267"/>
            <ac:spMk id="12" creationId="{5B7778FC-632E-4DCA-A7CB-0D7731CCF970}"/>
          </ac:spMkLst>
        </pc:spChg>
        <pc:spChg chg="add">
          <ac:chgData name="Alexia Alvarado" userId="78050611502c08dc" providerId="LiveId" clId="{2FBCCE04-07D0-4134-9272-299894F2CA6A}" dt="2026-07-13T17:34:52.509" v="579" actId="26606"/>
          <ac:spMkLst>
            <pc:docMk/>
            <pc:sldMk cId="3132979632" sldId="267"/>
            <ac:spMk id="14" creationId="{FA23A907-97FB-4A8F-880A-DD77401C4296}"/>
          </ac:spMkLst>
        </pc:spChg>
      </pc:sldChg>
      <pc:sldChg chg="addSp modSp new mod setBg">
        <pc:chgData name="Alexia Alvarado" userId="78050611502c08dc" providerId="LiveId" clId="{2FBCCE04-07D0-4134-9272-299894F2CA6A}" dt="2026-07-13T17:35:33.670" v="587" actId="27636"/>
        <pc:sldMkLst>
          <pc:docMk/>
          <pc:sldMk cId="3015563930" sldId="268"/>
        </pc:sldMkLst>
        <pc:spChg chg="mod">
          <ac:chgData name="Alexia Alvarado" userId="78050611502c08dc" providerId="LiveId" clId="{2FBCCE04-07D0-4134-9272-299894F2CA6A}" dt="2026-07-13T17:35:22.322" v="584" actId="26606"/>
          <ac:spMkLst>
            <pc:docMk/>
            <pc:sldMk cId="3015563930" sldId="268"/>
            <ac:spMk id="2" creationId="{F24BB4D8-130A-7632-FF8A-6A1FA0D3DAD1}"/>
          </ac:spMkLst>
        </pc:spChg>
        <pc:spChg chg="mod">
          <ac:chgData name="Alexia Alvarado" userId="78050611502c08dc" providerId="LiveId" clId="{2FBCCE04-07D0-4134-9272-299894F2CA6A}" dt="2026-07-13T17:35:33.670" v="587" actId="27636"/>
          <ac:spMkLst>
            <pc:docMk/>
            <pc:sldMk cId="3015563930" sldId="268"/>
            <ac:spMk id="3" creationId="{E89E3422-6F2E-D2F0-5266-3EE18559C620}"/>
          </ac:spMkLst>
        </pc:spChg>
        <pc:spChg chg="add">
          <ac:chgData name="Alexia Alvarado" userId="78050611502c08dc" providerId="LiveId" clId="{2FBCCE04-07D0-4134-9272-299894F2CA6A}" dt="2026-07-13T17:35:22.322" v="584" actId="26606"/>
          <ac:spMkLst>
            <pc:docMk/>
            <pc:sldMk cId="3015563930" sldId="268"/>
            <ac:spMk id="8" creationId="{C2554CA6-288E-4202-BC52-2E5A8F0C0AED}"/>
          </ac:spMkLst>
        </pc:spChg>
        <pc:spChg chg="add">
          <ac:chgData name="Alexia Alvarado" userId="78050611502c08dc" providerId="LiveId" clId="{2FBCCE04-07D0-4134-9272-299894F2CA6A}" dt="2026-07-13T17:35:22.322" v="584" actId="26606"/>
          <ac:spMkLst>
            <pc:docMk/>
            <pc:sldMk cId="3015563930" sldId="268"/>
            <ac:spMk id="10" creationId="{B10BB131-AC8E-4A8E-A5D1-36260F720C3B}"/>
          </ac:spMkLst>
        </pc:spChg>
        <pc:spChg chg="add">
          <ac:chgData name="Alexia Alvarado" userId="78050611502c08dc" providerId="LiveId" clId="{2FBCCE04-07D0-4134-9272-299894F2CA6A}" dt="2026-07-13T17:35:22.322" v="584" actId="26606"/>
          <ac:spMkLst>
            <pc:docMk/>
            <pc:sldMk cId="3015563930" sldId="268"/>
            <ac:spMk id="12" creationId="{5B7778FC-632E-4DCA-A7CB-0D7731CCF970}"/>
          </ac:spMkLst>
        </pc:spChg>
        <pc:spChg chg="add">
          <ac:chgData name="Alexia Alvarado" userId="78050611502c08dc" providerId="LiveId" clId="{2FBCCE04-07D0-4134-9272-299894F2CA6A}" dt="2026-07-13T17:35:22.322" v="584" actId="26606"/>
          <ac:spMkLst>
            <pc:docMk/>
            <pc:sldMk cId="3015563930" sldId="268"/>
            <ac:spMk id="14" creationId="{FA23A907-97FB-4A8F-880A-DD77401C4296}"/>
          </ac:spMkLst>
        </pc:spChg>
      </pc:sldChg>
      <pc:sldChg chg="addSp delSp modSp new mod setBg">
        <pc:chgData name="Alexia Alvarado" userId="78050611502c08dc" providerId="LiveId" clId="{2FBCCE04-07D0-4134-9272-299894F2CA6A}" dt="2026-07-13T17:38:20.169" v="609" actId="255"/>
        <pc:sldMkLst>
          <pc:docMk/>
          <pc:sldMk cId="2392141687" sldId="269"/>
        </pc:sldMkLst>
        <pc:spChg chg="add mod">
          <ac:chgData name="Alexia Alvarado" userId="78050611502c08dc" providerId="LiveId" clId="{2FBCCE04-07D0-4134-9272-299894F2CA6A}" dt="2026-07-13T17:37:42.544" v="605" actId="255"/>
          <ac:spMkLst>
            <pc:docMk/>
            <pc:sldMk cId="2392141687" sldId="269"/>
            <ac:spMk id="3" creationId="{FC96152E-009D-0549-A04E-B50A6E6A527B}"/>
          </ac:spMkLst>
        </pc:spChg>
        <pc:spChg chg="add">
          <ac:chgData name="Alexia Alvarado" userId="78050611502c08dc" providerId="LiveId" clId="{2FBCCE04-07D0-4134-9272-299894F2CA6A}" dt="2026-07-13T17:36:27.313" v="590" actId="26606"/>
          <ac:spMkLst>
            <pc:docMk/>
            <pc:sldMk cId="2392141687" sldId="269"/>
            <ac:spMk id="5" creationId="{C2554CA6-288E-4202-BC52-2E5A8F0C0AED}"/>
          </ac:spMkLst>
        </pc:spChg>
        <pc:spChg chg="add">
          <ac:chgData name="Alexia Alvarado" userId="78050611502c08dc" providerId="LiveId" clId="{2FBCCE04-07D0-4134-9272-299894F2CA6A}" dt="2026-07-13T17:36:27.313" v="590" actId="26606"/>
          <ac:spMkLst>
            <pc:docMk/>
            <pc:sldMk cId="2392141687" sldId="269"/>
            <ac:spMk id="6" creationId="{B10BB131-AC8E-4A8E-A5D1-36260F720C3B}"/>
          </ac:spMkLst>
        </pc:spChg>
        <pc:spChg chg="add">
          <ac:chgData name="Alexia Alvarado" userId="78050611502c08dc" providerId="LiveId" clId="{2FBCCE04-07D0-4134-9272-299894F2CA6A}" dt="2026-07-13T17:36:27.313" v="590" actId="26606"/>
          <ac:spMkLst>
            <pc:docMk/>
            <pc:sldMk cId="2392141687" sldId="269"/>
            <ac:spMk id="7" creationId="{5B7778FC-632E-4DCA-A7CB-0D7731CCF970}"/>
          </ac:spMkLst>
        </pc:spChg>
        <pc:spChg chg="add del">
          <ac:chgData name="Alexia Alvarado" userId="78050611502c08dc" providerId="LiveId" clId="{2FBCCE04-07D0-4134-9272-299894F2CA6A}" dt="2026-07-13T17:35:59.566" v="589" actId="26606"/>
          <ac:spMkLst>
            <pc:docMk/>
            <pc:sldMk cId="2392141687" sldId="269"/>
            <ac:spMk id="8" creationId="{907EF6B7-1338-4443-8C46-6A318D952DFD}"/>
          </ac:spMkLst>
        </pc:spChg>
        <pc:spChg chg="add mod">
          <ac:chgData name="Alexia Alvarado" userId="78050611502c08dc" providerId="LiveId" clId="{2FBCCE04-07D0-4134-9272-299894F2CA6A}" dt="2026-07-13T17:38:20.169" v="609" actId="255"/>
          <ac:spMkLst>
            <pc:docMk/>
            <pc:sldMk cId="2392141687" sldId="269"/>
            <ac:spMk id="9" creationId="{A67CC99B-C66D-69B4-9637-2AE9ED1DF2E3}"/>
          </ac:spMkLst>
        </pc:spChg>
        <pc:spChg chg="add del">
          <ac:chgData name="Alexia Alvarado" userId="78050611502c08dc" providerId="LiveId" clId="{2FBCCE04-07D0-4134-9272-299894F2CA6A}" dt="2026-07-13T17:35:59.566" v="589" actId="26606"/>
          <ac:spMkLst>
            <pc:docMk/>
            <pc:sldMk cId="2392141687" sldId="269"/>
            <ac:spMk id="10" creationId="{DAAE4CDD-124C-4DCF-9584-B6033B545DD5}"/>
          </ac:spMkLst>
        </pc:spChg>
        <pc:spChg chg="add del">
          <ac:chgData name="Alexia Alvarado" userId="78050611502c08dc" providerId="LiveId" clId="{2FBCCE04-07D0-4134-9272-299894F2CA6A}" dt="2026-07-13T17:35:59.566" v="589" actId="26606"/>
          <ac:spMkLst>
            <pc:docMk/>
            <pc:sldMk cId="2392141687" sldId="269"/>
            <ac:spMk id="12" creationId="{081E4A58-353D-44AE-B2FC-2A74E2E400F7}"/>
          </ac:spMkLst>
        </pc:spChg>
        <pc:spChg chg="add">
          <ac:chgData name="Alexia Alvarado" userId="78050611502c08dc" providerId="LiveId" clId="{2FBCCE04-07D0-4134-9272-299894F2CA6A}" dt="2026-07-13T17:36:27.313" v="590" actId="26606"/>
          <ac:spMkLst>
            <pc:docMk/>
            <pc:sldMk cId="2392141687" sldId="269"/>
            <ac:spMk id="14" creationId="{FA23A907-97FB-4A8F-880A-DD77401C429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D43F8C-8768-4416-9EDF-608234D63595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03554EF-B75B-42E6-8348-3BAD9E627F4E}">
      <dgm:prSet/>
      <dgm:spPr/>
      <dgm:t>
        <a:bodyPr/>
        <a:lstStyle/>
        <a:p>
          <a:r>
            <a:rPr lang="es-SV"/>
            <a:t>¿ De qué se trata cuando hablamos de género?</a:t>
          </a:r>
          <a:endParaRPr lang="en-US"/>
        </a:p>
      </dgm:t>
    </dgm:pt>
    <dgm:pt modelId="{80EB4A54-9333-45AE-956E-355C4CFEB4BC}" type="parTrans" cxnId="{2641B4C5-B6BA-4F5D-B5AB-F9E2C5B07A01}">
      <dgm:prSet/>
      <dgm:spPr/>
      <dgm:t>
        <a:bodyPr/>
        <a:lstStyle/>
        <a:p>
          <a:endParaRPr lang="en-US"/>
        </a:p>
      </dgm:t>
    </dgm:pt>
    <dgm:pt modelId="{C33F32D8-29AD-4015-82F1-9C32EEE2C269}" type="sibTrans" cxnId="{2641B4C5-B6BA-4F5D-B5AB-F9E2C5B07A01}">
      <dgm:prSet/>
      <dgm:spPr/>
      <dgm:t>
        <a:bodyPr/>
        <a:lstStyle/>
        <a:p>
          <a:endParaRPr lang="en-US"/>
        </a:p>
      </dgm:t>
    </dgm:pt>
    <dgm:pt modelId="{1ABC0B6E-95B6-486F-BF1B-019E6958F589}">
      <dgm:prSet/>
      <dgm:spPr/>
      <dgm:t>
        <a:bodyPr/>
        <a:lstStyle/>
        <a:p>
          <a:r>
            <a:rPr lang="es-SV"/>
            <a:t>¿ Cuándo surge este término?</a:t>
          </a:r>
          <a:endParaRPr lang="en-US"/>
        </a:p>
      </dgm:t>
    </dgm:pt>
    <dgm:pt modelId="{8E2C124A-8A47-4168-A052-06C9F1F6730B}" type="parTrans" cxnId="{48B65A9D-CD0B-4C47-A62E-072B85C71044}">
      <dgm:prSet/>
      <dgm:spPr/>
      <dgm:t>
        <a:bodyPr/>
        <a:lstStyle/>
        <a:p>
          <a:endParaRPr lang="en-US"/>
        </a:p>
      </dgm:t>
    </dgm:pt>
    <dgm:pt modelId="{0D36C779-AD2E-44A1-A0A6-598FEE5DC6DA}" type="sibTrans" cxnId="{48B65A9D-CD0B-4C47-A62E-072B85C71044}">
      <dgm:prSet/>
      <dgm:spPr/>
      <dgm:t>
        <a:bodyPr/>
        <a:lstStyle/>
        <a:p>
          <a:endParaRPr lang="en-US"/>
        </a:p>
      </dgm:t>
    </dgm:pt>
    <dgm:pt modelId="{74A88D22-9298-4E95-8E17-4669340FC8C6}">
      <dgm:prSet/>
      <dgm:spPr/>
      <dgm:t>
        <a:bodyPr/>
        <a:lstStyle/>
        <a:p>
          <a:r>
            <a:rPr lang="es-SV"/>
            <a:t>¿ Qué es la teoría de género?</a:t>
          </a:r>
          <a:endParaRPr lang="en-US"/>
        </a:p>
      </dgm:t>
    </dgm:pt>
    <dgm:pt modelId="{038C874D-F45D-41C3-AC44-CD2BE983D0C7}" type="parTrans" cxnId="{289C1CFE-8984-404A-95A9-9BC76293346B}">
      <dgm:prSet/>
      <dgm:spPr/>
      <dgm:t>
        <a:bodyPr/>
        <a:lstStyle/>
        <a:p>
          <a:endParaRPr lang="en-US"/>
        </a:p>
      </dgm:t>
    </dgm:pt>
    <dgm:pt modelId="{31D75FE0-BD80-44C6-80AC-3337D604CA89}" type="sibTrans" cxnId="{289C1CFE-8984-404A-95A9-9BC76293346B}">
      <dgm:prSet/>
      <dgm:spPr/>
      <dgm:t>
        <a:bodyPr/>
        <a:lstStyle/>
        <a:p>
          <a:endParaRPr lang="en-US"/>
        </a:p>
      </dgm:t>
    </dgm:pt>
    <dgm:pt modelId="{1B135934-EB6A-47E2-AB5B-AE3AA94060D4}">
      <dgm:prSet/>
      <dgm:spPr/>
      <dgm:t>
        <a:bodyPr/>
        <a:lstStyle/>
        <a:p>
          <a:r>
            <a:rPr lang="es-SV"/>
            <a:t>¿ Existe la “ideología de género”?</a:t>
          </a:r>
          <a:endParaRPr lang="en-US"/>
        </a:p>
      </dgm:t>
    </dgm:pt>
    <dgm:pt modelId="{25BFF322-FFC6-4A93-B505-FB50CCD02626}" type="parTrans" cxnId="{1C7CEAE6-7714-444B-9CA5-942285A04606}">
      <dgm:prSet/>
      <dgm:spPr/>
      <dgm:t>
        <a:bodyPr/>
        <a:lstStyle/>
        <a:p>
          <a:endParaRPr lang="en-US"/>
        </a:p>
      </dgm:t>
    </dgm:pt>
    <dgm:pt modelId="{F3A0EFE9-B460-485F-B283-CD1D2E8F3C12}" type="sibTrans" cxnId="{1C7CEAE6-7714-444B-9CA5-942285A04606}">
      <dgm:prSet/>
      <dgm:spPr/>
      <dgm:t>
        <a:bodyPr/>
        <a:lstStyle/>
        <a:p>
          <a:endParaRPr lang="en-US"/>
        </a:p>
      </dgm:t>
    </dgm:pt>
    <dgm:pt modelId="{AF0845B0-7482-4CD9-97B5-EA65D484D0DE}">
      <dgm:prSet/>
      <dgm:spPr/>
      <dgm:t>
        <a:bodyPr/>
        <a:lstStyle/>
        <a:p>
          <a:r>
            <a:rPr lang="es-SV"/>
            <a:t>¿ Es lo mismo género que feminismo?</a:t>
          </a:r>
          <a:endParaRPr lang="en-US"/>
        </a:p>
      </dgm:t>
    </dgm:pt>
    <dgm:pt modelId="{40C88C67-61A2-47AA-A289-BE36ED7A99EB}" type="parTrans" cxnId="{6B76FD94-1F32-4BDB-9BC3-13EF2A2FA4C3}">
      <dgm:prSet/>
      <dgm:spPr/>
      <dgm:t>
        <a:bodyPr/>
        <a:lstStyle/>
        <a:p>
          <a:endParaRPr lang="en-US"/>
        </a:p>
      </dgm:t>
    </dgm:pt>
    <dgm:pt modelId="{404D8D1E-7C2E-4060-B143-F13CB3E7302B}" type="sibTrans" cxnId="{6B76FD94-1F32-4BDB-9BC3-13EF2A2FA4C3}">
      <dgm:prSet/>
      <dgm:spPr/>
      <dgm:t>
        <a:bodyPr/>
        <a:lstStyle/>
        <a:p>
          <a:endParaRPr lang="en-US"/>
        </a:p>
      </dgm:t>
    </dgm:pt>
    <dgm:pt modelId="{B526806B-CB16-43AD-806A-AB6EBEFD82F8}" type="pres">
      <dgm:prSet presAssocID="{4DD43F8C-8768-4416-9EDF-608234D63595}" presName="linear" presStyleCnt="0">
        <dgm:presLayoutVars>
          <dgm:animLvl val="lvl"/>
          <dgm:resizeHandles val="exact"/>
        </dgm:presLayoutVars>
      </dgm:prSet>
      <dgm:spPr/>
    </dgm:pt>
    <dgm:pt modelId="{AEC41B0A-FAA1-4F36-9383-90E3193AF7A1}" type="pres">
      <dgm:prSet presAssocID="{803554EF-B75B-42E6-8348-3BAD9E627F4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D97EED9-4C42-4E6E-8ABB-4B09E8C1E02D}" type="pres">
      <dgm:prSet presAssocID="{C33F32D8-29AD-4015-82F1-9C32EEE2C269}" presName="spacer" presStyleCnt="0"/>
      <dgm:spPr/>
    </dgm:pt>
    <dgm:pt modelId="{EA6777BA-A630-4C07-83BE-8434FE55B263}" type="pres">
      <dgm:prSet presAssocID="{1ABC0B6E-95B6-486F-BF1B-019E6958F58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5CB56FD-ECFF-4028-B65F-20FB9D2421D9}" type="pres">
      <dgm:prSet presAssocID="{0D36C779-AD2E-44A1-A0A6-598FEE5DC6DA}" presName="spacer" presStyleCnt="0"/>
      <dgm:spPr/>
    </dgm:pt>
    <dgm:pt modelId="{027781D2-7386-40C3-9176-FBA644EC7829}" type="pres">
      <dgm:prSet presAssocID="{74A88D22-9298-4E95-8E17-4669340FC8C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BD260B3-1800-43A1-854F-3984A918CBFA}" type="pres">
      <dgm:prSet presAssocID="{31D75FE0-BD80-44C6-80AC-3337D604CA89}" presName="spacer" presStyleCnt="0"/>
      <dgm:spPr/>
    </dgm:pt>
    <dgm:pt modelId="{7D56BD39-21F0-4A28-AFD8-1C6A14A7B249}" type="pres">
      <dgm:prSet presAssocID="{1B135934-EB6A-47E2-AB5B-AE3AA94060D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AB4BC59-7891-4DB9-A20D-66DEE0B18908}" type="pres">
      <dgm:prSet presAssocID="{F3A0EFE9-B460-485F-B283-CD1D2E8F3C12}" presName="spacer" presStyleCnt="0"/>
      <dgm:spPr/>
    </dgm:pt>
    <dgm:pt modelId="{2E768681-894B-4607-A30C-67A58A247236}" type="pres">
      <dgm:prSet presAssocID="{AF0845B0-7482-4CD9-97B5-EA65D484D0D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BFA691B-3F39-483A-A857-DB804056F706}" type="presOf" srcId="{AF0845B0-7482-4CD9-97B5-EA65D484D0DE}" destId="{2E768681-894B-4607-A30C-67A58A247236}" srcOrd="0" destOrd="0" presId="urn:microsoft.com/office/officeart/2005/8/layout/vList2"/>
    <dgm:cxn modelId="{F3B0DC50-0461-4705-83D8-A80D091EEDBE}" type="presOf" srcId="{74A88D22-9298-4E95-8E17-4669340FC8C6}" destId="{027781D2-7386-40C3-9176-FBA644EC7829}" srcOrd="0" destOrd="0" presId="urn:microsoft.com/office/officeart/2005/8/layout/vList2"/>
    <dgm:cxn modelId="{8FDF905A-7AE2-4D2A-88C6-6002ADC79A9C}" type="presOf" srcId="{1B135934-EB6A-47E2-AB5B-AE3AA94060D4}" destId="{7D56BD39-21F0-4A28-AFD8-1C6A14A7B249}" srcOrd="0" destOrd="0" presId="urn:microsoft.com/office/officeart/2005/8/layout/vList2"/>
    <dgm:cxn modelId="{6B76FD94-1F32-4BDB-9BC3-13EF2A2FA4C3}" srcId="{4DD43F8C-8768-4416-9EDF-608234D63595}" destId="{AF0845B0-7482-4CD9-97B5-EA65D484D0DE}" srcOrd="4" destOrd="0" parTransId="{40C88C67-61A2-47AA-A289-BE36ED7A99EB}" sibTransId="{404D8D1E-7C2E-4060-B143-F13CB3E7302B}"/>
    <dgm:cxn modelId="{48B65A9D-CD0B-4C47-A62E-072B85C71044}" srcId="{4DD43F8C-8768-4416-9EDF-608234D63595}" destId="{1ABC0B6E-95B6-486F-BF1B-019E6958F589}" srcOrd="1" destOrd="0" parTransId="{8E2C124A-8A47-4168-A052-06C9F1F6730B}" sibTransId="{0D36C779-AD2E-44A1-A0A6-598FEE5DC6DA}"/>
    <dgm:cxn modelId="{1227DBA5-725A-4D08-AF6A-F952F362AB20}" type="presOf" srcId="{4DD43F8C-8768-4416-9EDF-608234D63595}" destId="{B526806B-CB16-43AD-806A-AB6EBEFD82F8}" srcOrd="0" destOrd="0" presId="urn:microsoft.com/office/officeart/2005/8/layout/vList2"/>
    <dgm:cxn modelId="{6329FDB6-0EE5-40C3-87C1-2CCE157E859C}" type="presOf" srcId="{1ABC0B6E-95B6-486F-BF1B-019E6958F589}" destId="{EA6777BA-A630-4C07-83BE-8434FE55B263}" srcOrd="0" destOrd="0" presId="urn:microsoft.com/office/officeart/2005/8/layout/vList2"/>
    <dgm:cxn modelId="{2641B4C5-B6BA-4F5D-B5AB-F9E2C5B07A01}" srcId="{4DD43F8C-8768-4416-9EDF-608234D63595}" destId="{803554EF-B75B-42E6-8348-3BAD9E627F4E}" srcOrd="0" destOrd="0" parTransId="{80EB4A54-9333-45AE-956E-355C4CFEB4BC}" sibTransId="{C33F32D8-29AD-4015-82F1-9C32EEE2C269}"/>
    <dgm:cxn modelId="{AA1AF3D9-EAB1-4916-95A8-2A2E0851BB9D}" type="presOf" srcId="{803554EF-B75B-42E6-8348-3BAD9E627F4E}" destId="{AEC41B0A-FAA1-4F36-9383-90E3193AF7A1}" srcOrd="0" destOrd="0" presId="urn:microsoft.com/office/officeart/2005/8/layout/vList2"/>
    <dgm:cxn modelId="{1C7CEAE6-7714-444B-9CA5-942285A04606}" srcId="{4DD43F8C-8768-4416-9EDF-608234D63595}" destId="{1B135934-EB6A-47E2-AB5B-AE3AA94060D4}" srcOrd="3" destOrd="0" parTransId="{25BFF322-FFC6-4A93-B505-FB50CCD02626}" sibTransId="{F3A0EFE9-B460-485F-B283-CD1D2E8F3C12}"/>
    <dgm:cxn modelId="{289C1CFE-8984-404A-95A9-9BC76293346B}" srcId="{4DD43F8C-8768-4416-9EDF-608234D63595}" destId="{74A88D22-9298-4E95-8E17-4669340FC8C6}" srcOrd="2" destOrd="0" parTransId="{038C874D-F45D-41C3-AC44-CD2BE983D0C7}" sibTransId="{31D75FE0-BD80-44C6-80AC-3337D604CA89}"/>
    <dgm:cxn modelId="{3D11424C-EFF7-4B8F-8DE3-B4574CFB8156}" type="presParOf" srcId="{B526806B-CB16-43AD-806A-AB6EBEFD82F8}" destId="{AEC41B0A-FAA1-4F36-9383-90E3193AF7A1}" srcOrd="0" destOrd="0" presId="urn:microsoft.com/office/officeart/2005/8/layout/vList2"/>
    <dgm:cxn modelId="{D7279F48-5570-499A-8F52-443C4AA35CAF}" type="presParOf" srcId="{B526806B-CB16-43AD-806A-AB6EBEFD82F8}" destId="{3D97EED9-4C42-4E6E-8ABB-4B09E8C1E02D}" srcOrd="1" destOrd="0" presId="urn:microsoft.com/office/officeart/2005/8/layout/vList2"/>
    <dgm:cxn modelId="{3DF11D90-E142-4B50-BBA6-19E047214AF8}" type="presParOf" srcId="{B526806B-CB16-43AD-806A-AB6EBEFD82F8}" destId="{EA6777BA-A630-4C07-83BE-8434FE55B263}" srcOrd="2" destOrd="0" presId="urn:microsoft.com/office/officeart/2005/8/layout/vList2"/>
    <dgm:cxn modelId="{34240BA0-3DB1-4952-9A9B-3734C1250C78}" type="presParOf" srcId="{B526806B-CB16-43AD-806A-AB6EBEFD82F8}" destId="{E5CB56FD-ECFF-4028-B65F-20FB9D2421D9}" srcOrd="3" destOrd="0" presId="urn:microsoft.com/office/officeart/2005/8/layout/vList2"/>
    <dgm:cxn modelId="{404B1D19-06BB-4474-8EB2-9BF79CD9EB35}" type="presParOf" srcId="{B526806B-CB16-43AD-806A-AB6EBEFD82F8}" destId="{027781D2-7386-40C3-9176-FBA644EC7829}" srcOrd="4" destOrd="0" presId="urn:microsoft.com/office/officeart/2005/8/layout/vList2"/>
    <dgm:cxn modelId="{FE472D84-9260-4A46-8D91-7E3D04F1B7F6}" type="presParOf" srcId="{B526806B-CB16-43AD-806A-AB6EBEFD82F8}" destId="{EBD260B3-1800-43A1-854F-3984A918CBFA}" srcOrd="5" destOrd="0" presId="urn:microsoft.com/office/officeart/2005/8/layout/vList2"/>
    <dgm:cxn modelId="{28CBA26B-9D4E-43A5-8CEA-7A49B090B307}" type="presParOf" srcId="{B526806B-CB16-43AD-806A-AB6EBEFD82F8}" destId="{7D56BD39-21F0-4A28-AFD8-1C6A14A7B249}" srcOrd="6" destOrd="0" presId="urn:microsoft.com/office/officeart/2005/8/layout/vList2"/>
    <dgm:cxn modelId="{3F5A68C1-DB21-4A8E-8C02-204C5A07E2EA}" type="presParOf" srcId="{B526806B-CB16-43AD-806A-AB6EBEFD82F8}" destId="{6AB4BC59-7891-4DB9-A20D-66DEE0B18908}" srcOrd="7" destOrd="0" presId="urn:microsoft.com/office/officeart/2005/8/layout/vList2"/>
    <dgm:cxn modelId="{36E44C8B-C059-4D38-9478-8DB8168F95BA}" type="presParOf" srcId="{B526806B-CB16-43AD-806A-AB6EBEFD82F8}" destId="{2E768681-894B-4607-A30C-67A58A24723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5251B4-BAC3-4D93-981D-0B7F59024BF8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9996B34-30E1-4E13-A278-774F428F5E1D}">
      <dgm:prSet/>
      <dgm:spPr/>
      <dgm:t>
        <a:bodyPr/>
        <a:lstStyle/>
        <a:p>
          <a:r>
            <a:rPr lang="es-SV"/>
            <a:t>La teoría de género sostiene que las identidades, los roles y los comportamientos de hombres y mujeres no están determinados biológicamente por el sexo, sino que son construcciones sociales, históricas y culturales.</a:t>
          </a:r>
          <a:endParaRPr lang="en-US"/>
        </a:p>
      </dgm:t>
    </dgm:pt>
    <dgm:pt modelId="{85926427-F89F-40B2-9247-F322A01A02B5}" type="parTrans" cxnId="{93E2CE0A-1A0D-4AB0-B363-F43F300E2573}">
      <dgm:prSet/>
      <dgm:spPr/>
      <dgm:t>
        <a:bodyPr/>
        <a:lstStyle/>
        <a:p>
          <a:endParaRPr lang="en-US"/>
        </a:p>
      </dgm:t>
    </dgm:pt>
    <dgm:pt modelId="{F960178B-AF6E-4F2B-9BCA-D129723D1CFB}" type="sibTrans" cxnId="{93E2CE0A-1A0D-4AB0-B363-F43F300E2573}">
      <dgm:prSet/>
      <dgm:spPr/>
      <dgm:t>
        <a:bodyPr/>
        <a:lstStyle/>
        <a:p>
          <a:endParaRPr lang="en-US"/>
        </a:p>
      </dgm:t>
    </dgm:pt>
    <dgm:pt modelId="{7E8983B3-EF97-4AB7-98E8-24CCC61E54ED}">
      <dgm:prSet/>
      <dgm:spPr/>
      <dgm:t>
        <a:bodyPr/>
        <a:lstStyle/>
        <a:p>
          <a:r>
            <a:rPr lang="es-SV"/>
            <a:t>El sistema sexo-género hace referencia a las formas de relación establecidas entre mujeres y hombres en el seno de una sociedad.</a:t>
          </a:r>
          <a:endParaRPr lang="en-US"/>
        </a:p>
      </dgm:t>
    </dgm:pt>
    <dgm:pt modelId="{5D25DDE0-CA65-48BB-A9BC-020C57E3ECA4}" type="parTrans" cxnId="{EF7C9A9D-1B28-4222-8A8C-3D2FD83DE51C}">
      <dgm:prSet/>
      <dgm:spPr/>
      <dgm:t>
        <a:bodyPr/>
        <a:lstStyle/>
        <a:p>
          <a:endParaRPr lang="en-US"/>
        </a:p>
      </dgm:t>
    </dgm:pt>
    <dgm:pt modelId="{CEC44475-CEC9-4D29-A999-428236E2171E}" type="sibTrans" cxnId="{EF7C9A9D-1B28-4222-8A8C-3D2FD83DE51C}">
      <dgm:prSet/>
      <dgm:spPr/>
      <dgm:t>
        <a:bodyPr/>
        <a:lstStyle/>
        <a:p>
          <a:endParaRPr lang="en-US"/>
        </a:p>
      </dgm:t>
    </dgm:pt>
    <dgm:pt modelId="{2CABF0B0-481C-4202-85BF-E263F9980A06}">
      <dgm:prSet/>
      <dgm:spPr/>
      <dgm:t>
        <a:bodyPr/>
        <a:lstStyle/>
        <a:p>
          <a:r>
            <a:rPr lang="es-SV"/>
            <a:t>Desde el ámbito académico y científico, el género es una categoría de análisis que estudia las construcciones sociales, culturales y los roles que se asignan a las personas en función de su sexo biológico.</a:t>
          </a:r>
          <a:endParaRPr lang="en-US"/>
        </a:p>
      </dgm:t>
    </dgm:pt>
    <dgm:pt modelId="{7E8D6BE4-8E39-49FF-BCAB-C8236C7ED0B9}" type="parTrans" cxnId="{A2F733EE-FE65-49F7-AB7A-7C2AF4FD21F0}">
      <dgm:prSet/>
      <dgm:spPr/>
      <dgm:t>
        <a:bodyPr/>
        <a:lstStyle/>
        <a:p>
          <a:endParaRPr lang="en-US"/>
        </a:p>
      </dgm:t>
    </dgm:pt>
    <dgm:pt modelId="{DB04CE3C-C0B5-4459-A723-ED59FEB46FBF}" type="sibTrans" cxnId="{A2F733EE-FE65-49F7-AB7A-7C2AF4FD21F0}">
      <dgm:prSet/>
      <dgm:spPr/>
      <dgm:t>
        <a:bodyPr/>
        <a:lstStyle/>
        <a:p>
          <a:endParaRPr lang="en-US"/>
        </a:p>
      </dgm:t>
    </dgm:pt>
    <dgm:pt modelId="{099F4973-2C33-41B4-A3EE-A74AE1C79825}">
      <dgm:prSet/>
      <dgm:spPr/>
      <dgm:t>
        <a:bodyPr/>
        <a:lstStyle/>
        <a:p>
          <a:r>
            <a:rPr lang="es-SV"/>
            <a:t>Término que comienza a ser utilizado a principios del S XX</a:t>
          </a:r>
          <a:endParaRPr lang="en-US"/>
        </a:p>
      </dgm:t>
    </dgm:pt>
    <dgm:pt modelId="{72529803-B7BB-4544-8349-A00AAB39CAE8}" type="parTrans" cxnId="{87370DCD-CB1D-4E98-A6C3-23E29AFBEC90}">
      <dgm:prSet/>
      <dgm:spPr/>
      <dgm:t>
        <a:bodyPr/>
        <a:lstStyle/>
        <a:p>
          <a:endParaRPr lang="en-US"/>
        </a:p>
      </dgm:t>
    </dgm:pt>
    <dgm:pt modelId="{B38FD10C-06F6-43C6-902E-D5C7B95FCC69}" type="sibTrans" cxnId="{87370DCD-CB1D-4E98-A6C3-23E29AFBEC90}">
      <dgm:prSet/>
      <dgm:spPr/>
      <dgm:t>
        <a:bodyPr/>
        <a:lstStyle/>
        <a:p>
          <a:endParaRPr lang="en-US"/>
        </a:p>
      </dgm:t>
    </dgm:pt>
    <dgm:pt modelId="{22A82E99-D073-4BF2-A526-A834F0E5B3D2}" type="pres">
      <dgm:prSet presAssocID="{C65251B4-BAC3-4D93-981D-0B7F59024BF8}" presName="matrix" presStyleCnt="0">
        <dgm:presLayoutVars>
          <dgm:chMax val="1"/>
          <dgm:dir/>
          <dgm:resizeHandles val="exact"/>
        </dgm:presLayoutVars>
      </dgm:prSet>
      <dgm:spPr/>
    </dgm:pt>
    <dgm:pt modelId="{3D6330BD-5D5B-49D3-A1B0-D50EA8B794C9}" type="pres">
      <dgm:prSet presAssocID="{C65251B4-BAC3-4D93-981D-0B7F59024BF8}" presName="diamond" presStyleLbl="bgShp" presStyleIdx="0" presStyleCnt="1"/>
      <dgm:spPr/>
    </dgm:pt>
    <dgm:pt modelId="{B1E74423-BAAD-4274-A031-D5BF2F5CFA35}" type="pres">
      <dgm:prSet presAssocID="{C65251B4-BAC3-4D93-981D-0B7F59024BF8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960B6E7-4FFA-4FB2-A6C9-F308EFF69AD2}" type="pres">
      <dgm:prSet presAssocID="{C65251B4-BAC3-4D93-981D-0B7F59024BF8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CA29AE5-5627-4C8C-B708-71625678BD5D}" type="pres">
      <dgm:prSet presAssocID="{C65251B4-BAC3-4D93-981D-0B7F59024BF8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1E66B4E-C21F-4860-A6C0-D6A89564BAC9}" type="pres">
      <dgm:prSet presAssocID="{C65251B4-BAC3-4D93-981D-0B7F59024BF8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3E2CE0A-1A0D-4AB0-B363-F43F300E2573}" srcId="{C65251B4-BAC3-4D93-981D-0B7F59024BF8}" destId="{49996B34-30E1-4E13-A278-774F428F5E1D}" srcOrd="0" destOrd="0" parTransId="{85926427-F89F-40B2-9247-F322A01A02B5}" sibTransId="{F960178B-AF6E-4F2B-9BCA-D129723D1CFB}"/>
    <dgm:cxn modelId="{5CC5EA19-02E6-438E-9AAC-C6385BB47352}" type="presOf" srcId="{C65251B4-BAC3-4D93-981D-0B7F59024BF8}" destId="{22A82E99-D073-4BF2-A526-A834F0E5B3D2}" srcOrd="0" destOrd="0" presId="urn:microsoft.com/office/officeart/2005/8/layout/matrix3"/>
    <dgm:cxn modelId="{F88A1B60-6969-4D51-B1AA-039C420804C6}" type="presOf" srcId="{49996B34-30E1-4E13-A278-774F428F5E1D}" destId="{B1E74423-BAAD-4274-A031-D5BF2F5CFA35}" srcOrd="0" destOrd="0" presId="urn:microsoft.com/office/officeart/2005/8/layout/matrix3"/>
    <dgm:cxn modelId="{19200075-A9F2-4B73-BEF5-405EF01FBB15}" type="presOf" srcId="{099F4973-2C33-41B4-A3EE-A74AE1C79825}" destId="{11E66B4E-C21F-4860-A6C0-D6A89564BAC9}" srcOrd="0" destOrd="0" presId="urn:microsoft.com/office/officeart/2005/8/layout/matrix3"/>
    <dgm:cxn modelId="{EF7C9A9D-1B28-4222-8A8C-3D2FD83DE51C}" srcId="{C65251B4-BAC3-4D93-981D-0B7F59024BF8}" destId="{7E8983B3-EF97-4AB7-98E8-24CCC61E54ED}" srcOrd="1" destOrd="0" parTransId="{5D25DDE0-CA65-48BB-A9BC-020C57E3ECA4}" sibTransId="{CEC44475-CEC9-4D29-A999-428236E2171E}"/>
    <dgm:cxn modelId="{BE6649C0-B744-4B41-B1C2-5D1EC00CCBBA}" type="presOf" srcId="{7E8983B3-EF97-4AB7-98E8-24CCC61E54ED}" destId="{0960B6E7-4FFA-4FB2-A6C9-F308EFF69AD2}" srcOrd="0" destOrd="0" presId="urn:microsoft.com/office/officeart/2005/8/layout/matrix3"/>
    <dgm:cxn modelId="{87370DCD-CB1D-4E98-A6C3-23E29AFBEC90}" srcId="{C65251B4-BAC3-4D93-981D-0B7F59024BF8}" destId="{099F4973-2C33-41B4-A3EE-A74AE1C79825}" srcOrd="3" destOrd="0" parTransId="{72529803-B7BB-4544-8349-A00AAB39CAE8}" sibTransId="{B38FD10C-06F6-43C6-902E-D5C7B95FCC69}"/>
    <dgm:cxn modelId="{551E95D9-B47C-460E-97F5-77F9BE03D3AB}" type="presOf" srcId="{2CABF0B0-481C-4202-85BF-E263F9980A06}" destId="{ACA29AE5-5627-4C8C-B708-71625678BD5D}" srcOrd="0" destOrd="0" presId="urn:microsoft.com/office/officeart/2005/8/layout/matrix3"/>
    <dgm:cxn modelId="{A2F733EE-FE65-49F7-AB7A-7C2AF4FD21F0}" srcId="{C65251B4-BAC3-4D93-981D-0B7F59024BF8}" destId="{2CABF0B0-481C-4202-85BF-E263F9980A06}" srcOrd="2" destOrd="0" parTransId="{7E8D6BE4-8E39-49FF-BCAB-C8236C7ED0B9}" sibTransId="{DB04CE3C-C0B5-4459-A723-ED59FEB46FBF}"/>
    <dgm:cxn modelId="{98206CB2-09A5-4A4A-9A9F-92CA864AD607}" type="presParOf" srcId="{22A82E99-D073-4BF2-A526-A834F0E5B3D2}" destId="{3D6330BD-5D5B-49D3-A1B0-D50EA8B794C9}" srcOrd="0" destOrd="0" presId="urn:microsoft.com/office/officeart/2005/8/layout/matrix3"/>
    <dgm:cxn modelId="{DC47EADF-A65E-4D38-8036-2A183F4F3D70}" type="presParOf" srcId="{22A82E99-D073-4BF2-A526-A834F0E5B3D2}" destId="{B1E74423-BAAD-4274-A031-D5BF2F5CFA35}" srcOrd="1" destOrd="0" presId="urn:microsoft.com/office/officeart/2005/8/layout/matrix3"/>
    <dgm:cxn modelId="{4CF7C582-A3F0-4704-A92A-FBE8F88F3688}" type="presParOf" srcId="{22A82E99-D073-4BF2-A526-A834F0E5B3D2}" destId="{0960B6E7-4FFA-4FB2-A6C9-F308EFF69AD2}" srcOrd="2" destOrd="0" presId="urn:microsoft.com/office/officeart/2005/8/layout/matrix3"/>
    <dgm:cxn modelId="{30BC18B8-2065-4E8B-AB64-14D2D36B7BED}" type="presParOf" srcId="{22A82E99-D073-4BF2-A526-A834F0E5B3D2}" destId="{ACA29AE5-5627-4C8C-B708-71625678BD5D}" srcOrd="3" destOrd="0" presId="urn:microsoft.com/office/officeart/2005/8/layout/matrix3"/>
    <dgm:cxn modelId="{7E63A91B-40D1-4994-BCED-0F1383A60992}" type="presParOf" srcId="{22A82E99-D073-4BF2-A526-A834F0E5B3D2}" destId="{11E66B4E-C21F-4860-A6C0-D6A89564BAC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3C0711-C22C-4CC4-B9E7-016D1678C26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9AC5766-5ACA-4D07-BC13-83AADFF04875}">
      <dgm:prSet/>
      <dgm:spPr/>
      <dgm:t>
        <a:bodyPr/>
        <a:lstStyle/>
        <a:p>
          <a:r>
            <a:rPr lang="es-SV"/>
            <a:t>Las conferencias de El Cairo (1994) y Beijing (1995) fueron un punto de inflexión en el debate internacional sobre el concepto de género.</a:t>
          </a:r>
          <a:endParaRPr lang="en-US"/>
        </a:p>
      </dgm:t>
    </dgm:pt>
    <dgm:pt modelId="{CF6198F9-3A89-4B5B-9983-EFFA799EB1C8}" type="parTrans" cxnId="{4C1B65A4-A46B-4D61-A77F-0A2D21B3B879}">
      <dgm:prSet/>
      <dgm:spPr/>
      <dgm:t>
        <a:bodyPr/>
        <a:lstStyle/>
        <a:p>
          <a:endParaRPr lang="en-US"/>
        </a:p>
      </dgm:t>
    </dgm:pt>
    <dgm:pt modelId="{0C68E9D6-4AE9-47CA-B7A6-2DAE4D6CA65A}" type="sibTrans" cxnId="{4C1B65A4-A46B-4D61-A77F-0A2D21B3B879}">
      <dgm:prSet/>
      <dgm:spPr/>
      <dgm:t>
        <a:bodyPr/>
        <a:lstStyle/>
        <a:p>
          <a:endParaRPr lang="en-US"/>
        </a:p>
      </dgm:t>
    </dgm:pt>
    <dgm:pt modelId="{7F04AE31-8B71-441E-905D-C8101CC3009A}">
      <dgm:prSet/>
      <dgm:spPr/>
      <dgm:t>
        <a:bodyPr/>
        <a:lstStyle/>
        <a:p>
          <a:r>
            <a:rPr lang="es-SV"/>
            <a:t>Durante ese proceso, la Santa Sede expresó reservas oficiales sobre el uso del término </a:t>
          </a:r>
          <a:r>
            <a:rPr lang="es-SV" b="1"/>
            <a:t>'género', </a:t>
          </a:r>
          <a:r>
            <a:rPr lang="es-SV"/>
            <a:t>y en los años posteriores diversos sectores conservadores desarrollaron y difundieron la expresión </a:t>
          </a:r>
          <a:r>
            <a:rPr lang="es-SV" b="1"/>
            <a:t>'ideología de género' </a:t>
          </a:r>
          <a:r>
            <a:rPr lang="es-SV"/>
            <a:t>como </a:t>
          </a:r>
          <a:r>
            <a:rPr lang="es-SV" b="1"/>
            <a:t>una estrategia discursiva para cuestionar determinadas interpretaciones y políticas basadas en el enfoque de género."</a:t>
          </a:r>
          <a:endParaRPr lang="en-US"/>
        </a:p>
      </dgm:t>
    </dgm:pt>
    <dgm:pt modelId="{B9A04B3B-F435-49BE-9D54-8178A4BA8C92}" type="parTrans" cxnId="{639B323B-5013-4B4D-BB99-ABFA0A0605A8}">
      <dgm:prSet/>
      <dgm:spPr/>
      <dgm:t>
        <a:bodyPr/>
        <a:lstStyle/>
        <a:p>
          <a:endParaRPr lang="en-US"/>
        </a:p>
      </dgm:t>
    </dgm:pt>
    <dgm:pt modelId="{0B37978B-0275-4D98-B278-C497407818A2}" type="sibTrans" cxnId="{639B323B-5013-4B4D-BB99-ABFA0A0605A8}">
      <dgm:prSet/>
      <dgm:spPr/>
      <dgm:t>
        <a:bodyPr/>
        <a:lstStyle/>
        <a:p>
          <a:endParaRPr lang="en-US"/>
        </a:p>
      </dgm:t>
    </dgm:pt>
    <dgm:pt modelId="{EC8CF8DB-8777-4E0C-96AF-3C47588138EA}" type="pres">
      <dgm:prSet presAssocID="{9A3C0711-C22C-4CC4-B9E7-016D1678C264}" presName="linear" presStyleCnt="0">
        <dgm:presLayoutVars>
          <dgm:animLvl val="lvl"/>
          <dgm:resizeHandles val="exact"/>
        </dgm:presLayoutVars>
      </dgm:prSet>
      <dgm:spPr/>
    </dgm:pt>
    <dgm:pt modelId="{C41440CF-3130-4F08-B077-3D11E4D075CB}" type="pres">
      <dgm:prSet presAssocID="{89AC5766-5ACA-4D07-BC13-83AADFF0487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52C1ADE-04D3-4B3C-A2A3-7B592ED120A2}" type="pres">
      <dgm:prSet presAssocID="{0C68E9D6-4AE9-47CA-B7A6-2DAE4D6CA65A}" presName="spacer" presStyleCnt="0"/>
      <dgm:spPr/>
    </dgm:pt>
    <dgm:pt modelId="{E56C0D0B-C3F2-4F9B-9C75-92C894F7A961}" type="pres">
      <dgm:prSet presAssocID="{7F04AE31-8B71-441E-905D-C8101CC3009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ACC3900-E587-43AB-A3ED-ABF64E79E30F}" type="presOf" srcId="{7F04AE31-8B71-441E-905D-C8101CC3009A}" destId="{E56C0D0B-C3F2-4F9B-9C75-92C894F7A961}" srcOrd="0" destOrd="0" presId="urn:microsoft.com/office/officeart/2005/8/layout/vList2"/>
    <dgm:cxn modelId="{639B323B-5013-4B4D-BB99-ABFA0A0605A8}" srcId="{9A3C0711-C22C-4CC4-B9E7-016D1678C264}" destId="{7F04AE31-8B71-441E-905D-C8101CC3009A}" srcOrd="1" destOrd="0" parTransId="{B9A04B3B-F435-49BE-9D54-8178A4BA8C92}" sibTransId="{0B37978B-0275-4D98-B278-C497407818A2}"/>
    <dgm:cxn modelId="{1DC5BB68-327C-433C-84B7-9D369D4062B4}" type="presOf" srcId="{9A3C0711-C22C-4CC4-B9E7-016D1678C264}" destId="{EC8CF8DB-8777-4E0C-96AF-3C47588138EA}" srcOrd="0" destOrd="0" presId="urn:microsoft.com/office/officeart/2005/8/layout/vList2"/>
    <dgm:cxn modelId="{4C1B65A4-A46B-4D61-A77F-0A2D21B3B879}" srcId="{9A3C0711-C22C-4CC4-B9E7-016D1678C264}" destId="{89AC5766-5ACA-4D07-BC13-83AADFF04875}" srcOrd="0" destOrd="0" parTransId="{CF6198F9-3A89-4B5B-9983-EFFA799EB1C8}" sibTransId="{0C68E9D6-4AE9-47CA-B7A6-2DAE4D6CA65A}"/>
    <dgm:cxn modelId="{353757DB-178F-4F02-8304-B4C1ED9F5EAB}" type="presOf" srcId="{89AC5766-5ACA-4D07-BC13-83AADFF04875}" destId="{C41440CF-3130-4F08-B077-3D11E4D075CB}" srcOrd="0" destOrd="0" presId="urn:microsoft.com/office/officeart/2005/8/layout/vList2"/>
    <dgm:cxn modelId="{F1A8EDFF-4CE9-4C87-B848-50819B9DAA15}" type="presParOf" srcId="{EC8CF8DB-8777-4E0C-96AF-3C47588138EA}" destId="{C41440CF-3130-4F08-B077-3D11E4D075CB}" srcOrd="0" destOrd="0" presId="urn:microsoft.com/office/officeart/2005/8/layout/vList2"/>
    <dgm:cxn modelId="{AC1D22C3-0940-4D4E-A4E3-B8F0A7039B85}" type="presParOf" srcId="{EC8CF8DB-8777-4E0C-96AF-3C47588138EA}" destId="{852C1ADE-04D3-4B3C-A2A3-7B592ED120A2}" srcOrd="1" destOrd="0" presId="urn:microsoft.com/office/officeart/2005/8/layout/vList2"/>
    <dgm:cxn modelId="{8EB92F6B-9FA9-4C55-AE51-2CA160ABF876}" type="presParOf" srcId="{EC8CF8DB-8777-4E0C-96AF-3C47588138EA}" destId="{E56C0D0B-C3F2-4F9B-9C75-92C894F7A96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299092-1BA7-4C7F-8D81-ACC57A78871F}" type="doc">
      <dgm:prSet loTypeId="urn:microsoft.com/office/officeart/2005/8/layout/matrix1" loCatId="matrix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SV"/>
        </a:p>
      </dgm:t>
    </dgm:pt>
    <dgm:pt modelId="{9C237076-4F9D-4A44-8EBE-72CCDB8A5CAF}">
      <dgm:prSet phldrT="[Texto]" phldr="0"/>
      <dgm:spPr/>
      <dgm:t>
        <a:bodyPr/>
        <a:lstStyle/>
        <a:p>
          <a:r>
            <a:rPr lang="es-SV" dirty="0"/>
            <a:t>RIESGOS PARA LA SOSTENIBILIDAD</a:t>
          </a:r>
        </a:p>
      </dgm:t>
    </dgm:pt>
    <dgm:pt modelId="{BC5B626C-FA81-4B4A-AA2F-59DA2CCD85BB}" type="parTrans" cxnId="{E369E051-AC24-465F-9BC0-593AE08A0ED0}">
      <dgm:prSet/>
      <dgm:spPr/>
      <dgm:t>
        <a:bodyPr/>
        <a:lstStyle/>
        <a:p>
          <a:endParaRPr lang="es-SV"/>
        </a:p>
      </dgm:t>
    </dgm:pt>
    <dgm:pt modelId="{6BDDE030-3B2B-4CD4-A390-8EA20525E6B9}" type="sibTrans" cxnId="{E369E051-AC24-465F-9BC0-593AE08A0ED0}">
      <dgm:prSet/>
      <dgm:spPr/>
      <dgm:t>
        <a:bodyPr/>
        <a:lstStyle/>
        <a:p>
          <a:endParaRPr lang="es-SV"/>
        </a:p>
      </dgm:t>
    </dgm:pt>
    <dgm:pt modelId="{164D81FE-1553-4E52-B94A-9E8AD860CBC1}">
      <dgm:prSet phldrT="[Texto]"/>
      <dgm:spPr/>
      <dgm:t>
        <a:bodyPr/>
        <a:lstStyle/>
        <a:p>
          <a:r>
            <a:rPr lang="es-SV"/>
            <a:t>PERSONAS: </a:t>
          </a:r>
        </a:p>
        <a:p>
          <a:r>
            <a:rPr lang="es-SV"/>
            <a:t>-Retraso en la atención</a:t>
          </a:r>
        </a:p>
        <a:p>
          <a:r>
            <a:rPr lang="es-SV"/>
            <a:t>-Abandonan tratamiento</a:t>
          </a:r>
        </a:p>
        <a:p>
          <a:r>
            <a:rPr lang="es-SV"/>
            <a:t>-Ocultan su condición</a:t>
          </a:r>
        </a:p>
        <a:p>
          <a:r>
            <a:rPr lang="es-SV"/>
            <a:t>-Menor Adherencia</a:t>
          </a:r>
        </a:p>
      </dgm:t>
    </dgm:pt>
    <dgm:pt modelId="{B6C338C7-E799-4F25-A07C-4D5F4A05C65C}" type="parTrans" cxnId="{00F4DF5E-7FBD-4B72-A2AE-45126CD6EF22}">
      <dgm:prSet/>
      <dgm:spPr/>
      <dgm:t>
        <a:bodyPr/>
        <a:lstStyle/>
        <a:p>
          <a:endParaRPr lang="es-SV"/>
        </a:p>
      </dgm:t>
    </dgm:pt>
    <dgm:pt modelId="{91D078F2-2CF3-44CB-9E26-4A5A75E12903}" type="sibTrans" cxnId="{00F4DF5E-7FBD-4B72-A2AE-45126CD6EF22}">
      <dgm:prSet/>
      <dgm:spPr/>
      <dgm:t>
        <a:bodyPr/>
        <a:lstStyle/>
        <a:p>
          <a:endParaRPr lang="es-SV"/>
        </a:p>
      </dgm:t>
    </dgm:pt>
    <dgm:pt modelId="{D5E387BF-EDC6-47FF-8AA2-E443DBE28CB9}">
      <dgm:prSet phldrT="[Texto]"/>
      <dgm:spPr/>
      <dgm:t>
        <a:bodyPr/>
        <a:lstStyle/>
        <a:p>
          <a:r>
            <a:rPr lang="es-SV"/>
            <a:t>SERVICIOS: </a:t>
          </a:r>
        </a:p>
        <a:p>
          <a:r>
            <a:rPr lang="es-SV"/>
            <a:t>-Menor uso de servicios</a:t>
          </a:r>
        </a:p>
        <a:p>
          <a:r>
            <a:rPr lang="es-SV"/>
            <a:t>-Diagnóstico tardío</a:t>
          </a:r>
        </a:p>
        <a:p>
          <a:r>
            <a:rPr lang="es-SV"/>
            <a:t>- Menor calidad</a:t>
          </a:r>
        </a:p>
      </dgm:t>
    </dgm:pt>
    <dgm:pt modelId="{C5B478BA-EBA7-4CF0-99E7-A5AD6BDE5CE3}" type="parTrans" cxnId="{2C5C63F5-ABF8-4A24-BCB2-C85CC1CF3DBF}">
      <dgm:prSet/>
      <dgm:spPr/>
      <dgm:t>
        <a:bodyPr/>
        <a:lstStyle/>
        <a:p>
          <a:endParaRPr lang="es-SV"/>
        </a:p>
      </dgm:t>
    </dgm:pt>
    <dgm:pt modelId="{C6464A62-1A15-4AFB-B592-06805CC73768}" type="sibTrans" cxnId="{2C5C63F5-ABF8-4A24-BCB2-C85CC1CF3DBF}">
      <dgm:prSet/>
      <dgm:spPr/>
      <dgm:t>
        <a:bodyPr/>
        <a:lstStyle/>
        <a:p>
          <a:endParaRPr lang="es-SV"/>
        </a:p>
      </dgm:t>
    </dgm:pt>
    <dgm:pt modelId="{7D85F2F8-56B2-476E-8D34-6256A5D8ED2F}">
      <dgm:prSet phldrT="[Texto]" phldr="0"/>
      <dgm:spPr/>
      <dgm:t>
        <a:bodyPr/>
        <a:lstStyle/>
        <a:p>
          <a:r>
            <a:rPr lang="es-SV" dirty="0"/>
            <a:t>GOBERNANZA: </a:t>
          </a:r>
        </a:p>
        <a:p>
          <a:r>
            <a:rPr lang="es-SV" dirty="0"/>
            <a:t>- Menor confianza</a:t>
          </a:r>
        </a:p>
        <a:p>
          <a:r>
            <a:rPr lang="es-SV" dirty="0"/>
            <a:t>-Menor participación comunitaria</a:t>
          </a:r>
        </a:p>
        <a:p>
          <a:r>
            <a:rPr lang="es-SV" dirty="0"/>
            <a:t>- Menor legitimidad</a:t>
          </a:r>
        </a:p>
      </dgm:t>
    </dgm:pt>
    <dgm:pt modelId="{F991341F-2805-4E22-96F7-B927BC3102D2}" type="parTrans" cxnId="{7E42FE39-ECB8-4AAA-9DA1-5CBF0A0C5A22}">
      <dgm:prSet/>
      <dgm:spPr/>
      <dgm:t>
        <a:bodyPr/>
        <a:lstStyle/>
        <a:p>
          <a:endParaRPr lang="es-SV"/>
        </a:p>
      </dgm:t>
    </dgm:pt>
    <dgm:pt modelId="{3ADCFB6D-E2EC-401C-8BDB-683908D729C9}" type="sibTrans" cxnId="{7E42FE39-ECB8-4AAA-9DA1-5CBF0A0C5A22}">
      <dgm:prSet/>
      <dgm:spPr/>
      <dgm:t>
        <a:bodyPr/>
        <a:lstStyle/>
        <a:p>
          <a:endParaRPr lang="es-SV"/>
        </a:p>
      </dgm:t>
    </dgm:pt>
    <dgm:pt modelId="{955EB3D5-FB79-4B74-B642-8B02F04F3FE3}">
      <dgm:prSet phldrT="[Texto]" phldr="0"/>
      <dgm:spPr/>
      <dgm:t>
        <a:bodyPr/>
        <a:lstStyle/>
        <a:p>
          <a:r>
            <a:rPr lang="es-SV" dirty="0"/>
            <a:t>SISTEMA</a:t>
          </a:r>
        </a:p>
        <a:p>
          <a:r>
            <a:rPr lang="es-SV" dirty="0"/>
            <a:t>- Menor impacto</a:t>
          </a:r>
        </a:p>
        <a:p>
          <a:r>
            <a:rPr lang="es-SV" dirty="0"/>
            <a:t>-Menor eficiencia</a:t>
          </a:r>
        </a:p>
        <a:p>
          <a:r>
            <a:rPr lang="es-SV" dirty="0"/>
            <a:t>- Mayores costos</a:t>
          </a:r>
        </a:p>
      </dgm:t>
    </dgm:pt>
    <dgm:pt modelId="{4EECD64E-9993-46F5-ACAF-7B6D63B51CA2}" type="parTrans" cxnId="{B1876F26-E3A7-49C6-A265-C4AC8B9CB31B}">
      <dgm:prSet/>
      <dgm:spPr/>
      <dgm:t>
        <a:bodyPr/>
        <a:lstStyle/>
        <a:p>
          <a:endParaRPr lang="es-SV"/>
        </a:p>
      </dgm:t>
    </dgm:pt>
    <dgm:pt modelId="{91722B71-C40F-4E5D-9D37-035BA98A658F}" type="sibTrans" cxnId="{B1876F26-E3A7-49C6-A265-C4AC8B9CB31B}">
      <dgm:prSet/>
      <dgm:spPr/>
      <dgm:t>
        <a:bodyPr/>
        <a:lstStyle/>
        <a:p>
          <a:endParaRPr lang="es-SV"/>
        </a:p>
      </dgm:t>
    </dgm:pt>
    <dgm:pt modelId="{8872C802-BF3E-4D93-AF7E-D2E1F8A9650E}" type="pres">
      <dgm:prSet presAssocID="{2E299092-1BA7-4C7F-8D81-ACC57A78871F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9475570-C211-4ED5-BBA8-5E933C44E6CD}" type="pres">
      <dgm:prSet presAssocID="{2E299092-1BA7-4C7F-8D81-ACC57A78871F}" presName="matrix" presStyleCnt="0"/>
      <dgm:spPr/>
    </dgm:pt>
    <dgm:pt modelId="{C9FFE541-F520-4BDF-B0CA-23D69C98EB51}" type="pres">
      <dgm:prSet presAssocID="{2E299092-1BA7-4C7F-8D81-ACC57A78871F}" presName="tile1" presStyleLbl="node1" presStyleIdx="0" presStyleCnt="4"/>
      <dgm:spPr/>
    </dgm:pt>
    <dgm:pt modelId="{1782C1BA-D94A-429D-911B-43A2DCB13ABA}" type="pres">
      <dgm:prSet presAssocID="{2E299092-1BA7-4C7F-8D81-ACC57A78871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A931699-8D3E-42FE-9C55-A00883A61F72}" type="pres">
      <dgm:prSet presAssocID="{2E299092-1BA7-4C7F-8D81-ACC57A78871F}" presName="tile2" presStyleLbl="node1" presStyleIdx="1" presStyleCnt="4"/>
      <dgm:spPr/>
    </dgm:pt>
    <dgm:pt modelId="{7E2F1045-BC68-4344-9D83-9FBFCC3BF260}" type="pres">
      <dgm:prSet presAssocID="{2E299092-1BA7-4C7F-8D81-ACC57A78871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0855734-5F3D-4612-9682-7CA224B5FDFC}" type="pres">
      <dgm:prSet presAssocID="{2E299092-1BA7-4C7F-8D81-ACC57A78871F}" presName="tile3" presStyleLbl="node1" presStyleIdx="2" presStyleCnt="4"/>
      <dgm:spPr/>
    </dgm:pt>
    <dgm:pt modelId="{911FDF39-0E91-4BB8-90C3-000B84558E9C}" type="pres">
      <dgm:prSet presAssocID="{2E299092-1BA7-4C7F-8D81-ACC57A78871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87DAF78-D458-47B2-9797-65561E76F609}" type="pres">
      <dgm:prSet presAssocID="{2E299092-1BA7-4C7F-8D81-ACC57A78871F}" presName="tile4" presStyleLbl="node1" presStyleIdx="3" presStyleCnt="4"/>
      <dgm:spPr/>
    </dgm:pt>
    <dgm:pt modelId="{E18D56DC-A297-4E42-A9E6-12589D1D3381}" type="pres">
      <dgm:prSet presAssocID="{2E299092-1BA7-4C7F-8D81-ACC57A78871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2781AFAC-1E97-4AB2-9BA2-B328688331EE}" type="pres">
      <dgm:prSet presAssocID="{2E299092-1BA7-4C7F-8D81-ACC57A78871F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D99D111-29F1-4981-9BD5-D9C96F624C1D}" type="presOf" srcId="{955EB3D5-FB79-4B74-B642-8B02F04F3FE3}" destId="{E18D56DC-A297-4E42-A9E6-12589D1D3381}" srcOrd="1" destOrd="0" presId="urn:microsoft.com/office/officeart/2005/8/layout/matrix1"/>
    <dgm:cxn modelId="{12B3CD17-A521-41C9-BB4C-9986B4E0E58B}" type="presOf" srcId="{7D85F2F8-56B2-476E-8D34-6256A5D8ED2F}" destId="{911FDF39-0E91-4BB8-90C3-000B84558E9C}" srcOrd="1" destOrd="0" presId="urn:microsoft.com/office/officeart/2005/8/layout/matrix1"/>
    <dgm:cxn modelId="{B1876F26-E3A7-49C6-A265-C4AC8B9CB31B}" srcId="{9C237076-4F9D-4A44-8EBE-72CCDB8A5CAF}" destId="{955EB3D5-FB79-4B74-B642-8B02F04F3FE3}" srcOrd="3" destOrd="0" parTransId="{4EECD64E-9993-46F5-ACAF-7B6D63B51CA2}" sibTransId="{91722B71-C40F-4E5D-9D37-035BA98A658F}"/>
    <dgm:cxn modelId="{6905B539-F079-4F41-B72F-BFDEAE8004E5}" type="presOf" srcId="{D5E387BF-EDC6-47FF-8AA2-E443DBE28CB9}" destId="{6A931699-8D3E-42FE-9C55-A00883A61F72}" srcOrd="0" destOrd="0" presId="urn:microsoft.com/office/officeart/2005/8/layout/matrix1"/>
    <dgm:cxn modelId="{7E42FE39-ECB8-4AAA-9DA1-5CBF0A0C5A22}" srcId="{9C237076-4F9D-4A44-8EBE-72CCDB8A5CAF}" destId="{7D85F2F8-56B2-476E-8D34-6256A5D8ED2F}" srcOrd="2" destOrd="0" parTransId="{F991341F-2805-4E22-96F7-B927BC3102D2}" sibTransId="{3ADCFB6D-E2EC-401C-8BDB-683908D729C9}"/>
    <dgm:cxn modelId="{2D7F2540-48E4-4C95-9E8F-48ED9D04E95E}" type="presOf" srcId="{9C237076-4F9D-4A44-8EBE-72CCDB8A5CAF}" destId="{2781AFAC-1E97-4AB2-9BA2-B328688331EE}" srcOrd="0" destOrd="0" presId="urn:microsoft.com/office/officeart/2005/8/layout/matrix1"/>
    <dgm:cxn modelId="{00F4DF5E-7FBD-4B72-A2AE-45126CD6EF22}" srcId="{9C237076-4F9D-4A44-8EBE-72CCDB8A5CAF}" destId="{164D81FE-1553-4E52-B94A-9E8AD860CBC1}" srcOrd="0" destOrd="0" parTransId="{B6C338C7-E799-4F25-A07C-4D5F4A05C65C}" sibTransId="{91D078F2-2CF3-44CB-9E26-4A5A75E12903}"/>
    <dgm:cxn modelId="{8D6D114A-A32F-4DFA-B585-6A8FAA3CACC1}" type="presOf" srcId="{D5E387BF-EDC6-47FF-8AA2-E443DBE28CB9}" destId="{7E2F1045-BC68-4344-9D83-9FBFCC3BF260}" srcOrd="1" destOrd="0" presId="urn:microsoft.com/office/officeart/2005/8/layout/matrix1"/>
    <dgm:cxn modelId="{E369E051-AC24-465F-9BC0-593AE08A0ED0}" srcId="{2E299092-1BA7-4C7F-8D81-ACC57A78871F}" destId="{9C237076-4F9D-4A44-8EBE-72CCDB8A5CAF}" srcOrd="0" destOrd="0" parTransId="{BC5B626C-FA81-4B4A-AA2F-59DA2CCD85BB}" sibTransId="{6BDDE030-3B2B-4CD4-A390-8EA20525E6B9}"/>
    <dgm:cxn modelId="{08186AB4-068B-4B40-94BF-86C1F5C9C3C5}" type="presOf" srcId="{2E299092-1BA7-4C7F-8D81-ACC57A78871F}" destId="{8872C802-BF3E-4D93-AF7E-D2E1F8A9650E}" srcOrd="0" destOrd="0" presId="urn:microsoft.com/office/officeart/2005/8/layout/matrix1"/>
    <dgm:cxn modelId="{892F77B8-69E5-46A7-99E1-E7616EF8152C}" type="presOf" srcId="{164D81FE-1553-4E52-B94A-9E8AD860CBC1}" destId="{C9FFE541-F520-4BDF-B0CA-23D69C98EB51}" srcOrd="0" destOrd="0" presId="urn:microsoft.com/office/officeart/2005/8/layout/matrix1"/>
    <dgm:cxn modelId="{E340D1BF-1884-498C-901A-F85F254698E6}" type="presOf" srcId="{164D81FE-1553-4E52-B94A-9E8AD860CBC1}" destId="{1782C1BA-D94A-429D-911B-43A2DCB13ABA}" srcOrd="1" destOrd="0" presId="urn:microsoft.com/office/officeart/2005/8/layout/matrix1"/>
    <dgm:cxn modelId="{83B689E1-260C-4123-B46B-F0C830950AA7}" type="presOf" srcId="{955EB3D5-FB79-4B74-B642-8B02F04F3FE3}" destId="{387DAF78-D458-47B2-9797-65561E76F609}" srcOrd="0" destOrd="0" presId="urn:microsoft.com/office/officeart/2005/8/layout/matrix1"/>
    <dgm:cxn modelId="{705C43F4-471C-4805-B819-20BFB7764A6C}" type="presOf" srcId="{7D85F2F8-56B2-476E-8D34-6256A5D8ED2F}" destId="{B0855734-5F3D-4612-9682-7CA224B5FDFC}" srcOrd="0" destOrd="0" presId="urn:microsoft.com/office/officeart/2005/8/layout/matrix1"/>
    <dgm:cxn modelId="{2C5C63F5-ABF8-4A24-BCB2-C85CC1CF3DBF}" srcId="{9C237076-4F9D-4A44-8EBE-72CCDB8A5CAF}" destId="{D5E387BF-EDC6-47FF-8AA2-E443DBE28CB9}" srcOrd="1" destOrd="0" parTransId="{C5B478BA-EBA7-4CF0-99E7-A5AD6BDE5CE3}" sibTransId="{C6464A62-1A15-4AFB-B592-06805CC73768}"/>
    <dgm:cxn modelId="{21D408DC-4E2C-4E61-A569-8C631E196A2A}" type="presParOf" srcId="{8872C802-BF3E-4D93-AF7E-D2E1F8A9650E}" destId="{79475570-C211-4ED5-BBA8-5E933C44E6CD}" srcOrd="0" destOrd="0" presId="urn:microsoft.com/office/officeart/2005/8/layout/matrix1"/>
    <dgm:cxn modelId="{309DBE4A-05CA-47D9-962C-9A760E99FBBC}" type="presParOf" srcId="{79475570-C211-4ED5-BBA8-5E933C44E6CD}" destId="{C9FFE541-F520-4BDF-B0CA-23D69C98EB51}" srcOrd="0" destOrd="0" presId="urn:microsoft.com/office/officeart/2005/8/layout/matrix1"/>
    <dgm:cxn modelId="{D7A896E6-2635-4759-B9E9-3B60B0A1547F}" type="presParOf" srcId="{79475570-C211-4ED5-BBA8-5E933C44E6CD}" destId="{1782C1BA-D94A-429D-911B-43A2DCB13ABA}" srcOrd="1" destOrd="0" presId="urn:microsoft.com/office/officeart/2005/8/layout/matrix1"/>
    <dgm:cxn modelId="{E0FB2D69-7F1D-4689-B585-79DAA8C407B5}" type="presParOf" srcId="{79475570-C211-4ED5-BBA8-5E933C44E6CD}" destId="{6A931699-8D3E-42FE-9C55-A00883A61F72}" srcOrd="2" destOrd="0" presId="urn:microsoft.com/office/officeart/2005/8/layout/matrix1"/>
    <dgm:cxn modelId="{FBB0A494-0B0D-4D0C-9D64-5511F85780F0}" type="presParOf" srcId="{79475570-C211-4ED5-BBA8-5E933C44E6CD}" destId="{7E2F1045-BC68-4344-9D83-9FBFCC3BF260}" srcOrd="3" destOrd="0" presId="urn:microsoft.com/office/officeart/2005/8/layout/matrix1"/>
    <dgm:cxn modelId="{4B978B21-C796-4936-A00B-A3BAD35ED051}" type="presParOf" srcId="{79475570-C211-4ED5-BBA8-5E933C44E6CD}" destId="{B0855734-5F3D-4612-9682-7CA224B5FDFC}" srcOrd="4" destOrd="0" presId="urn:microsoft.com/office/officeart/2005/8/layout/matrix1"/>
    <dgm:cxn modelId="{FE9DEAE0-28C3-45B9-8D55-E9EE662053A7}" type="presParOf" srcId="{79475570-C211-4ED5-BBA8-5E933C44E6CD}" destId="{911FDF39-0E91-4BB8-90C3-000B84558E9C}" srcOrd="5" destOrd="0" presId="urn:microsoft.com/office/officeart/2005/8/layout/matrix1"/>
    <dgm:cxn modelId="{25164C4F-2F2C-43C7-AD1F-8FE4AD177D51}" type="presParOf" srcId="{79475570-C211-4ED5-BBA8-5E933C44E6CD}" destId="{387DAF78-D458-47B2-9797-65561E76F609}" srcOrd="6" destOrd="0" presId="urn:microsoft.com/office/officeart/2005/8/layout/matrix1"/>
    <dgm:cxn modelId="{C8CD0859-983E-462A-A332-DFEF05F4ED62}" type="presParOf" srcId="{79475570-C211-4ED5-BBA8-5E933C44E6CD}" destId="{E18D56DC-A297-4E42-A9E6-12589D1D3381}" srcOrd="7" destOrd="0" presId="urn:microsoft.com/office/officeart/2005/8/layout/matrix1"/>
    <dgm:cxn modelId="{01DC587B-8936-4133-9563-E58BF472DC20}" type="presParOf" srcId="{8872C802-BF3E-4D93-AF7E-D2E1F8A9650E}" destId="{2781AFAC-1E97-4AB2-9BA2-B328688331E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41B0A-FAA1-4F36-9383-90E3193AF7A1}">
      <dsp:nvSpPr>
        <dsp:cNvPr id="0" name=""/>
        <dsp:cNvSpPr/>
      </dsp:nvSpPr>
      <dsp:spPr>
        <a:xfrm>
          <a:off x="0" y="96709"/>
          <a:ext cx="6666833" cy="9945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2500" kern="1200"/>
            <a:t>¿ De qué se trata cuando hablamos de género?</a:t>
          </a:r>
          <a:endParaRPr lang="en-US" sz="2500" kern="1200"/>
        </a:p>
      </dsp:txBody>
      <dsp:txXfrm>
        <a:off x="48547" y="145256"/>
        <a:ext cx="6569739" cy="897406"/>
      </dsp:txXfrm>
    </dsp:sp>
    <dsp:sp modelId="{EA6777BA-A630-4C07-83BE-8434FE55B263}">
      <dsp:nvSpPr>
        <dsp:cNvPr id="0" name=""/>
        <dsp:cNvSpPr/>
      </dsp:nvSpPr>
      <dsp:spPr>
        <a:xfrm>
          <a:off x="0" y="1163209"/>
          <a:ext cx="6666833" cy="994500"/>
        </a:xfrm>
        <a:prstGeom prst="roundRect">
          <a:avLst/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2500" kern="1200"/>
            <a:t>¿ Cuándo surge este término?</a:t>
          </a:r>
          <a:endParaRPr lang="en-US" sz="2500" kern="1200"/>
        </a:p>
      </dsp:txBody>
      <dsp:txXfrm>
        <a:off x="48547" y="1211756"/>
        <a:ext cx="6569739" cy="897406"/>
      </dsp:txXfrm>
    </dsp:sp>
    <dsp:sp modelId="{027781D2-7386-40C3-9176-FBA644EC7829}">
      <dsp:nvSpPr>
        <dsp:cNvPr id="0" name=""/>
        <dsp:cNvSpPr/>
      </dsp:nvSpPr>
      <dsp:spPr>
        <a:xfrm>
          <a:off x="0" y="2229710"/>
          <a:ext cx="6666833" cy="99450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2500" kern="1200"/>
            <a:t>¿ Qué es la teoría de género?</a:t>
          </a:r>
          <a:endParaRPr lang="en-US" sz="2500" kern="1200"/>
        </a:p>
      </dsp:txBody>
      <dsp:txXfrm>
        <a:off x="48547" y="2278257"/>
        <a:ext cx="6569739" cy="897406"/>
      </dsp:txXfrm>
    </dsp:sp>
    <dsp:sp modelId="{7D56BD39-21F0-4A28-AFD8-1C6A14A7B249}">
      <dsp:nvSpPr>
        <dsp:cNvPr id="0" name=""/>
        <dsp:cNvSpPr/>
      </dsp:nvSpPr>
      <dsp:spPr>
        <a:xfrm>
          <a:off x="0" y="3296210"/>
          <a:ext cx="6666833" cy="994500"/>
        </a:xfrm>
        <a:prstGeom prst="roundRect">
          <a:avLst/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2500" kern="1200"/>
            <a:t>¿ Existe la “ideología de género”?</a:t>
          </a:r>
          <a:endParaRPr lang="en-US" sz="2500" kern="1200"/>
        </a:p>
      </dsp:txBody>
      <dsp:txXfrm>
        <a:off x="48547" y="3344757"/>
        <a:ext cx="6569739" cy="897406"/>
      </dsp:txXfrm>
    </dsp:sp>
    <dsp:sp modelId="{2E768681-894B-4607-A30C-67A58A247236}">
      <dsp:nvSpPr>
        <dsp:cNvPr id="0" name=""/>
        <dsp:cNvSpPr/>
      </dsp:nvSpPr>
      <dsp:spPr>
        <a:xfrm>
          <a:off x="0" y="4362710"/>
          <a:ext cx="6666833" cy="99450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2500" kern="1200"/>
            <a:t>¿ Es lo mismo género que feminismo?</a:t>
          </a:r>
          <a:endParaRPr lang="en-US" sz="2500" kern="1200"/>
        </a:p>
      </dsp:txBody>
      <dsp:txXfrm>
        <a:off x="48547" y="4411257"/>
        <a:ext cx="6569739" cy="897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330BD-5D5B-49D3-A1B0-D50EA8B794C9}">
      <dsp:nvSpPr>
        <dsp:cNvPr id="0" name=""/>
        <dsp:cNvSpPr/>
      </dsp:nvSpPr>
      <dsp:spPr>
        <a:xfrm>
          <a:off x="682185" y="0"/>
          <a:ext cx="5536141" cy="5536141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74423-BAAD-4274-A031-D5BF2F5CFA35}">
      <dsp:nvSpPr>
        <dsp:cNvPr id="0" name=""/>
        <dsp:cNvSpPr/>
      </dsp:nvSpPr>
      <dsp:spPr>
        <a:xfrm>
          <a:off x="1208118" y="525933"/>
          <a:ext cx="2159094" cy="21590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300" kern="1200"/>
            <a:t>La teoría de género sostiene que las identidades, los roles y los comportamientos de hombres y mujeres no están determinados biológicamente por el sexo, sino que son construcciones sociales, históricas y culturales.</a:t>
          </a:r>
          <a:endParaRPr lang="en-US" sz="1300" kern="1200"/>
        </a:p>
      </dsp:txBody>
      <dsp:txXfrm>
        <a:off x="1313516" y="631331"/>
        <a:ext cx="1948298" cy="1948298"/>
      </dsp:txXfrm>
    </dsp:sp>
    <dsp:sp modelId="{0960B6E7-4FFA-4FB2-A6C9-F308EFF69AD2}">
      <dsp:nvSpPr>
        <dsp:cNvPr id="0" name=""/>
        <dsp:cNvSpPr/>
      </dsp:nvSpPr>
      <dsp:spPr>
        <a:xfrm>
          <a:off x="3533298" y="525933"/>
          <a:ext cx="2159094" cy="215909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300" kern="1200"/>
            <a:t>El sistema sexo-género hace referencia a las formas de relación establecidas entre mujeres y hombres en el seno de una sociedad.</a:t>
          </a:r>
          <a:endParaRPr lang="en-US" sz="1300" kern="1200"/>
        </a:p>
      </dsp:txBody>
      <dsp:txXfrm>
        <a:off x="3638696" y="631331"/>
        <a:ext cx="1948298" cy="1948298"/>
      </dsp:txXfrm>
    </dsp:sp>
    <dsp:sp modelId="{ACA29AE5-5627-4C8C-B708-71625678BD5D}">
      <dsp:nvSpPr>
        <dsp:cNvPr id="0" name=""/>
        <dsp:cNvSpPr/>
      </dsp:nvSpPr>
      <dsp:spPr>
        <a:xfrm>
          <a:off x="1208118" y="2851112"/>
          <a:ext cx="2159094" cy="21590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300" kern="1200"/>
            <a:t>Desde el ámbito académico y científico, el género es una categoría de análisis que estudia las construcciones sociales, culturales y los roles que se asignan a las personas en función de su sexo biológico.</a:t>
          </a:r>
          <a:endParaRPr lang="en-US" sz="1300" kern="1200"/>
        </a:p>
      </dsp:txBody>
      <dsp:txXfrm>
        <a:off x="1313516" y="2956510"/>
        <a:ext cx="1948298" cy="1948298"/>
      </dsp:txXfrm>
    </dsp:sp>
    <dsp:sp modelId="{11E66B4E-C21F-4860-A6C0-D6A89564BAC9}">
      <dsp:nvSpPr>
        <dsp:cNvPr id="0" name=""/>
        <dsp:cNvSpPr/>
      </dsp:nvSpPr>
      <dsp:spPr>
        <a:xfrm>
          <a:off x="3533298" y="2851112"/>
          <a:ext cx="2159094" cy="215909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300" kern="1200"/>
            <a:t>Término que comienza a ser utilizado a principios del S XX</a:t>
          </a:r>
          <a:endParaRPr lang="en-US" sz="1300" kern="1200"/>
        </a:p>
      </dsp:txBody>
      <dsp:txXfrm>
        <a:off x="3638696" y="2956510"/>
        <a:ext cx="1948298" cy="19482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1440CF-3130-4F08-B077-3D11E4D075CB}">
      <dsp:nvSpPr>
        <dsp:cNvPr id="0" name=""/>
        <dsp:cNvSpPr/>
      </dsp:nvSpPr>
      <dsp:spPr>
        <a:xfrm>
          <a:off x="0" y="165607"/>
          <a:ext cx="6900512" cy="257078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2200" kern="1200"/>
            <a:t>Las conferencias de El Cairo (1994) y Beijing (1995) fueron un punto de inflexión en el debate internacional sobre el concepto de género.</a:t>
          </a:r>
          <a:endParaRPr lang="en-US" sz="2200" kern="1200"/>
        </a:p>
      </dsp:txBody>
      <dsp:txXfrm>
        <a:off x="125495" y="291102"/>
        <a:ext cx="6649522" cy="2319792"/>
      </dsp:txXfrm>
    </dsp:sp>
    <dsp:sp modelId="{E56C0D0B-C3F2-4F9B-9C75-92C894F7A961}">
      <dsp:nvSpPr>
        <dsp:cNvPr id="0" name=""/>
        <dsp:cNvSpPr/>
      </dsp:nvSpPr>
      <dsp:spPr>
        <a:xfrm>
          <a:off x="0" y="2799750"/>
          <a:ext cx="6900512" cy="2570782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2200" kern="1200"/>
            <a:t>Durante ese proceso, la Santa Sede expresó reservas oficiales sobre el uso del término </a:t>
          </a:r>
          <a:r>
            <a:rPr lang="es-SV" sz="2200" b="1" kern="1200"/>
            <a:t>'género', </a:t>
          </a:r>
          <a:r>
            <a:rPr lang="es-SV" sz="2200" kern="1200"/>
            <a:t>y en los años posteriores diversos sectores conservadores desarrollaron y difundieron la expresión </a:t>
          </a:r>
          <a:r>
            <a:rPr lang="es-SV" sz="2200" b="1" kern="1200"/>
            <a:t>'ideología de género' </a:t>
          </a:r>
          <a:r>
            <a:rPr lang="es-SV" sz="2200" kern="1200"/>
            <a:t>como </a:t>
          </a:r>
          <a:r>
            <a:rPr lang="es-SV" sz="2200" b="1" kern="1200"/>
            <a:t>una estrategia discursiva para cuestionar determinadas interpretaciones y políticas basadas en el enfoque de género."</a:t>
          </a:r>
          <a:endParaRPr lang="en-US" sz="2200" kern="1200"/>
        </a:p>
      </dsp:txBody>
      <dsp:txXfrm>
        <a:off x="125495" y="2925245"/>
        <a:ext cx="6649522" cy="23197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FFE541-F520-4BDF-B0CA-23D69C98EB51}">
      <dsp:nvSpPr>
        <dsp:cNvPr id="0" name=""/>
        <dsp:cNvSpPr/>
      </dsp:nvSpPr>
      <dsp:spPr>
        <a:xfrm rot="16200000">
          <a:off x="264963" y="-264963"/>
          <a:ext cx="2472928" cy="3002856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/>
            <a:t>PERSONAS: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/>
            <a:t>-Retraso en la atención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/>
            <a:t>-Abandonan tratamiento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/>
            <a:t>-Ocultan su condición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/>
            <a:t>-Menor Adherencia</a:t>
          </a:r>
        </a:p>
      </dsp:txBody>
      <dsp:txXfrm rot="5400000">
        <a:off x="0" y="0"/>
        <a:ext cx="3002856" cy="1854696"/>
      </dsp:txXfrm>
    </dsp:sp>
    <dsp:sp modelId="{6A931699-8D3E-42FE-9C55-A00883A61F72}">
      <dsp:nvSpPr>
        <dsp:cNvPr id="0" name=""/>
        <dsp:cNvSpPr/>
      </dsp:nvSpPr>
      <dsp:spPr>
        <a:xfrm>
          <a:off x="3002856" y="0"/>
          <a:ext cx="3002856" cy="2472928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/>
            <a:t>SERVICIOS: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/>
            <a:t>-Menor uso de servicios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/>
            <a:t>-Diagnóstico tardío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/>
            <a:t>- Menor calidad</a:t>
          </a:r>
        </a:p>
      </dsp:txBody>
      <dsp:txXfrm>
        <a:off x="3002856" y="0"/>
        <a:ext cx="3002856" cy="1854696"/>
      </dsp:txXfrm>
    </dsp:sp>
    <dsp:sp modelId="{B0855734-5F3D-4612-9682-7CA224B5FDFC}">
      <dsp:nvSpPr>
        <dsp:cNvPr id="0" name=""/>
        <dsp:cNvSpPr/>
      </dsp:nvSpPr>
      <dsp:spPr>
        <a:xfrm rot="10800000">
          <a:off x="0" y="2472928"/>
          <a:ext cx="3002856" cy="2472928"/>
        </a:xfrm>
        <a:prstGeom prst="round1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 dirty="0"/>
            <a:t>GOBERNANZA: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 dirty="0"/>
            <a:t>- Menor confianza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 dirty="0"/>
            <a:t>-Menor participación comunitaria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 dirty="0"/>
            <a:t>- Menor legitimidad</a:t>
          </a:r>
        </a:p>
      </dsp:txBody>
      <dsp:txXfrm rot="10800000">
        <a:off x="0" y="3091160"/>
        <a:ext cx="3002856" cy="1854696"/>
      </dsp:txXfrm>
    </dsp:sp>
    <dsp:sp modelId="{387DAF78-D458-47B2-9797-65561E76F609}">
      <dsp:nvSpPr>
        <dsp:cNvPr id="0" name=""/>
        <dsp:cNvSpPr/>
      </dsp:nvSpPr>
      <dsp:spPr>
        <a:xfrm rot="5400000">
          <a:off x="3267820" y="2207964"/>
          <a:ext cx="2472928" cy="3002856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 dirty="0"/>
            <a:t>SISTEMA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 dirty="0"/>
            <a:t>- Menor impacto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 dirty="0"/>
            <a:t>-Menor eficiencia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 dirty="0"/>
            <a:t>- Mayores costos</a:t>
          </a:r>
        </a:p>
      </dsp:txBody>
      <dsp:txXfrm rot="-5400000">
        <a:off x="3002856" y="3091160"/>
        <a:ext cx="3002856" cy="1854696"/>
      </dsp:txXfrm>
    </dsp:sp>
    <dsp:sp modelId="{2781AFAC-1E97-4AB2-9BA2-B328688331EE}">
      <dsp:nvSpPr>
        <dsp:cNvPr id="0" name=""/>
        <dsp:cNvSpPr/>
      </dsp:nvSpPr>
      <dsp:spPr>
        <a:xfrm>
          <a:off x="2101999" y="1854696"/>
          <a:ext cx="1801713" cy="1236464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SV" sz="1600" kern="1200" dirty="0"/>
            <a:t>RIESGOS PARA LA SOSTENIBILIDAD</a:t>
          </a:r>
        </a:p>
      </dsp:txBody>
      <dsp:txXfrm>
        <a:off x="2162358" y="1915055"/>
        <a:ext cx="1680995" cy="11157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A2ED0D-65F4-C43F-7144-932E63E53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20929C-9E3F-1B45-3687-EB2F03B05B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6183BE-5152-423C-7B8D-9A41B1877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52DCD7-0E28-0CAD-3644-B6CE1E24B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D89AB7-EE13-ECDF-DB56-36E6D8759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730939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FABE37-1051-8E87-1155-6D48EB343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85120C-EE37-1AF7-48DC-E41871C10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DCBEDC-6F2F-1DA3-E2B2-C0F1E438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CF2081-B47D-10E9-7C3D-A7ACC3444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2E920C-9131-93F2-8023-BF3EBDEC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79808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F91BD-7D4A-F0FC-930A-54F1BF31F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2DF3BE-5041-9F63-468C-10766242F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E4BBAC-80C0-766C-138C-42D4F8FE2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330D32-6E26-1E46-5958-9D623EA9D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19CA32-7E49-1630-3EFE-FA41D9CA1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28918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6C381C-8F90-7C6B-5FF6-10A4B25C7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DD17BE-4982-7910-BF77-5E806CEF72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BC211D-4E28-BB9A-8EDA-AB34F5CA3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20731D1-486A-3A79-2927-509C5B8E7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D7D43B-E9C4-4B34-8029-5328E5669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C51CEE-E870-1DDA-F2A5-B0EA1C0BB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546613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9EE9B4-0315-76FB-CAEF-2DCC32551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58D2B4-74A4-BB4B-138E-DBA1B37C6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DF94A0-07F2-2A42-EA0E-70DB404A77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98025D5-D598-D667-0C39-CD9D28CA7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D8AD7A0-CA3C-182A-188E-0A56CAF3E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96F5A1F-955F-B1E2-2579-6C195784A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7708AC5-A9E3-FA49-5803-2FF00D5DE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09EA439-4694-AAA3-D6F7-47FBEF98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116668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69B51D-E8B5-56DA-E2D9-AFDA10E87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ECE51E6-745B-456E-BE8D-9D6543021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DA7322-9000-21E1-FD9A-EF7040406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EC1655C-BEA9-04B7-0954-FC608B212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49320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8BEA31F-E72D-158A-4F6E-6644EEC2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D9F5F78-D666-8D1A-7EF8-4CE039C89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AA85A9F-1CFD-9919-6C17-9ECEF1BF8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52115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D227A-FC51-797B-520B-0A17311E9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818423-7AC8-FEB9-AA87-465884895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EFC5CB-CA75-6800-5F67-49D22AA8F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B2115-9FE5-1F41-56AF-96C2139A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F93E01-B5F5-84D2-99C9-E82D5C0E1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B4C400-0194-8E23-C2A0-B7D88AADB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6788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D09694-1FCB-18AD-0CE2-3E572E2D6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203BE8F-68A1-8F66-3829-5757CFFB29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BC0F84-64E7-991D-6918-7CA7D7A29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FB5F0C-5817-2215-8C3D-DA1BA049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3E4760-484F-0720-1F11-56DD1240B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5ECF46-272E-B8F2-74FD-B8AC0AF73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24727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329E04-33E1-36CB-E1CE-67C824B88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47144B8-2D27-42BF-B6FD-FF7745887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A98C31-A1EF-5700-A102-A4F5A694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4C33C6-810F-9EEB-DFFD-2569CEDD3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43AC98-C5F8-2553-011B-69CB4AD2C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599140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8848CE-DB9B-0196-4052-0937923BA4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2E599E-B025-DC46-224D-ABCCC4B8B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FEBDEF-A3A5-F7F2-E6DD-CCEFD15F2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5CC264-25F4-EC1C-C2D3-D564B38A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C47155-6CBF-B480-7151-91103288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564515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8492E11-9C8E-BA58-F76F-D21A606C5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3C3420-70A1-AABD-10D4-AC8B1B295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F0EBA8-1E6B-08AD-A34F-132C94824B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45897F-05C0-4052-975F-EFBAFE447BE5}" type="datetimeFigureOut">
              <a:rPr lang="es-SV" smtClean="0"/>
              <a:t>14/7/2026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CBCBDA-C8B4-DD07-A30E-7335544C4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A68050-3A69-55A9-89C8-615D23A27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51AE12-1F81-4460-A2EC-96D359A9B222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94463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E54B1C1-F2AE-6F30-98FF-9ABB019A1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3577456"/>
            <a:ext cx="10909640" cy="1687814"/>
          </a:xfrm>
        </p:spPr>
        <p:txBody>
          <a:bodyPr anchor="b">
            <a:normAutofit/>
          </a:bodyPr>
          <a:lstStyle/>
          <a:p>
            <a:r>
              <a:rPr lang="es-SV" sz="5100"/>
              <a:t>Construyendo una transición inclusiva, libre de estigma y discriminación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CBBE94-1FAD-1DEE-EF9C-F55AA2044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1" y="5660607"/>
            <a:ext cx="10909643" cy="552659"/>
          </a:xfrm>
        </p:spPr>
        <p:txBody>
          <a:bodyPr anchor="t">
            <a:normAutofit/>
          </a:bodyPr>
          <a:lstStyle/>
          <a:p>
            <a:endParaRPr lang="es-SV" sz="1100"/>
          </a:p>
          <a:p>
            <a:r>
              <a:rPr lang="es-SV" sz="1100"/>
              <a:t>14 de julio de 2026</a:t>
            </a:r>
          </a:p>
          <a:p>
            <a:endParaRPr lang="es-SV" sz="1100"/>
          </a:p>
        </p:txBody>
      </p:sp>
      <p:pic>
        <p:nvPicPr>
          <p:cNvPr id="4" name="Imagen 3" descr="LogotipoDescripción generada automáticamente">
            <a:extLst>
              <a:ext uri="{FF2B5EF4-FFF2-40B4-BE49-F238E27FC236}">
                <a16:creationId xmlns:a16="http://schemas.microsoft.com/office/drawing/2014/main" id="{8F89CDAE-CCD9-3196-E598-A1F7B3F428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3908" y="862407"/>
            <a:ext cx="6439588" cy="2200530"/>
          </a:xfrm>
          <a:prstGeom prst="rect">
            <a:avLst/>
          </a:prstGeom>
          <a:noFill/>
        </p:spPr>
      </p:pic>
      <p:sp>
        <p:nvSpPr>
          <p:cNvPr id="20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64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06FEA6-5AB1-3CA0-CC0E-DDB423A39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s-SV" sz="4000">
                <a:solidFill>
                  <a:srgbClr val="FFFFFF"/>
                </a:solidFill>
              </a:rPr>
              <a:t>¿ Qué es género ?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3362F7FF-729B-C9FC-3962-CB5F401E22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637253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5798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6D9BE32-F2B6-62A1-FA2C-0F5B8A2AD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s-SV" sz="5400"/>
              <a:t>GÉNERO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Marcador de contenido 2">
            <a:extLst>
              <a:ext uri="{FF2B5EF4-FFF2-40B4-BE49-F238E27FC236}">
                <a16:creationId xmlns:a16="http://schemas.microsoft.com/office/drawing/2014/main" id="{15AF7596-FE01-2491-1691-F74B2B152B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535435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2E1A8515-1878-8A78-6140-58CC6A7C9B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68" y="452175"/>
            <a:ext cx="3968791" cy="208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36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3B5322-19F9-108D-4495-81852E9D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s-SV" sz="5000"/>
              <a:t>CONCEPTO DE GÉNERO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A8A8C8A-9188-EFCE-8FC7-1F6ADE991E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294757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853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8D436F-9ACD-4C92-AFC8-C934C527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0538E0-A884-4E60-A6AB-77D830E2F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17B851-0E1E-2C09-7183-07C9B5864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2" y="3050434"/>
            <a:ext cx="3722933" cy="757130"/>
          </a:xfrm>
          <a:ln w="25400" cap="sq">
            <a:solidFill>
              <a:srgbClr val="FFFFFF"/>
            </a:solidFill>
            <a:miter lim="800000"/>
          </a:ln>
        </p:spPr>
        <p:txBody>
          <a:bodyPr wrap="square">
            <a:normAutofit/>
          </a:bodyPr>
          <a:lstStyle/>
          <a:p>
            <a:pPr algn="ctr"/>
            <a:r>
              <a:rPr lang="es-SV" sz="2600">
                <a:solidFill>
                  <a:srgbClr val="FFFFFF"/>
                </a:solidFill>
              </a:rPr>
              <a:t>¿GÉNERO = FEMINISMO?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0D7DD0-1C67-4D4C-9E06-678233DB8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9D7DEF-5516-8CAB-9331-5192C5900A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4536" y="640080"/>
            <a:ext cx="5053066" cy="25466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SV" sz="2000"/>
              <a:t>"El enfoque de género no es una ideología ni un movimiento político. Es una </a:t>
            </a:r>
            <a:r>
              <a:rPr lang="es-SV" sz="2000" b="1"/>
              <a:t>herramienta de análisis </a:t>
            </a:r>
            <a:r>
              <a:rPr lang="es-SV" sz="2000"/>
              <a:t>que permite identificar cómo las normas, roles y relaciones de género pueden generar desigualdades que afectan el acceso a la salud, la participación y el ejercicio de derechos."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82DC93-0FEC-ECA6-A56F-075161997B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0204" y="3671315"/>
            <a:ext cx="5057398" cy="2546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SV" sz="2000"/>
              <a:t>El feminismo, por su parte, es un conjunto de movimientos y corrientes de pensamiento que promueven la igualdad entre mujeres y hombres. Aunque muchos estudios de género han sido influenciados por aportes del feminismo, ambos conceptos no son sinónimos.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C4CEB10-8265-5E87-3DFC-17BB5C4AD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739" y="4064393"/>
            <a:ext cx="3802863" cy="253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71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6EF224-BC42-F830-834B-1736070FA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s-SV" sz="5400"/>
              <a:t>¿Por qué el MCP-ES trabaja con enfoque de género?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730DC9-AD26-49EF-06D8-584DC06B2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SV" sz="2200" b="1"/>
              <a:t>No porque adopte una corriente feminista</a:t>
            </a:r>
            <a:r>
              <a:rPr lang="es-SV" sz="2200"/>
              <a:t>, sino porque organismos como el Fondo Mundial, ONUSIDA y la OMS han demostrado que las desigualdades de género influyen en: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SV" sz="2200"/>
              <a:t>el riesgo de adquirir VIH;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SV" sz="2200"/>
              <a:t>el acceso al diagnóstico y tratamiento;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SV" sz="2200"/>
              <a:t>la adherencia a los servicios;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SV" sz="2200"/>
              <a:t>la exposición al estigma y la discriminación;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SV" sz="2200"/>
              <a:t>la participación en la toma de decisiones.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SV" sz="2200"/>
              <a:t>Por eso el enfoque de género es un componente de salud pública y de derechos humanos.</a:t>
            </a:r>
          </a:p>
          <a:p>
            <a:endParaRPr lang="es-SV" sz="2200"/>
          </a:p>
        </p:txBody>
      </p:sp>
    </p:spTree>
    <p:extLst>
      <p:ext uri="{BB962C8B-B14F-4D97-AF65-F5344CB8AC3E}">
        <p14:creationId xmlns:p14="http://schemas.microsoft.com/office/powerpoint/2010/main" val="3825692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4D5998-8355-AC8D-1627-37FE7B29A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/>
              <a:t>Del género al estigma y la discriminación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0EF4CE47-C880-BEDC-3C87-BF650897C9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411357"/>
              </p:ext>
            </p:extLst>
          </p:nvPr>
        </p:nvGraphicFramePr>
        <p:xfrm>
          <a:off x="2153264" y="3006248"/>
          <a:ext cx="8278762" cy="2875356"/>
        </p:xfrm>
        <a:graphic>
          <a:graphicData uri="http://schemas.openxmlformats.org/drawingml/2006/table">
            <a:tbl>
              <a:tblPr firstRow="1" firstCol="1" bandRow="1"/>
              <a:tblGrid>
                <a:gridCol w="4139381">
                  <a:extLst>
                    <a:ext uri="{9D8B030D-6E8A-4147-A177-3AD203B41FA5}">
                      <a16:colId xmlns:a16="http://schemas.microsoft.com/office/drawing/2014/main" val="1462348842"/>
                    </a:ext>
                  </a:extLst>
                </a:gridCol>
                <a:gridCol w="4139381">
                  <a:extLst>
                    <a:ext uri="{9D8B030D-6E8A-4147-A177-3AD203B41FA5}">
                      <a16:colId xmlns:a16="http://schemas.microsoft.com/office/drawing/2014/main" val="2742808581"/>
                    </a:ext>
                  </a:extLst>
                </a:gridCol>
              </a:tblGrid>
              <a:tr h="25011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b="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s-SV" sz="16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b="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Mujer /hombre</a:t>
                      </a:r>
                      <a:endParaRPr lang="es-SV" sz="16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398520"/>
                  </a:ext>
                </a:extLst>
              </a:tr>
              <a:tr h="655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Normas y roles de género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Expectativas sobre cómo "debe" comportarse una persona.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757420"/>
                  </a:ext>
                </a:extLst>
              </a:tr>
              <a:tr h="655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Estereotipos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Ideas generalizadas ("las mujeres...", "los hombres...", "las mujeres trans...").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372221"/>
                  </a:ext>
                </a:extLst>
              </a:tr>
              <a:tr h="655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Estigma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Desvalorización social de una persona o grupo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120355"/>
                  </a:ext>
                </a:extLst>
              </a:tr>
              <a:tr h="655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Discriminación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SV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acciones u omisiones que generan un trato desigual.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4884701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A959DCD9-D1B1-9192-28CA-C31D3E5ECE5B}"/>
              </a:ext>
            </a:extLst>
          </p:cNvPr>
          <p:cNvSpPr/>
          <p:nvPr/>
        </p:nvSpPr>
        <p:spPr>
          <a:xfrm>
            <a:off x="838200" y="1825625"/>
            <a:ext cx="10515600" cy="11240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sz="2000" dirty="0"/>
              <a:t>Las diferencias no generan discriminación por sí mismas. Lo que genera discriminación son las valoraciones, prejuicios y prácticas que la sociedad construye alrededor de esas diferencias</a:t>
            </a:r>
            <a:r>
              <a:rPr lang="es-SV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2209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1888F6D-763C-52E9-3CB4-2A8C73BDE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s-SV" sz="3700">
                <a:solidFill>
                  <a:srgbClr val="FFFFFF"/>
                </a:solidFill>
              </a:rPr>
              <a:t>No toda diferencia de trato constituye discriminación.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5A0D61-9880-1FDD-085A-3E392626F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SV" sz="2200"/>
              <a:t>Para que exista discriminación generalmente deben darse tres elementos: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SV" sz="2200"/>
              <a:t>Existe una diferencia de trato. ( Distinción, exclusión, restricción)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SV" sz="2200"/>
              <a:t>Esa diferencia se basa en una característica protegida o en un prejuicio (sexo, género, edad, discapacidad, estado de salud, orientación sexual, identidad de género, origen étnico, etc.).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SV" sz="2200"/>
              <a:t>Produce una desventaja, limita derechos o restringe oportunidades.</a:t>
            </a:r>
          </a:p>
          <a:p>
            <a:endParaRPr lang="es-SV" sz="2200"/>
          </a:p>
        </p:txBody>
      </p:sp>
    </p:spTree>
    <p:extLst>
      <p:ext uri="{BB962C8B-B14F-4D97-AF65-F5344CB8AC3E}">
        <p14:creationId xmlns:p14="http://schemas.microsoft.com/office/powerpoint/2010/main" val="2249704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6DDD4C-DB59-99BC-1248-602C2C623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687041" cy="23683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Estigma y discriminación: un riesgo para la sostenibilidad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1AD214D-4738-3F70-0EC9-D853893326ED}"/>
              </a:ext>
            </a:extLst>
          </p:cNvPr>
          <p:cNvSpPr/>
          <p:nvPr/>
        </p:nvSpPr>
        <p:spPr>
          <a:xfrm>
            <a:off x="511277" y="6272981"/>
            <a:ext cx="10972800" cy="511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s-SV"/>
              <a:t>La sostenibilidad no depende únicamente del financiamiento; también requiere confianza, participación, acceso equitativo y una respuesta libre de estigma y discriminación.</a:t>
            </a:r>
          </a:p>
        </p:txBody>
      </p:sp>
      <p:grpSp>
        <p:nvGrpSpPr>
          <p:cNvPr id="20" name="Group 10">
            <a:extLst>
              <a:ext uri="{FF2B5EF4-FFF2-40B4-BE49-F238E27FC236}">
                <a16:creationId xmlns:a16="http://schemas.microsoft.com/office/drawing/2014/main" id="{7D2D829D-2830-5F07-E40B-C351944AB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1FC5EF-435E-F74E-11C5-A935C7066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BCF3CE81-94AA-585B-379D-CB757AFCC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1D659BC4-8AE6-112A-199E-B7763C23DB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2178565"/>
              </p:ext>
            </p:extLst>
          </p:nvPr>
        </p:nvGraphicFramePr>
        <p:xfrm>
          <a:off x="5348086" y="1035843"/>
          <a:ext cx="6005713" cy="4945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CA6D8ABB-3213-4A67-76F0-955FCB730F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558" y="3216891"/>
            <a:ext cx="3611683" cy="236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13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3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6C32C13B-535A-5F21-566E-38B9B6781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s-SV" sz="3600" b="1">
                <a:solidFill>
                  <a:schemeClr val="tx2"/>
                </a:solidFill>
              </a:rPr>
              <a:t>Riesgos durante la transición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1B4943-B52B-1005-963E-9D0402DC4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 lnSpcReduction="10000"/>
          </a:bodyPr>
          <a:lstStyle/>
          <a:p>
            <a:pPr algn="ctr">
              <a:buNone/>
            </a:pPr>
            <a:r>
              <a:rPr lang="es-SV" b="1" dirty="0">
                <a:solidFill>
                  <a:schemeClr val="tx2"/>
                </a:solidFill>
              </a:rPr>
              <a:t>Si disminuyen recursos</a:t>
            </a:r>
          </a:p>
          <a:p>
            <a:pPr algn="ctr">
              <a:buNone/>
            </a:pPr>
            <a:r>
              <a:rPr lang="es-SV" b="1" dirty="0">
                <a:solidFill>
                  <a:schemeClr val="tx2"/>
                </a:solidFill>
              </a:rPr>
              <a:t>¿Qué suele eliminarse primero?</a:t>
            </a:r>
          </a:p>
          <a:p>
            <a:pPr>
              <a:buNone/>
            </a:pPr>
            <a:r>
              <a:rPr lang="es-SV" dirty="0">
                <a:solidFill>
                  <a:schemeClr val="tx2"/>
                </a:solidFill>
              </a:rPr>
              <a:t>Muchas veces: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SV" dirty="0">
                <a:solidFill>
                  <a:schemeClr val="tx2"/>
                </a:solidFill>
              </a:rPr>
              <a:t>Promotores pares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SV" dirty="0">
                <a:solidFill>
                  <a:schemeClr val="tx2"/>
                </a:solidFill>
              </a:rPr>
              <a:t>Navegación comunitaria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SV" dirty="0">
                <a:solidFill>
                  <a:schemeClr val="tx2"/>
                </a:solidFill>
              </a:rPr>
              <a:t>Actividades de incidencia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SV" dirty="0">
                <a:solidFill>
                  <a:schemeClr val="tx2"/>
                </a:solidFill>
              </a:rPr>
              <a:t>Prevención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SV" dirty="0">
                <a:solidFill>
                  <a:schemeClr val="tx2"/>
                </a:solidFill>
              </a:rPr>
              <a:t>Apoyo psicosocial </a:t>
            </a:r>
          </a:p>
          <a:p>
            <a:pPr algn="ctr">
              <a:buNone/>
            </a:pPr>
            <a:r>
              <a:rPr lang="es-SV" b="1" dirty="0">
                <a:solidFill>
                  <a:schemeClr val="tx2"/>
                </a:solidFill>
              </a:rPr>
              <a:t>Y justamente son las intervenciones que más reducen desigualdades.</a:t>
            </a:r>
          </a:p>
          <a:p>
            <a:endParaRPr lang="es-SV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254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1146653-4A6C-2DFD-597A-5EE9B4E32548}"/>
              </a:ext>
            </a:extLst>
          </p:cNvPr>
          <p:cNvSpPr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Lente de Inclusión para la Toma de Decisiones del MCP-ES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05E8906-B7DC-D863-335D-086A93D13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765433"/>
            <a:ext cx="6780700" cy="532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1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C40B47-E2F4-8080-B668-7A5D70C8D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s-SV">
                <a:solidFill>
                  <a:srgbClr val="FFFFFF"/>
                </a:solidFill>
              </a:rPr>
              <a:t>Antes de priorizar una intervención, el MCP-ES debería preguntarse: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08D350-34C2-B083-508C-34C97E121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911799" cy="46199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SV" sz="2000" b="1" dirty="0"/>
              <a:t>1. Equidad</a:t>
            </a:r>
          </a:p>
          <a:p>
            <a:pPr marL="0" indent="0">
              <a:buNone/>
            </a:pPr>
            <a:r>
              <a:rPr lang="es-SV" sz="2000" b="1" dirty="0"/>
              <a:t>¿Quiénes se beneficiarán de esta decisión y quiénes podrían quedar en desventaja?</a:t>
            </a:r>
            <a:endParaRPr lang="es-SV" sz="2000" dirty="0"/>
          </a:p>
          <a:p>
            <a:pPr marL="0" indent="0">
              <a:buNone/>
            </a:pPr>
            <a:r>
              <a:rPr lang="es-SV" sz="2000" dirty="0"/>
              <a:t>Objetivo: identificar impactos diferenciados sobre mujeres, hombres, personas trans, poblaciones clave, personas con discapacidad, población indígena, población migrante, entre otros.</a:t>
            </a:r>
          </a:p>
          <a:p>
            <a:pPr marL="0" indent="0">
              <a:buNone/>
            </a:pPr>
            <a:br>
              <a:rPr lang="es-SV" sz="2000" dirty="0"/>
            </a:br>
            <a:endParaRPr lang="es-SV" sz="2000" dirty="0"/>
          </a:p>
          <a:p>
            <a:pPr marL="0" indent="0">
              <a:buNone/>
            </a:pPr>
            <a:r>
              <a:rPr lang="es-SV" sz="2000" b="1" dirty="0"/>
              <a:t>2. Participación</a:t>
            </a:r>
          </a:p>
          <a:p>
            <a:pPr marL="0" indent="0">
              <a:buNone/>
            </a:pPr>
            <a:r>
              <a:rPr lang="es-SV" sz="2000" b="1" dirty="0"/>
              <a:t>¿Las poblaciones y sectores potencialmente afectados participaron de manera significativa en esta decisión?</a:t>
            </a:r>
            <a:endParaRPr lang="es-SV" sz="2000" dirty="0"/>
          </a:p>
          <a:p>
            <a:pPr marL="0" indent="0">
              <a:buNone/>
            </a:pPr>
            <a:r>
              <a:rPr lang="es-SV" sz="2000" dirty="0"/>
              <a:t>No basta con informar; es necesario escuchar e incorporar sus aportes.</a:t>
            </a:r>
          </a:p>
          <a:p>
            <a:endParaRPr lang="es-SV" sz="1500" dirty="0"/>
          </a:p>
        </p:txBody>
      </p:sp>
    </p:spTree>
    <p:extLst>
      <p:ext uri="{BB962C8B-B14F-4D97-AF65-F5344CB8AC3E}">
        <p14:creationId xmlns:p14="http://schemas.microsoft.com/office/powerpoint/2010/main" val="3132979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24BB4D8-130A-7632-FF8A-6A1FA0D3D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s-SV" dirty="0">
                <a:solidFill>
                  <a:srgbClr val="FFFFFF"/>
                </a:solidFill>
              </a:rPr>
              <a:t>Antes de priorizar una intervención, el MCP-ES debería preguntarse: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E3422-6F2E-D2F0-5266-3EE18559C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650773" cy="46199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SV" sz="2000" b="1" dirty="0"/>
              <a:t>3. Género</a:t>
            </a:r>
          </a:p>
          <a:p>
            <a:pPr marL="0" indent="0">
              <a:buNone/>
            </a:pPr>
            <a:r>
              <a:rPr lang="es-SV" sz="2000" b="1" dirty="0"/>
              <a:t>¿La intervención responde a las diferentes necesidades y barreras que enfrentan mujeres, hombres y otras poblaciones?</a:t>
            </a:r>
            <a:endParaRPr lang="es-SV" sz="2000" dirty="0"/>
          </a:p>
          <a:p>
            <a:pPr marL="0" indent="0">
              <a:buNone/>
            </a:pPr>
            <a:r>
              <a:rPr lang="es-SV" sz="2000" dirty="0"/>
              <a:t>Evitar asumir que una misma intervención tendrá el mismo efecto para todas las personas.</a:t>
            </a:r>
          </a:p>
          <a:p>
            <a:pPr marL="0" indent="0">
              <a:buNone/>
            </a:pPr>
            <a:br>
              <a:rPr lang="es-SV" sz="2000" dirty="0"/>
            </a:br>
            <a:endParaRPr lang="es-SV" sz="2000" dirty="0"/>
          </a:p>
          <a:p>
            <a:pPr marL="0" indent="0">
              <a:buNone/>
            </a:pPr>
            <a:r>
              <a:rPr lang="es-SV" sz="2000" b="1" dirty="0"/>
              <a:t>4. Estigma y discriminación</a:t>
            </a:r>
          </a:p>
          <a:p>
            <a:pPr marL="0" indent="0">
              <a:buNone/>
            </a:pPr>
            <a:r>
              <a:rPr lang="es-SV" sz="2000" b="1" dirty="0"/>
              <a:t>¿La decisión podría generar, reforzar o perpetuar estigma, discriminación o exclusión, aunque no sea de forma intencional?</a:t>
            </a:r>
            <a:endParaRPr lang="es-SV" sz="2000" dirty="0"/>
          </a:p>
          <a:p>
            <a:pPr marL="0" indent="0">
              <a:buNone/>
            </a:pPr>
            <a:r>
              <a:rPr lang="es-SV" sz="2000" dirty="0"/>
              <a:t>Analizar posibles barreras derivadas del lenguaje, los criterios de elegibilidad, la forma de prestación de servicios o los mecanismos de participación.</a:t>
            </a:r>
          </a:p>
          <a:p>
            <a:endParaRPr lang="es-SV" sz="1300" dirty="0"/>
          </a:p>
        </p:txBody>
      </p:sp>
    </p:spTree>
    <p:extLst>
      <p:ext uri="{BB962C8B-B14F-4D97-AF65-F5344CB8AC3E}">
        <p14:creationId xmlns:p14="http://schemas.microsoft.com/office/powerpoint/2010/main" val="3015563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96152E-009D-0549-A04E-B50A6E6A527B}"/>
              </a:ext>
            </a:extLst>
          </p:cNvPr>
          <p:cNvSpPr txBox="1"/>
          <p:nvPr/>
        </p:nvSpPr>
        <p:spPr>
          <a:xfrm>
            <a:off x="5370153" y="1526033"/>
            <a:ext cx="5911799" cy="4936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5. Derechos humanos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¿La </a:t>
            </a:r>
            <a:r>
              <a:rPr lang="en-US" sz="1600" b="1" dirty="0" err="1"/>
              <a:t>intervención</a:t>
            </a:r>
            <a:r>
              <a:rPr lang="en-US" sz="1600" b="1" dirty="0"/>
              <a:t> </a:t>
            </a:r>
            <a:r>
              <a:rPr lang="en-US" sz="1600" b="1" dirty="0" err="1"/>
              <a:t>promueve</a:t>
            </a:r>
            <a:r>
              <a:rPr lang="en-US" sz="1600" b="1" dirty="0"/>
              <a:t> el acceso </a:t>
            </a:r>
            <a:r>
              <a:rPr lang="en-US" sz="1600" b="1" dirty="0" err="1"/>
              <a:t>equitativo</a:t>
            </a:r>
            <a:r>
              <a:rPr lang="en-US" sz="1600" b="1" dirty="0"/>
              <a:t> a </a:t>
            </a:r>
            <a:r>
              <a:rPr lang="en-US" sz="1600" b="1" dirty="0" err="1"/>
              <a:t>los</a:t>
            </a:r>
            <a:r>
              <a:rPr lang="en-US" sz="1600" b="1" dirty="0"/>
              <a:t> servicios y el </a:t>
            </a:r>
            <a:r>
              <a:rPr lang="en-US" sz="1600" b="1" dirty="0" err="1"/>
              <a:t>ejercicio</a:t>
            </a:r>
            <a:r>
              <a:rPr lang="en-US" sz="1600" b="1" dirty="0"/>
              <a:t> de derechos sin discriminación?</a:t>
            </a: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 err="1"/>
              <a:t>Verificar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nadie</a:t>
            </a:r>
            <a:r>
              <a:rPr lang="en-US" sz="1600" dirty="0"/>
              <a:t> </a:t>
            </a:r>
            <a:r>
              <a:rPr lang="en-US" sz="1600" dirty="0" err="1"/>
              <a:t>quede</a:t>
            </a:r>
            <a:r>
              <a:rPr lang="en-US" sz="1600" dirty="0"/>
              <a:t> </a:t>
            </a:r>
            <a:r>
              <a:rPr lang="en-US" sz="1600" dirty="0" err="1"/>
              <a:t>excluido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su</a:t>
            </a:r>
            <a:r>
              <a:rPr lang="en-US" sz="1600" dirty="0"/>
              <a:t> </a:t>
            </a:r>
            <a:r>
              <a:rPr lang="en-US" sz="1600" dirty="0" err="1"/>
              <a:t>sexo</a:t>
            </a:r>
            <a:r>
              <a:rPr lang="en-US" sz="1600" dirty="0"/>
              <a:t>, género, </a:t>
            </a:r>
            <a:r>
              <a:rPr lang="en-US" sz="1600" dirty="0" err="1"/>
              <a:t>edad</a:t>
            </a:r>
            <a:r>
              <a:rPr lang="en-US" sz="1600" dirty="0"/>
              <a:t>, orientación sexual, identidad de género, </a:t>
            </a:r>
            <a:r>
              <a:rPr lang="en-US" sz="1600" dirty="0" err="1"/>
              <a:t>condición</a:t>
            </a:r>
            <a:r>
              <a:rPr lang="en-US" sz="1600" dirty="0"/>
              <a:t> de salud, </a:t>
            </a:r>
            <a:r>
              <a:rPr lang="en-US" sz="1600" dirty="0" err="1"/>
              <a:t>discapacidad</a:t>
            </a:r>
            <a:r>
              <a:rPr lang="en-US" sz="1600" dirty="0"/>
              <a:t>, </a:t>
            </a:r>
            <a:r>
              <a:rPr lang="en-US" sz="1600" dirty="0" err="1"/>
              <a:t>origen</a:t>
            </a:r>
            <a:r>
              <a:rPr lang="en-US" sz="1600" dirty="0"/>
              <a:t> </a:t>
            </a:r>
            <a:r>
              <a:rPr lang="en-US" sz="1600" dirty="0" err="1"/>
              <a:t>étnico</a:t>
            </a:r>
            <a:r>
              <a:rPr lang="en-US" sz="1600" dirty="0"/>
              <a:t> o </a:t>
            </a:r>
            <a:r>
              <a:rPr lang="en-US" sz="1600" dirty="0" err="1"/>
              <a:t>condición</a:t>
            </a:r>
            <a:r>
              <a:rPr lang="en-US" sz="1600" dirty="0"/>
              <a:t> </a:t>
            </a:r>
            <a:r>
              <a:rPr lang="en-US" sz="1600" dirty="0" err="1"/>
              <a:t>socioeconómica</a:t>
            </a:r>
            <a:r>
              <a:rPr lang="en-US" sz="16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600" dirty="0"/>
            </a:b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6. Evidencia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¿La decisión </a:t>
            </a:r>
            <a:r>
              <a:rPr lang="en-US" sz="1600" b="1" dirty="0" err="1"/>
              <a:t>está</a:t>
            </a:r>
            <a:r>
              <a:rPr lang="en-US" sz="1600" b="1" dirty="0"/>
              <a:t> </a:t>
            </a:r>
            <a:r>
              <a:rPr lang="en-US" sz="1600" b="1" dirty="0" err="1"/>
              <a:t>respaldada</a:t>
            </a:r>
            <a:r>
              <a:rPr lang="en-US" sz="1600" b="1" dirty="0"/>
              <a:t> </a:t>
            </a:r>
            <a:r>
              <a:rPr lang="en-US" sz="1600" b="1" dirty="0" err="1"/>
              <a:t>por</a:t>
            </a:r>
            <a:r>
              <a:rPr lang="en-US" sz="1600" b="1" dirty="0"/>
              <a:t> evidencia </a:t>
            </a:r>
            <a:r>
              <a:rPr lang="en-US" sz="1600" b="1" dirty="0" err="1"/>
              <a:t>desagregada</a:t>
            </a:r>
            <a:r>
              <a:rPr lang="en-US" sz="1600" b="1" dirty="0"/>
              <a:t> (</a:t>
            </a:r>
            <a:r>
              <a:rPr lang="en-US" sz="1600" b="1" dirty="0" err="1"/>
              <a:t>sexo</a:t>
            </a:r>
            <a:r>
              <a:rPr lang="en-US" sz="1600" b="1" dirty="0"/>
              <a:t>, </a:t>
            </a:r>
            <a:r>
              <a:rPr lang="en-US" sz="1600" b="1" dirty="0" err="1"/>
              <a:t>edad</a:t>
            </a:r>
            <a:r>
              <a:rPr lang="en-US" sz="1600" b="1" dirty="0"/>
              <a:t>, </a:t>
            </a:r>
            <a:r>
              <a:rPr lang="en-US" sz="1600" b="1" dirty="0" err="1"/>
              <a:t>territorio</a:t>
            </a:r>
            <a:r>
              <a:rPr lang="en-US" sz="1600" b="1" dirty="0"/>
              <a:t> y población) </a:t>
            </a:r>
            <a:r>
              <a:rPr lang="en-US" sz="1600" b="1" dirty="0" err="1"/>
              <a:t>que</a:t>
            </a:r>
            <a:r>
              <a:rPr lang="en-US" sz="1600" b="1" dirty="0"/>
              <a:t> </a:t>
            </a:r>
            <a:r>
              <a:rPr lang="en-US" sz="1600" b="1" dirty="0" err="1"/>
              <a:t>permita</a:t>
            </a:r>
            <a:r>
              <a:rPr lang="en-US" sz="1600" b="1" dirty="0"/>
              <a:t> identificar brechas?</a:t>
            </a: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 err="1"/>
              <a:t>Priorizar</a:t>
            </a:r>
            <a:r>
              <a:rPr lang="en-US" sz="1600" dirty="0"/>
              <a:t> decisiones </a:t>
            </a:r>
            <a:r>
              <a:rPr lang="en-US" sz="1600" dirty="0" err="1"/>
              <a:t>basadas</a:t>
            </a:r>
            <a:r>
              <a:rPr lang="en-US" sz="1600" dirty="0"/>
              <a:t> en </a:t>
            </a:r>
            <a:r>
              <a:rPr lang="en-US" sz="1600" dirty="0" err="1"/>
              <a:t>datos</a:t>
            </a:r>
            <a:r>
              <a:rPr lang="en-US" sz="1600" dirty="0"/>
              <a:t> y no </a:t>
            </a:r>
            <a:r>
              <a:rPr lang="en-US" sz="1600" dirty="0" err="1"/>
              <a:t>únicamente</a:t>
            </a:r>
            <a:r>
              <a:rPr lang="en-US" sz="1600" dirty="0"/>
              <a:t> en </a:t>
            </a:r>
            <a:r>
              <a:rPr lang="en-US" sz="1600" dirty="0" err="1"/>
              <a:t>percepciones</a:t>
            </a:r>
            <a:r>
              <a:rPr lang="en-US" sz="16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600" dirty="0"/>
            </a:br>
            <a:endParaRPr lang="en-US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7. Sostenibilidad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¿Esta decisión </a:t>
            </a:r>
            <a:r>
              <a:rPr lang="en-US" sz="1600" dirty="0" err="1"/>
              <a:t>fortalecerá</a:t>
            </a:r>
            <a:r>
              <a:rPr lang="en-US" sz="1600" dirty="0"/>
              <a:t> la respuesta en el largo </a:t>
            </a:r>
            <a:r>
              <a:rPr lang="en-US" sz="1600" dirty="0" err="1"/>
              <a:t>plazo</a:t>
            </a:r>
            <a:r>
              <a:rPr lang="en-US" sz="1600" dirty="0"/>
              <a:t> o </a:t>
            </a:r>
            <a:r>
              <a:rPr lang="en-US" sz="1600" dirty="0" err="1"/>
              <a:t>podría</a:t>
            </a:r>
            <a:r>
              <a:rPr lang="en-US" sz="1600" dirty="0"/>
              <a:t> </a:t>
            </a:r>
            <a:r>
              <a:rPr lang="en-US" sz="1600" dirty="0" err="1"/>
              <a:t>aumentar</a:t>
            </a:r>
            <a:r>
              <a:rPr lang="en-US" sz="1600" dirty="0"/>
              <a:t> </a:t>
            </a:r>
            <a:r>
              <a:rPr lang="en-US" sz="1600" dirty="0" err="1"/>
              <a:t>desigualdades</a:t>
            </a:r>
            <a:r>
              <a:rPr lang="en-US" sz="1600" dirty="0"/>
              <a:t> </a:t>
            </a:r>
            <a:r>
              <a:rPr lang="en-US" sz="1600" dirty="0" err="1"/>
              <a:t>que</a:t>
            </a:r>
            <a:r>
              <a:rPr lang="en-US" sz="1600" dirty="0"/>
              <a:t> </a:t>
            </a:r>
            <a:r>
              <a:rPr lang="en-US" sz="1600" dirty="0" err="1"/>
              <a:t>afecten</a:t>
            </a:r>
            <a:r>
              <a:rPr lang="en-US" sz="1600" dirty="0"/>
              <a:t> </a:t>
            </a:r>
            <a:r>
              <a:rPr lang="en-US" sz="1600" dirty="0" err="1"/>
              <a:t>su</a:t>
            </a:r>
            <a:r>
              <a:rPr lang="en-US" sz="1600" dirty="0"/>
              <a:t> sostenibilidad?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67CC99B-C66D-69B4-9637-2AE9ED1DF2E3}"/>
              </a:ext>
            </a:extLst>
          </p:cNvPr>
          <p:cNvSpPr txBox="1"/>
          <p:nvPr/>
        </p:nvSpPr>
        <p:spPr>
          <a:xfrm>
            <a:off x="766916" y="3108347"/>
            <a:ext cx="43422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SV" sz="2800" dirty="0">
                <a:solidFill>
                  <a:srgbClr val="FFFFFF"/>
                </a:solidFill>
              </a:rPr>
              <a:t>Antes de priorizar una intervención, el MCP-ES debería preguntarse:</a:t>
            </a:r>
            <a:endParaRPr lang="es-SV" sz="2800" dirty="0"/>
          </a:p>
        </p:txBody>
      </p:sp>
    </p:spTree>
    <p:extLst>
      <p:ext uri="{BB962C8B-B14F-4D97-AF65-F5344CB8AC3E}">
        <p14:creationId xmlns:p14="http://schemas.microsoft.com/office/powerpoint/2010/main" val="23921416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1061</Words>
  <Application>Microsoft Office PowerPoint</Application>
  <PresentationFormat>Panorámica</PresentationFormat>
  <Paragraphs>107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Wingdings</vt:lpstr>
      <vt:lpstr>Tema de Office</vt:lpstr>
      <vt:lpstr>Construyendo una transición inclusiva, libre de estigma y discriminación </vt:lpstr>
      <vt:lpstr>¿ Qué es género ?</vt:lpstr>
      <vt:lpstr>GÉNERO</vt:lpstr>
      <vt:lpstr>CONCEPTO DE GÉNERO</vt:lpstr>
      <vt:lpstr>¿GÉNERO = FEMINISMO?</vt:lpstr>
      <vt:lpstr>¿Por qué el MCP-ES trabaja con enfoque de género?</vt:lpstr>
      <vt:lpstr>Del género al estigma y la discriminación</vt:lpstr>
      <vt:lpstr>No toda diferencia de trato constituye discriminación.</vt:lpstr>
      <vt:lpstr>Estigma y discriminación: un riesgo para la sostenibilidad</vt:lpstr>
      <vt:lpstr>Riesgos durante la transición</vt:lpstr>
      <vt:lpstr>Presentación de PowerPoint</vt:lpstr>
      <vt:lpstr>Antes de priorizar una intervención, el MCP-ES debería preguntarse:</vt:lpstr>
      <vt:lpstr>Antes de priorizar una intervención, el MCP-ES debería preguntarse: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Alexia Alvarado</dc:creator>
  <cp:lastModifiedBy>Administración y Comunicaciones MCP</cp:lastModifiedBy>
  <cp:revision>1</cp:revision>
  <dcterms:created xsi:type="dcterms:W3CDTF">2026-07-13T15:14:55Z</dcterms:created>
  <dcterms:modified xsi:type="dcterms:W3CDTF">2026-07-14T19:28:57Z</dcterms:modified>
</cp:coreProperties>
</file>